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71" r:id="rId2"/>
    <p:sldMasterId id="2147483683" r:id="rId3"/>
  </p:sldMasterIdLst>
  <p:notesMasterIdLst>
    <p:notesMasterId r:id="rId62"/>
  </p:notesMasterIdLst>
  <p:handoutMasterIdLst>
    <p:handoutMasterId r:id="rId63"/>
  </p:handoutMasterIdLst>
  <p:sldIdLst>
    <p:sldId id="3825" r:id="rId4"/>
    <p:sldId id="3854" r:id="rId5"/>
    <p:sldId id="3856" r:id="rId6"/>
    <p:sldId id="598" r:id="rId7"/>
    <p:sldId id="3866" r:id="rId8"/>
    <p:sldId id="3888" r:id="rId9"/>
    <p:sldId id="1114" r:id="rId10"/>
    <p:sldId id="1115" r:id="rId11"/>
    <p:sldId id="1116" r:id="rId12"/>
    <p:sldId id="3867" r:id="rId13"/>
    <p:sldId id="3868" r:id="rId14"/>
    <p:sldId id="3869" r:id="rId15"/>
    <p:sldId id="3874" r:id="rId16"/>
    <p:sldId id="3865" r:id="rId17"/>
    <p:sldId id="3870" r:id="rId18"/>
    <p:sldId id="3873" r:id="rId19"/>
    <p:sldId id="3875" r:id="rId20"/>
    <p:sldId id="3876" r:id="rId21"/>
    <p:sldId id="3859" r:id="rId22"/>
    <p:sldId id="3858" r:id="rId23"/>
    <p:sldId id="3877" r:id="rId24"/>
    <p:sldId id="3878" r:id="rId25"/>
    <p:sldId id="3885" r:id="rId26"/>
    <p:sldId id="3886" r:id="rId27"/>
    <p:sldId id="3887" r:id="rId28"/>
    <p:sldId id="3879" r:id="rId29"/>
    <p:sldId id="3880" r:id="rId30"/>
    <p:sldId id="3881" r:id="rId31"/>
    <p:sldId id="3882" r:id="rId32"/>
    <p:sldId id="3883" r:id="rId33"/>
    <p:sldId id="3884" r:id="rId34"/>
    <p:sldId id="3860" r:id="rId35"/>
    <p:sldId id="3861" r:id="rId36"/>
    <p:sldId id="283" r:id="rId37"/>
    <p:sldId id="324" r:id="rId38"/>
    <p:sldId id="300" r:id="rId39"/>
    <p:sldId id="327" r:id="rId40"/>
    <p:sldId id="328" r:id="rId41"/>
    <p:sldId id="329" r:id="rId42"/>
    <p:sldId id="332" r:id="rId43"/>
    <p:sldId id="333" r:id="rId44"/>
    <p:sldId id="3862" r:id="rId45"/>
    <p:sldId id="3863" r:id="rId46"/>
    <p:sldId id="3864" r:id="rId47"/>
    <p:sldId id="3918" r:id="rId48"/>
    <p:sldId id="3919" r:id="rId49"/>
    <p:sldId id="3920" r:id="rId50"/>
    <p:sldId id="3857" r:id="rId51"/>
    <p:sldId id="3913" r:id="rId52"/>
    <p:sldId id="3914" r:id="rId53"/>
    <p:sldId id="3911" r:id="rId54"/>
    <p:sldId id="3915" r:id="rId55"/>
    <p:sldId id="3907" r:id="rId56"/>
    <p:sldId id="3916" r:id="rId57"/>
    <p:sldId id="3908" r:id="rId58"/>
    <p:sldId id="3909" r:id="rId59"/>
    <p:sldId id="3910" r:id="rId60"/>
    <p:sldId id="3921" r:id="rId6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00">
          <p15:clr>
            <a:srgbClr val="A4A3A4"/>
          </p15:clr>
        </p15:guide>
        <p15:guide id="2" orient="horz" pos="3408">
          <p15:clr>
            <a:srgbClr val="A4A3A4"/>
          </p15:clr>
        </p15:guide>
        <p15:guide id="3" pos="6956">
          <p15:clr>
            <a:srgbClr val="A4A3A4"/>
          </p15:clr>
        </p15:guide>
        <p15:guide id="4" pos="78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0000"/>
    <a:srgbClr val="008E40"/>
    <a:srgbClr val="000099"/>
    <a:srgbClr val="072A5D"/>
    <a:srgbClr val="1165E1"/>
    <a:srgbClr val="146BEA"/>
    <a:srgbClr val="4E90F0"/>
    <a:srgbClr val="AACAF8"/>
    <a:srgbClr val="0D3B37"/>
    <a:srgbClr val="4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79" autoAdjust="0"/>
    <p:restoredTop sz="94250" autoAdjust="0"/>
  </p:normalViewPr>
  <p:slideViewPr>
    <p:cSldViewPr snapToGrid="0">
      <p:cViewPr varScale="1">
        <p:scale>
          <a:sx n="59" d="100"/>
          <a:sy n="59" d="100"/>
        </p:scale>
        <p:origin x="810" y="60"/>
      </p:cViewPr>
      <p:guideLst>
        <p:guide orient="horz" pos="1200"/>
        <p:guide orient="horz" pos="3408"/>
        <p:guide pos="6956"/>
        <p:guide pos="781"/>
      </p:guideLst>
    </p:cSldViewPr>
  </p:slideViewPr>
  <p:notesTextViewPr>
    <p:cViewPr>
      <p:scale>
        <a:sx n="1" d="1"/>
        <a:sy n="1" d="1"/>
      </p:scale>
      <p:origin x="0" y="0"/>
    </p:cViewPr>
  </p:notesTextViewPr>
  <p:notesViewPr>
    <p:cSldViewPr snapToGrid="0" showGuides="1">
      <p:cViewPr varScale="1">
        <p:scale>
          <a:sx n="46" d="100"/>
          <a:sy n="46" d="100"/>
        </p:scale>
        <p:origin x="2728" y="4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handoutMaster" Target="handoutMasters/handout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_rels/data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 Id="rId5" Type="http://schemas.openxmlformats.org/officeDocument/2006/relationships/image" Target="../media/image15.jpeg"/><Relationship Id="rId4" Type="http://schemas.openxmlformats.org/officeDocument/2006/relationships/image" Target="../media/image14.jpeg"/></Relationships>
</file>

<file path=ppt/diagrams/_rels/data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 Id="rId4" Type="http://schemas.openxmlformats.org/officeDocument/2006/relationships/image" Target="../media/image21.jpeg"/></Relationships>
</file>

<file path=ppt/diagrams/_rels/data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diagrams/_rels/data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image" Target="../media/image12.jpeg"/></Relationships>
</file>

<file path=ppt/diagrams/_rels/data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image" Target="../media/image13.jpeg"/><Relationship Id="rId6" Type="http://schemas.openxmlformats.org/officeDocument/2006/relationships/image" Target="../media/image22.jpeg"/><Relationship Id="rId5" Type="http://schemas.openxmlformats.org/officeDocument/2006/relationships/image" Target="../media/image24.jpeg"/><Relationship Id="rId4" Type="http://schemas.openxmlformats.org/officeDocument/2006/relationships/image" Target="../media/image23.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 Id="rId5" Type="http://schemas.openxmlformats.org/officeDocument/2006/relationships/image" Target="../media/image15.jpeg"/><Relationship Id="rId4" Type="http://schemas.openxmlformats.org/officeDocument/2006/relationships/image" Target="../media/image14.jpeg"/></Relationships>
</file>

<file path=ppt/diagrams/_rels/drawing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 Id="rId4" Type="http://schemas.openxmlformats.org/officeDocument/2006/relationships/image" Target="../media/image21.jpeg"/></Relationships>
</file>

<file path=ppt/diagrams/_rels/drawing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diagrams/_rels/drawing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image" Target="../media/image12.jpeg"/></Relationships>
</file>

<file path=ppt/diagrams/_rels/drawing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image" Target="../media/image13.jpeg"/><Relationship Id="rId6" Type="http://schemas.openxmlformats.org/officeDocument/2006/relationships/image" Target="../media/image22.jpeg"/><Relationship Id="rId5" Type="http://schemas.openxmlformats.org/officeDocument/2006/relationships/image" Target="../media/image24.jpeg"/><Relationship Id="rId4" Type="http://schemas.openxmlformats.org/officeDocument/2006/relationships/image" Target="../media/image23.jpeg"/></Relationships>
</file>

<file path=ppt/diagrams/colors1.xml><?xml version="1.0" encoding="utf-8"?>
<dgm:colorsDef xmlns:dgm="http://schemas.openxmlformats.org/drawingml/2006/diagram" xmlns:a="http://schemas.openxmlformats.org/drawingml/2006/main" uniqueId="urn:microsoft.com/office/officeart/2005/8/colors/accent1_4#1">
  <dgm:title val=""/>
  <dgm:desc val=""/>
  <dgm:catLst>
    <dgm:cat type="accent1" pri="11400"/>
  </dgm:catLst>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3#1">
  <dgm:title val=""/>
  <dgm:desc val=""/>
  <dgm:catLst>
    <dgm:cat type="accent6" pri="11300"/>
  </dgm:catLst>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4#1">
  <dgm:title val=""/>
  <dgm:desc val=""/>
  <dgm:catLst>
    <dgm:cat type="accent2" pri="11400"/>
  </dgm:catLst>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1#1">
  <dgm:title val=""/>
  <dgm:desc val=""/>
  <dgm:catLst>
    <dgm:cat type="accent4" pri="11100"/>
  </dgm:catLst>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1">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3#1">
  <dgm:title val=""/>
  <dgm:desc val=""/>
  <dgm:catLst>
    <dgm:cat type="accent2" pri="11300"/>
  </dgm:catLst>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6_5#1">
  <dgm:title val=""/>
  <dgm:desc val=""/>
  <dgm:catLst>
    <dgm:cat type="accent6" pri="11500"/>
  </dgm:catLst>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node0">
    <dgm:fillClrLst meth="cycle">
      <a:schemeClr val="accent6">
        <a:alpha val="80000"/>
      </a:schemeClr>
    </dgm:fillClrLst>
    <dgm:linClrLst meth="repeat">
      <a:schemeClr val="lt1"/>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6C8A275-A6F5-4EF5-B2C9-3A9B3FF8A9A1}" type="doc">
      <dgm:prSet loTypeId="urn:microsoft.com/office/officeart/2005/8/layout/vList2#1" loCatId="list" qsTypeId="urn:microsoft.com/office/officeart/2005/8/quickstyle/3d1#2" qsCatId="3D" csTypeId="urn:microsoft.com/office/officeart/2005/8/colors/accent1_4#1" csCatId="accent1" phldr="1"/>
      <dgm:spPr/>
      <dgm:t>
        <a:bodyPr/>
        <a:lstStyle/>
        <a:p>
          <a:endParaRPr lang="en-US"/>
        </a:p>
      </dgm:t>
    </dgm:pt>
    <dgm:pt modelId="{EDE30CF8-AB37-4C77-91C4-477571266168}">
      <dgm:prSet phldrT="[Text]" custT="1"/>
      <dgm:spPr>
        <a:xfrm>
          <a:off x="0" y="0"/>
          <a:ext cx="8136904" cy="927664"/>
        </a:xfrm>
        <a:prstGeom prst="roundRect">
          <a:avLst/>
        </a:prstGeom>
        <a:solidFill>
          <a:srgbClr val="00009A"/>
        </a:solidFill>
        <a:ln>
          <a:noFill/>
        </a:ln>
        <a:effectLst/>
        <a:scene3d>
          <a:camera prst="orthographicFront"/>
          <a:lightRig rig="flat" dir="t"/>
        </a:scene3d>
        <a:sp3d prstMaterial="plastic">
          <a:bevelT w="120900" h="88900"/>
          <a:bevelB w="88900" h="31750" prst="angle"/>
        </a:sp3d>
      </dgm:spPr>
      <dgm:t>
        <a:bodyPr/>
        <a:lstStyle/>
        <a:p>
          <a:pPr algn="l">
            <a:buNone/>
          </a:pPr>
          <a:r>
            <a:rPr lang="en-US" sz="3200" kern="1200" dirty="0">
              <a:solidFill>
                <a:srgbClr val="FFFFFF"/>
              </a:solidFill>
              <a:latin typeface="Arial" panose="020B0604020202020204"/>
              <a:ea typeface="方正粗倩简体"/>
              <a:cs typeface="+mn-cs"/>
            </a:rPr>
            <a:t>2.1. </a:t>
          </a:r>
          <a:r>
            <a:rPr lang="en-US" sz="3200" kern="1200" dirty="0" err="1">
              <a:solidFill>
                <a:srgbClr val="FFFFFF"/>
              </a:solidFill>
              <a:latin typeface="Arial" panose="020B0604020202020204"/>
              <a:ea typeface="方正粗倩简体"/>
              <a:cs typeface="+mn-cs"/>
            </a:rPr>
            <a:t>Thị</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trường</a:t>
          </a:r>
          <a:r>
            <a:rPr lang="en-US" sz="3200" kern="1200" dirty="0">
              <a:solidFill>
                <a:srgbClr val="FFFFFF"/>
              </a:solidFill>
              <a:latin typeface="Arial" panose="020B0604020202020204"/>
              <a:ea typeface="方正粗倩简体"/>
              <a:cs typeface="+mn-cs"/>
            </a:rPr>
            <a:t> du </a:t>
          </a:r>
          <a:r>
            <a:rPr lang="en-US" sz="3200" kern="1200" dirty="0" err="1">
              <a:solidFill>
                <a:srgbClr val="FFFFFF"/>
              </a:solidFill>
              <a:latin typeface="Arial" panose="020B0604020202020204"/>
              <a:ea typeface="方正粗倩简体"/>
              <a:cs typeface="+mn-cs"/>
            </a:rPr>
            <a:t>lịch</a:t>
          </a:r>
          <a:endParaRPr lang="en-US" sz="3200" kern="1200" dirty="0">
            <a:solidFill>
              <a:srgbClr val="FFFFFF"/>
            </a:solidFill>
            <a:latin typeface="Arial" panose="020B0604020202020204"/>
            <a:ea typeface="方正粗倩简体"/>
            <a:cs typeface="+mn-cs"/>
          </a:endParaRPr>
        </a:p>
      </dgm:t>
    </dgm:pt>
    <dgm:pt modelId="{4601E9A5-E142-48CE-8CA9-7B8B3A686BFA}" type="parTrans" cxnId="{4987B9FC-0537-4BEA-88E2-93F84FFA854B}">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7447B4EB-BA0C-4463-8003-B0F4E25A793E}" type="sibTrans" cxnId="{4987B9FC-0537-4BEA-88E2-93F84FFA854B}">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ACEE3D10-1BD0-44F7-9AFC-D363E33D7BB3}">
      <dgm:prSet phldrT="[Text]" custT="1"/>
      <dgm:spPr>
        <a:xfrm>
          <a:off x="0" y="933203"/>
          <a:ext cx="8136904" cy="397440"/>
        </a:xfrm>
        <a:prstGeom prst="rect">
          <a:avLst/>
        </a:prstGeom>
        <a:noFill/>
        <a:ln>
          <a:noFill/>
        </a:ln>
        <a:effectLst/>
      </dgm:spPr>
      <dgm:t>
        <a:bodyPr/>
        <a:lstStyle/>
        <a:p>
          <a:pPr>
            <a:buChar char="•"/>
          </a:pPr>
          <a:endParaRPr lang="en-US" sz="3200" dirty="0">
            <a:solidFill>
              <a:srgbClr val="FFFFFF"/>
            </a:solidFill>
            <a:latin typeface="Arial" panose="020B0604020202020204" pitchFamily="34" charset="0"/>
            <a:ea typeface="方正粗倩简体"/>
            <a:cs typeface="Arial" panose="020B0604020202020204" pitchFamily="34" charset="0"/>
          </a:endParaRPr>
        </a:p>
      </dgm:t>
    </dgm:pt>
    <dgm:pt modelId="{6ABE01B7-A83D-4BF2-BF0D-5400E8F9CD0B}" type="parTrans" cxnId="{4763B342-2A9D-47E4-A8C9-120583744AB3}">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FF129CF2-BB3F-476C-8BEC-0F3414332C35}" type="sibTrans" cxnId="{4763B342-2A9D-47E4-A8C9-120583744AB3}">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74861F15-5295-4EDD-A3EB-06A23106A252}">
      <dgm:prSet phldrT="[Text]" custT="1"/>
      <dgm:spPr>
        <a:xfrm>
          <a:off x="0" y="992160"/>
          <a:ext cx="8136904" cy="952056"/>
        </a:xfrm>
        <a:prstGeom prst="roundRect">
          <a:avLst/>
        </a:prstGeom>
        <a:solidFill>
          <a:srgbClr val="0000D6"/>
        </a:solidFill>
        <a:ln>
          <a:noFill/>
        </a:ln>
        <a:effectLst/>
        <a:scene3d>
          <a:camera prst="orthographicFront"/>
          <a:lightRig rig="flat" dir="t"/>
        </a:scene3d>
        <a:sp3d prstMaterial="plastic">
          <a:bevelT w="120900" h="88900"/>
          <a:bevelB w="88900" h="31750" prst="angle"/>
        </a:sp3d>
      </dgm:spPr>
      <dgm:t>
        <a:bodyPr/>
        <a:lstStyle/>
        <a:p>
          <a:pPr algn="l">
            <a:buNone/>
          </a:pPr>
          <a:r>
            <a:rPr lang="en-US" sz="3000" kern="1200" dirty="0">
              <a:solidFill>
                <a:srgbClr val="FFFFFF"/>
              </a:solidFill>
              <a:latin typeface="Arial" panose="020B0604020202020204"/>
              <a:ea typeface="方正粗倩简体"/>
              <a:cs typeface="+mn-cs"/>
            </a:rPr>
            <a:t>2.2. </a:t>
          </a:r>
          <a:r>
            <a:rPr lang="en-US" sz="3200" kern="1200" dirty="0" err="1">
              <a:solidFill>
                <a:srgbClr val="FFFFFF"/>
              </a:solidFill>
              <a:latin typeface="Arial" panose="020B0604020202020204"/>
              <a:ea typeface="方正粗倩简体"/>
              <a:cs typeface="+mn-cs"/>
            </a:rPr>
            <a:t>Cung</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và</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cầu</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trên</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thị</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trường</a:t>
          </a:r>
          <a:r>
            <a:rPr lang="en-US" sz="3200" kern="1200" dirty="0">
              <a:solidFill>
                <a:srgbClr val="FFFFFF"/>
              </a:solidFill>
              <a:latin typeface="Arial" panose="020B0604020202020204"/>
              <a:ea typeface="方正粗倩简体"/>
              <a:cs typeface="+mn-cs"/>
            </a:rPr>
            <a:t> du </a:t>
          </a:r>
          <a:r>
            <a:rPr lang="en-US" sz="3200" kern="1200" dirty="0" err="1">
              <a:solidFill>
                <a:srgbClr val="FFFFFF"/>
              </a:solidFill>
              <a:latin typeface="Arial" panose="020B0604020202020204"/>
              <a:ea typeface="方正粗倩简体"/>
              <a:cs typeface="+mn-cs"/>
            </a:rPr>
            <a:t>lịch</a:t>
          </a:r>
          <a:r>
            <a:rPr lang="en-US" sz="3200" kern="1200" dirty="0">
              <a:solidFill>
                <a:srgbClr val="FFFFFF"/>
              </a:solidFill>
              <a:latin typeface="Arial" panose="020B0604020202020204"/>
              <a:ea typeface="方正粗倩简体"/>
              <a:cs typeface="+mn-cs"/>
            </a:rPr>
            <a:t> </a:t>
          </a:r>
        </a:p>
      </dgm:t>
    </dgm:pt>
    <dgm:pt modelId="{C91EA3B5-A5F3-47BD-8219-C02731E77E6B}" type="parTrans" cxnId="{39FE1CF2-AE5C-4C00-8535-73FFFA4DA53E}">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0C0CC1F9-8A27-45DF-BFAF-B0E2267CB929}" type="sibTrans" cxnId="{39FE1CF2-AE5C-4C00-8535-73FFFA4DA53E}">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E6F84173-A3D2-4C8A-B5F0-DF721AC2C5CD}">
      <dgm:prSet phldrT="[Text]" custT="1"/>
      <dgm:spPr>
        <a:xfrm>
          <a:off x="0" y="4298816"/>
          <a:ext cx="8136904" cy="397440"/>
        </a:xfrm>
        <a:prstGeom prst="rect">
          <a:avLst/>
        </a:prstGeom>
        <a:noFill/>
        <a:ln>
          <a:noFill/>
        </a:ln>
        <a:effectLst/>
      </dgm:spPr>
      <dgm:t>
        <a:bodyPr/>
        <a:lstStyle/>
        <a:p>
          <a:pPr>
            <a:buNone/>
          </a:pPr>
          <a:endParaRPr lang="en-US" sz="3000" dirty="0">
            <a:solidFill>
              <a:srgbClr val="FFFFFF"/>
            </a:solidFill>
            <a:latin typeface="Arial" panose="020B0604020202020204" pitchFamily="34" charset="0"/>
            <a:ea typeface="方正粗倩简体"/>
            <a:cs typeface="Arial" panose="020B0604020202020204" pitchFamily="34" charset="0"/>
          </a:endParaRPr>
        </a:p>
      </dgm:t>
    </dgm:pt>
    <dgm:pt modelId="{6340E4AA-B5FC-42CE-9585-6E608BA0435E}" type="parTrans" cxnId="{CF178C54-5315-458B-8550-BA012AC6B3CF}">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A214988F-0765-4F07-912C-57DC8DDA7D5C}" type="sibTrans" cxnId="{CF178C54-5315-458B-8550-BA012AC6B3CF}">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3CBB9171-A285-4174-A539-C3515BAF8C1A}">
      <dgm:prSet custT="1"/>
      <dgm:spPr>
        <a:xfrm>
          <a:off x="0" y="2013387"/>
          <a:ext cx="8136904" cy="938938"/>
        </a:xfrm>
        <a:prstGeom prst="roundRect">
          <a:avLst/>
        </a:prstGeom>
        <a:solidFill>
          <a:srgbClr val="1F497D">
            <a:lumMod val="60000"/>
            <a:lumOff val="40000"/>
          </a:srgbClr>
        </a:solidFill>
        <a:ln>
          <a:noFill/>
        </a:ln>
        <a:effectLst/>
        <a:scene3d>
          <a:camera prst="orthographicFront"/>
          <a:lightRig rig="flat" dir="t"/>
        </a:scene3d>
        <a:sp3d prstMaterial="plastic">
          <a:bevelT w="120900" h="88900"/>
          <a:bevelB w="88900" h="31750" prst="angle"/>
        </a:sp3d>
      </dgm:spPr>
      <dgm:t>
        <a:bodyPr/>
        <a:lstStyle/>
        <a:p>
          <a:pPr algn="l">
            <a:buNone/>
          </a:pPr>
          <a:r>
            <a:rPr lang="en-US" sz="3000" kern="1200" dirty="0">
              <a:solidFill>
                <a:srgbClr val="FFFFFF"/>
              </a:solidFill>
              <a:latin typeface="Arial" panose="020B0604020202020204"/>
              <a:ea typeface="方正粗倩简体"/>
              <a:cs typeface="+mn-cs"/>
            </a:rPr>
            <a:t>2.3</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Phương</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pháp</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nghiên</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cứu</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thị</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trường</a:t>
          </a:r>
          <a:r>
            <a:rPr lang="en-US" sz="3200" kern="1200" dirty="0">
              <a:solidFill>
                <a:srgbClr val="FFFFFF"/>
              </a:solidFill>
              <a:latin typeface="Arial" panose="020B0604020202020204"/>
              <a:ea typeface="方正粗倩简体"/>
              <a:cs typeface="+mn-cs"/>
            </a:rPr>
            <a:t> du </a:t>
          </a:r>
          <a:r>
            <a:rPr lang="en-US" sz="3200" kern="1200" dirty="0" err="1">
              <a:solidFill>
                <a:srgbClr val="FFFFFF"/>
              </a:solidFill>
              <a:latin typeface="Arial" panose="020B0604020202020204"/>
              <a:ea typeface="方正粗倩简体"/>
              <a:cs typeface="+mn-cs"/>
            </a:rPr>
            <a:t>lịch</a:t>
          </a:r>
          <a:endParaRPr lang="en-US" sz="3200" kern="1200" dirty="0">
            <a:solidFill>
              <a:srgbClr val="FFFFFF"/>
            </a:solidFill>
            <a:latin typeface="Arial" panose="020B0604020202020204"/>
            <a:ea typeface="方正粗倩简体"/>
            <a:cs typeface="+mn-cs"/>
          </a:endParaRPr>
        </a:p>
      </dgm:t>
    </dgm:pt>
    <dgm:pt modelId="{3B55D815-7689-492B-B4BA-26B8FA9E3CE2}" type="parTrans" cxnId="{AF647714-0D44-405D-BAEE-0A0A0FEC1EF8}">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D2290D2A-63B7-4BE9-B921-BA12A14657AD}" type="sibTrans" cxnId="{AF647714-0D44-405D-BAEE-0A0A0FEC1EF8}">
      <dgm:prSet/>
      <dgm:spPr/>
      <dgm:t>
        <a:bodyPr/>
        <a:lstStyle/>
        <a:p>
          <a:endParaRPr lang="en-US">
            <a:solidFill>
              <a:schemeClr val="bg1"/>
            </a:solidFill>
            <a:latin typeface="Arial" panose="020B0604020202020204" pitchFamily="34" charset="0"/>
            <a:cs typeface="Arial" panose="020B0604020202020204" pitchFamily="34" charset="0"/>
          </a:endParaRPr>
        </a:p>
      </dgm:t>
    </dgm:pt>
    <dgm:pt modelId="{A6F9C113-2ED1-4213-A4B3-071EB68F71D6}">
      <dgm:prSet custT="1"/>
      <dgm:spPr>
        <a:xfrm>
          <a:off x="0" y="3021505"/>
          <a:ext cx="8136904" cy="938938"/>
        </a:xfrm>
        <a:prstGeom prst="roundRect">
          <a:avLst/>
        </a:prstGeom>
        <a:solidFill>
          <a:srgbClr val="1F497D">
            <a:lumMod val="40000"/>
            <a:lumOff val="60000"/>
          </a:srgbClr>
        </a:solidFill>
        <a:ln>
          <a:noFill/>
        </a:ln>
        <a:effectLst/>
        <a:scene3d>
          <a:camera prst="orthographicFront"/>
          <a:lightRig rig="flat" dir="t"/>
        </a:scene3d>
        <a:sp3d prstMaterial="plastic">
          <a:bevelT w="120900" h="88900"/>
          <a:bevelB w="88900" h="31750" prst="angle"/>
        </a:sp3d>
      </dgm:spPr>
      <dgm:t>
        <a:bodyPr/>
        <a:lstStyle/>
        <a:p>
          <a:pPr>
            <a:buNone/>
          </a:pPr>
          <a:r>
            <a:rPr lang="en-US" sz="3000" kern="1200" dirty="0">
              <a:solidFill>
                <a:srgbClr val="00009A"/>
              </a:solidFill>
              <a:latin typeface="Arial" panose="020B0604020202020204"/>
              <a:ea typeface="方正粗倩简体"/>
              <a:cs typeface="+mn-cs"/>
            </a:rPr>
            <a:t>2.4. </a:t>
          </a:r>
          <a:r>
            <a:rPr lang="de-DE" sz="3000" kern="1200" dirty="0">
              <a:solidFill>
                <a:srgbClr val="00009A"/>
              </a:solidFill>
              <a:latin typeface="Arial" panose="020B0604020202020204"/>
              <a:ea typeface="方正粗倩简体"/>
              <a:cs typeface="+mn-cs"/>
            </a:rPr>
            <a:t>Phân đoạn TT và lựa chọn thị trường mục tiêu	</a:t>
          </a:r>
          <a:endParaRPr lang="en-US" sz="3000" kern="1200" dirty="0">
            <a:solidFill>
              <a:srgbClr val="00009A"/>
            </a:solidFill>
            <a:latin typeface="Arial" panose="020B0604020202020204"/>
            <a:ea typeface="方正粗倩简体"/>
            <a:cs typeface="+mn-cs"/>
          </a:endParaRPr>
        </a:p>
      </dgm:t>
    </dgm:pt>
    <dgm:pt modelId="{87DD3DC0-C2A6-4350-94FC-CFD5DB49CA24}" type="parTrans" cxnId="{519B0598-6891-4529-A7ED-30ECCE878AFE}">
      <dgm:prSet/>
      <dgm:spPr/>
      <dgm:t>
        <a:bodyPr/>
        <a:lstStyle/>
        <a:p>
          <a:endParaRPr lang="en-US"/>
        </a:p>
      </dgm:t>
    </dgm:pt>
    <dgm:pt modelId="{B9D6FE5B-7256-4F21-B544-339CE617AB5F}" type="sibTrans" cxnId="{519B0598-6891-4529-A7ED-30ECCE878AFE}">
      <dgm:prSet/>
      <dgm:spPr/>
      <dgm:t>
        <a:bodyPr/>
        <a:lstStyle/>
        <a:p>
          <a:endParaRPr lang="en-US"/>
        </a:p>
      </dgm:t>
    </dgm:pt>
    <dgm:pt modelId="{D4490897-B8BB-4765-BE2E-125F8E82604F}" type="pres">
      <dgm:prSet presAssocID="{E6C8A275-A6F5-4EF5-B2C9-3A9B3FF8A9A1}" presName="linear" presStyleCnt="0">
        <dgm:presLayoutVars>
          <dgm:animLvl val="lvl"/>
          <dgm:resizeHandles val="exact"/>
        </dgm:presLayoutVars>
      </dgm:prSet>
      <dgm:spPr/>
    </dgm:pt>
    <dgm:pt modelId="{30807500-235A-4B6E-91BA-5A04199E5E12}" type="pres">
      <dgm:prSet presAssocID="{EDE30CF8-AB37-4C77-91C4-477571266168}" presName="parentText" presStyleLbl="node1" presStyleIdx="0" presStyleCnt="4" custScaleY="124666" custLinFactNeighborY="-373">
        <dgm:presLayoutVars>
          <dgm:chMax val="0"/>
          <dgm:bulletEnabled val="1"/>
        </dgm:presLayoutVars>
      </dgm:prSet>
      <dgm:spPr/>
    </dgm:pt>
    <dgm:pt modelId="{DECF1EAE-4084-4C21-9A37-40A735BF7BB3}" type="pres">
      <dgm:prSet presAssocID="{EDE30CF8-AB37-4C77-91C4-477571266168}" presName="childText" presStyleLbl="revTx" presStyleIdx="0" presStyleCnt="2">
        <dgm:presLayoutVars>
          <dgm:bulletEnabled val="1"/>
        </dgm:presLayoutVars>
      </dgm:prSet>
      <dgm:spPr/>
    </dgm:pt>
    <dgm:pt modelId="{F8EF8B26-AE96-495B-9EFF-74915068CAB1}" type="pres">
      <dgm:prSet presAssocID="{3CBB9171-A285-4174-A539-C3515BAF8C1A}" presName="parentText" presStyleLbl="node1" presStyleIdx="1" presStyleCnt="4" custScaleY="126181" custLinFactY="70705" custLinFactNeighborX="451" custLinFactNeighborY="100000">
        <dgm:presLayoutVars>
          <dgm:chMax val="0"/>
          <dgm:bulletEnabled val="1"/>
        </dgm:presLayoutVars>
      </dgm:prSet>
      <dgm:spPr/>
    </dgm:pt>
    <dgm:pt modelId="{27C2DF59-76AF-45F1-8CB0-6405378147FC}" type="pres">
      <dgm:prSet presAssocID="{D2290D2A-63B7-4BE9-B921-BA12A14657AD}" presName="spacer" presStyleCnt="0"/>
      <dgm:spPr/>
    </dgm:pt>
    <dgm:pt modelId="{7CB2135C-DF57-4822-93C7-807FDEB5DD6C}" type="pres">
      <dgm:prSet presAssocID="{A6F9C113-2ED1-4213-A4B3-071EB68F71D6}" presName="parentText" presStyleLbl="node1" presStyleIdx="2" presStyleCnt="4" custScaleY="118045" custLinFactY="82471" custLinFactNeighborY="100000">
        <dgm:presLayoutVars>
          <dgm:chMax val="0"/>
          <dgm:bulletEnabled val="1"/>
        </dgm:presLayoutVars>
      </dgm:prSet>
      <dgm:spPr/>
    </dgm:pt>
    <dgm:pt modelId="{2BCFFA5F-0D6E-4EB7-AD11-0FAB706D5D25}" type="pres">
      <dgm:prSet presAssocID="{B9D6FE5B-7256-4F21-B544-339CE617AB5F}" presName="spacer" presStyleCnt="0"/>
      <dgm:spPr/>
    </dgm:pt>
    <dgm:pt modelId="{02F45D26-57E6-4365-A9AC-DD2BC45965B1}" type="pres">
      <dgm:prSet presAssocID="{74861F15-5295-4EDD-A3EB-06A23106A252}" presName="parentText" presStyleLbl="node1" presStyleIdx="3" presStyleCnt="4" custScaleY="127944" custLinFactY="-168530" custLinFactNeighborX="451" custLinFactNeighborY="-200000">
        <dgm:presLayoutVars>
          <dgm:chMax val="0"/>
          <dgm:bulletEnabled val="1"/>
        </dgm:presLayoutVars>
      </dgm:prSet>
      <dgm:spPr/>
    </dgm:pt>
    <dgm:pt modelId="{64ECFBC7-9E18-4134-821A-08775576A8E5}" type="pres">
      <dgm:prSet presAssocID="{74861F15-5295-4EDD-A3EB-06A23106A252}" presName="childText" presStyleLbl="revTx" presStyleIdx="1" presStyleCnt="2">
        <dgm:presLayoutVars>
          <dgm:bulletEnabled val="1"/>
        </dgm:presLayoutVars>
      </dgm:prSet>
      <dgm:spPr/>
    </dgm:pt>
  </dgm:ptLst>
  <dgm:cxnLst>
    <dgm:cxn modelId="{AF647714-0D44-405D-BAEE-0A0A0FEC1EF8}" srcId="{E6C8A275-A6F5-4EF5-B2C9-3A9B3FF8A9A1}" destId="{3CBB9171-A285-4174-A539-C3515BAF8C1A}" srcOrd="1" destOrd="0" parTransId="{3B55D815-7689-492B-B4BA-26B8FA9E3CE2}" sibTransId="{D2290D2A-63B7-4BE9-B921-BA12A14657AD}"/>
    <dgm:cxn modelId="{4763B342-2A9D-47E4-A8C9-120583744AB3}" srcId="{EDE30CF8-AB37-4C77-91C4-477571266168}" destId="{ACEE3D10-1BD0-44F7-9AFC-D363E33D7BB3}" srcOrd="0" destOrd="0" parTransId="{6ABE01B7-A83D-4BF2-BF0D-5400E8F9CD0B}" sibTransId="{FF129CF2-BB3F-476C-8BEC-0F3414332C35}"/>
    <dgm:cxn modelId="{07690F6D-C48D-4399-A267-DA5BC01B833B}" type="presOf" srcId="{E6C8A275-A6F5-4EF5-B2C9-3A9B3FF8A9A1}" destId="{D4490897-B8BB-4765-BE2E-125F8E82604F}" srcOrd="0" destOrd="0" presId="urn:microsoft.com/office/officeart/2005/8/layout/vList2#1"/>
    <dgm:cxn modelId="{E4CF516E-08B3-40FC-A935-7F4F3524557C}" type="presOf" srcId="{74861F15-5295-4EDD-A3EB-06A23106A252}" destId="{02F45D26-57E6-4365-A9AC-DD2BC45965B1}" srcOrd="0" destOrd="0" presId="urn:microsoft.com/office/officeart/2005/8/layout/vList2#1"/>
    <dgm:cxn modelId="{CF178C54-5315-458B-8550-BA012AC6B3CF}" srcId="{74861F15-5295-4EDD-A3EB-06A23106A252}" destId="{E6F84173-A3D2-4C8A-B5F0-DF721AC2C5CD}" srcOrd="0" destOrd="0" parTransId="{6340E4AA-B5FC-42CE-9585-6E608BA0435E}" sibTransId="{A214988F-0765-4F07-912C-57DC8DDA7D5C}"/>
    <dgm:cxn modelId="{519B0598-6891-4529-A7ED-30ECCE878AFE}" srcId="{E6C8A275-A6F5-4EF5-B2C9-3A9B3FF8A9A1}" destId="{A6F9C113-2ED1-4213-A4B3-071EB68F71D6}" srcOrd="2" destOrd="0" parTransId="{87DD3DC0-C2A6-4350-94FC-CFD5DB49CA24}" sibTransId="{B9D6FE5B-7256-4F21-B544-339CE617AB5F}"/>
    <dgm:cxn modelId="{599C61CF-D800-40A0-B3D1-E16F1D8700BF}" type="presOf" srcId="{A6F9C113-2ED1-4213-A4B3-071EB68F71D6}" destId="{7CB2135C-DF57-4822-93C7-807FDEB5DD6C}" srcOrd="0" destOrd="0" presId="urn:microsoft.com/office/officeart/2005/8/layout/vList2#1"/>
    <dgm:cxn modelId="{8680E1D1-A11A-4EFC-906E-EAD13BAC697A}" type="presOf" srcId="{3CBB9171-A285-4174-A539-C3515BAF8C1A}" destId="{F8EF8B26-AE96-495B-9EFF-74915068CAB1}" srcOrd="0" destOrd="0" presId="urn:microsoft.com/office/officeart/2005/8/layout/vList2#1"/>
    <dgm:cxn modelId="{04F5E0E0-B171-46AB-8E41-2F45C26A2CAD}" type="presOf" srcId="{ACEE3D10-1BD0-44F7-9AFC-D363E33D7BB3}" destId="{DECF1EAE-4084-4C21-9A37-40A735BF7BB3}" srcOrd="0" destOrd="0" presId="urn:microsoft.com/office/officeart/2005/8/layout/vList2#1"/>
    <dgm:cxn modelId="{CD7566ED-C814-4996-A76C-8E7D628051EC}" type="presOf" srcId="{EDE30CF8-AB37-4C77-91C4-477571266168}" destId="{30807500-235A-4B6E-91BA-5A04199E5E12}" srcOrd="0" destOrd="0" presId="urn:microsoft.com/office/officeart/2005/8/layout/vList2#1"/>
    <dgm:cxn modelId="{3E11A1F0-5D0A-41D3-899E-C898C7A23AC3}" type="presOf" srcId="{E6F84173-A3D2-4C8A-B5F0-DF721AC2C5CD}" destId="{64ECFBC7-9E18-4134-821A-08775576A8E5}" srcOrd="0" destOrd="0" presId="urn:microsoft.com/office/officeart/2005/8/layout/vList2#1"/>
    <dgm:cxn modelId="{39FE1CF2-AE5C-4C00-8535-73FFFA4DA53E}" srcId="{E6C8A275-A6F5-4EF5-B2C9-3A9B3FF8A9A1}" destId="{74861F15-5295-4EDD-A3EB-06A23106A252}" srcOrd="3" destOrd="0" parTransId="{C91EA3B5-A5F3-47BD-8219-C02731E77E6B}" sibTransId="{0C0CC1F9-8A27-45DF-BFAF-B0E2267CB929}"/>
    <dgm:cxn modelId="{4987B9FC-0537-4BEA-88E2-93F84FFA854B}" srcId="{E6C8A275-A6F5-4EF5-B2C9-3A9B3FF8A9A1}" destId="{EDE30CF8-AB37-4C77-91C4-477571266168}" srcOrd="0" destOrd="0" parTransId="{4601E9A5-E142-48CE-8CA9-7B8B3A686BFA}" sibTransId="{7447B4EB-BA0C-4463-8003-B0F4E25A793E}"/>
    <dgm:cxn modelId="{367C94C8-803D-43F6-8A8B-229A748854D3}" type="presParOf" srcId="{D4490897-B8BB-4765-BE2E-125F8E82604F}" destId="{30807500-235A-4B6E-91BA-5A04199E5E12}" srcOrd="0" destOrd="0" presId="urn:microsoft.com/office/officeart/2005/8/layout/vList2#1"/>
    <dgm:cxn modelId="{1830E4DF-98A9-48F9-81B9-8AE66599E609}" type="presParOf" srcId="{D4490897-B8BB-4765-BE2E-125F8E82604F}" destId="{DECF1EAE-4084-4C21-9A37-40A735BF7BB3}" srcOrd="1" destOrd="0" presId="urn:microsoft.com/office/officeart/2005/8/layout/vList2#1"/>
    <dgm:cxn modelId="{797F8961-8BDE-4311-ABB2-7CB58A62FFB2}" type="presParOf" srcId="{D4490897-B8BB-4765-BE2E-125F8E82604F}" destId="{F8EF8B26-AE96-495B-9EFF-74915068CAB1}" srcOrd="2" destOrd="0" presId="urn:microsoft.com/office/officeart/2005/8/layout/vList2#1"/>
    <dgm:cxn modelId="{F0DBF416-DF40-4389-8186-34795FFA92E6}" type="presParOf" srcId="{D4490897-B8BB-4765-BE2E-125F8E82604F}" destId="{27C2DF59-76AF-45F1-8CB0-6405378147FC}" srcOrd="3" destOrd="0" presId="urn:microsoft.com/office/officeart/2005/8/layout/vList2#1"/>
    <dgm:cxn modelId="{EE886A40-C6AF-4469-A0F4-404DBC26D631}" type="presParOf" srcId="{D4490897-B8BB-4765-BE2E-125F8E82604F}" destId="{7CB2135C-DF57-4822-93C7-807FDEB5DD6C}" srcOrd="4" destOrd="0" presId="urn:microsoft.com/office/officeart/2005/8/layout/vList2#1"/>
    <dgm:cxn modelId="{9BA4C357-6C67-4B1D-90C0-7D369EFC42F8}" type="presParOf" srcId="{D4490897-B8BB-4765-BE2E-125F8E82604F}" destId="{2BCFFA5F-0D6E-4EB7-AD11-0FAB706D5D25}" srcOrd="5" destOrd="0" presId="urn:microsoft.com/office/officeart/2005/8/layout/vList2#1"/>
    <dgm:cxn modelId="{2D87E2D1-036A-49A9-B217-34A451C07C84}" type="presParOf" srcId="{D4490897-B8BB-4765-BE2E-125F8E82604F}" destId="{02F45D26-57E6-4365-A9AC-DD2BC45965B1}" srcOrd="6" destOrd="0" presId="urn:microsoft.com/office/officeart/2005/8/layout/vList2#1"/>
    <dgm:cxn modelId="{26FE4E98-8C21-42D9-8909-BF563A45F823}" type="presParOf" srcId="{D4490897-B8BB-4765-BE2E-125F8E82604F}" destId="{64ECFBC7-9E18-4134-821A-08775576A8E5}" srcOrd="7" destOrd="0" presId="urn:microsoft.com/office/officeart/2005/8/layout/vList2#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0F067A-0973-422C-9215-A96C5F2C69BF}" type="doc">
      <dgm:prSet loTypeId="urn:microsoft.com/office/officeart/2005/8/layout/radial1#1" loCatId="cycle" qsTypeId="urn:microsoft.com/office/officeart/2005/8/quickstyle/3d1#1" qsCatId="3D" csTypeId="urn:microsoft.com/office/officeart/2005/8/colors/accent1_2#1" csCatId="accent1" phldr="1"/>
      <dgm:spPr/>
      <dgm:t>
        <a:bodyPr/>
        <a:lstStyle/>
        <a:p>
          <a:endParaRPr lang="en-US"/>
        </a:p>
      </dgm:t>
    </dgm:pt>
    <dgm:pt modelId="{969A4B19-F0AB-4E01-A501-19308B4D2BB0}">
      <dgm:prSet phldrT="[Text]" custT="1"/>
      <dgm:spPr/>
      <dgm:t>
        <a:bodyPr/>
        <a:lstStyle/>
        <a:p>
          <a:r>
            <a:rPr lang="en-US" sz="2600" b="0">
              <a:solidFill>
                <a:srgbClr val="FF0000"/>
              </a:solidFill>
            </a:rPr>
            <a:t>Môi trường Vĩ mô</a:t>
          </a:r>
          <a:endParaRPr lang="en-US" sz="2600" b="0" dirty="0">
            <a:solidFill>
              <a:srgbClr val="FF0000"/>
            </a:solidFill>
          </a:endParaRPr>
        </a:p>
      </dgm:t>
    </dgm:pt>
    <dgm:pt modelId="{1DA6A9C6-071E-48AE-934F-C4FC4503BD55}" type="parTrans" cxnId="{5DDFA4EB-B77D-442B-A591-AB82A48CDB80}">
      <dgm:prSet/>
      <dgm:spPr/>
      <dgm:t>
        <a:bodyPr/>
        <a:lstStyle/>
        <a:p>
          <a:endParaRPr lang="en-US" sz="1800" b="0">
            <a:solidFill>
              <a:srgbClr val="003399"/>
            </a:solidFill>
          </a:endParaRPr>
        </a:p>
      </dgm:t>
    </dgm:pt>
    <dgm:pt modelId="{EFAEBCC9-C5F1-45FD-8D1C-640174DCBD05}" type="sibTrans" cxnId="{5DDFA4EB-B77D-442B-A591-AB82A48CDB80}">
      <dgm:prSet/>
      <dgm:spPr/>
      <dgm:t>
        <a:bodyPr/>
        <a:lstStyle/>
        <a:p>
          <a:endParaRPr lang="en-US" sz="1800" b="0">
            <a:solidFill>
              <a:srgbClr val="003399"/>
            </a:solidFill>
          </a:endParaRPr>
        </a:p>
      </dgm:t>
    </dgm:pt>
    <dgm:pt modelId="{9691A421-0B21-4889-A131-F0C89F2530A6}">
      <dgm:prSet phldrT="[Text]" custT="1"/>
      <dgm:spPr/>
      <dgm:t>
        <a:bodyPr/>
        <a:lstStyle/>
        <a:p>
          <a:r>
            <a:rPr lang="en-US" sz="2200" b="0">
              <a:solidFill>
                <a:srgbClr val="003399"/>
              </a:solidFill>
            </a:rPr>
            <a:t>Môi trường kinh tế</a:t>
          </a:r>
          <a:endParaRPr lang="en-US" sz="2200" b="0" dirty="0">
            <a:solidFill>
              <a:srgbClr val="003399"/>
            </a:solidFill>
          </a:endParaRPr>
        </a:p>
      </dgm:t>
    </dgm:pt>
    <dgm:pt modelId="{170BBFCB-D641-495E-A3C4-C16179F5CE37}" type="parTrans" cxnId="{2467B772-80D1-4E4F-9B93-540AC9066A36}">
      <dgm:prSet custT="1"/>
      <dgm:spPr/>
      <dgm:t>
        <a:bodyPr/>
        <a:lstStyle/>
        <a:p>
          <a:endParaRPr lang="en-US" sz="500" b="0">
            <a:solidFill>
              <a:srgbClr val="003399"/>
            </a:solidFill>
          </a:endParaRPr>
        </a:p>
      </dgm:t>
    </dgm:pt>
    <dgm:pt modelId="{E504F891-821A-4D28-AEDC-1AFB9643B404}" type="sibTrans" cxnId="{2467B772-80D1-4E4F-9B93-540AC9066A36}">
      <dgm:prSet/>
      <dgm:spPr/>
      <dgm:t>
        <a:bodyPr/>
        <a:lstStyle/>
        <a:p>
          <a:endParaRPr lang="en-US" sz="1800" b="0">
            <a:solidFill>
              <a:srgbClr val="003399"/>
            </a:solidFill>
          </a:endParaRPr>
        </a:p>
      </dgm:t>
    </dgm:pt>
    <dgm:pt modelId="{E21E7BE4-1566-4FFD-A2E8-5BDA725ABCC8}">
      <dgm:prSet phldrT="[Text]" custT="1"/>
      <dgm:spPr/>
      <dgm:t>
        <a:bodyPr/>
        <a:lstStyle/>
        <a:p>
          <a:r>
            <a:rPr lang="en-US" sz="2200" b="0" dirty="0" err="1">
              <a:solidFill>
                <a:srgbClr val="003399"/>
              </a:solidFill>
            </a:rPr>
            <a:t>Môi</a:t>
          </a:r>
          <a:r>
            <a:rPr lang="en-US" sz="2200" b="0" dirty="0">
              <a:solidFill>
                <a:srgbClr val="003399"/>
              </a:solidFill>
            </a:rPr>
            <a:t> </a:t>
          </a:r>
          <a:r>
            <a:rPr lang="en-US" sz="2200" b="0" dirty="0" err="1">
              <a:solidFill>
                <a:srgbClr val="003399"/>
              </a:solidFill>
            </a:rPr>
            <a:t>trường</a:t>
          </a:r>
          <a:r>
            <a:rPr lang="en-US" sz="2200" b="0" dirty="0">
              <a:solidFill>
                <a:srgbClr val="003399"/>
              </a:solidFill>
            </a:rPr>
            <a:t> </a:t>
          </a:r>
          <a:r>
            <a:rPr lang="en-US" sz="2200" b="0" dirty="0" err="1">
              <a:solidFill>
                <a:srgbClr val="003399"/>
              </a:solidFill>
            </a:rPr>
            <a:t>chính</a:t>
          </a:r>
          <a:r>
            <a:rPr lang="en-US" sz="2200" b="0" dirty="0">
              <a:solidFill>
                <a:srgbClr val="003399"/>
              </a:solidFill>
            </a:rPr>
            <a:t> </a:t>
          </a:r>
          <a:r>
            <a:rPr lang="en-US" sz="2200" b="0" dirty="0" err="1">
              <a:solidFill>
                <a:srgbClr val="003399"/>
              </a:solidFill>
            </a:rPr>
            <a:t>trị</a:t>
          </a:r>
          <a:r>
            <a:rPr lang="en-US" sz="2200" b="0" dirty="0">
              <a:solidFill>
                <a:srgbClr val="003399"/>
              </a:solidFill>
            </a:rPr>
            <a:t> – </a:t>
          </a:r>
          <a:r>
            <a:rPr lang="en-US" sz="2200" b="0" dirty="0" err="1">
              <a:solidFill>
                <a:srgbClr val="003399"/>
              </a:solidFill>
            </a:rPr>
            <a:t>pháp</a:t>
          </a:r>
          <a:r>
            <a:rPr lang="en-US" sz="2200" b="0" dirty="0">
              <a:solidFill>
                <a:srgbClr val="003399"/>
              </a:solidFill>
            </a:rPr>
            <a:t> </a:t>
          </a:r>
          <a:r>
            <a:rPr lang="en-US" sz="2200" b="0" dirty="0" err="1">
              <a:solidFill>
                <a:srgbClr val="003399"/>
              </a:solidFill>
            </a:rPr>
            <a:t>luật</a:t>
          </a:r>
          <a:endParaRPr lang="en-US" sz="2200" b="0" dirty="0">
            <a:solidFill>
              <a:srgbClr val="003399"/>
            </a:solidFill>
          </a:endParaRPr>
        </a:p>
      </dgm:t>
    </dgm:pt>
    <dgm:pt modelId="{AE066834-78A1-4E90-805F-87BD8A373A21}" type="parTrans" cxnId="{BCB06FBE-E48D-40BB-A794-C02C7142082B}">
      <dgm:prSet custT="1"/>
      <dgm:spPr/>
      <dgm:t>
        <a:bodyPr/>
        <a:lstStyle/>
        <a:p>
          <a:endParaRPr lang="en-US" sz="500" b="0">
            <a:solidFill>
              <a:srgbClr val="003399"/>
            </a:solidFill>
          </a:endParaRPr>
        </a:p>
      </dgm:t>
    </dgm:pt>
    <dgm:pt modelId="{0F17190A-A322-4B24-9865-D27F369A5BCD}" type="sibTrans" cxnId="{BCB06FBE-E48D-40BB-A794-C02C7142082B}">
      <dgm:prSet/>
      <dgm:spPr/>
      <dgm:t>
        <a:bodyPr/>
        <a:lstStyle/>
        <a:p>
          <a:endParaRPr lang="en-US" sz="1800" b="0">
            <a:solidFill>
              <a:srgbClr val="003399"/>
            </a:solidFill>
          </a:endParaRPr>
        </a:p>
      </dgm:t>
    </dgm:pt>
    <dgm:pt modelId="{07AEE39F-3789-4B14-9088-BB41EC553BCE}">
      <dgm:prSet phldrT="[Text]" custT="1"/>
      <dgm:spPr/>
      <dgm:t>
        <a:bodyPr/>
        <a:lstStyle/>
        <a:p>
          <a:r>
            <a:rPr lang="en-US" sz="2200" b="0">
              <a:solidFill>
                <a:srgbClr val="003399"/>
              </a:solidFill>
            </a:rPr>
            <a:t>Môi trường tự nhiên</a:t>
          </a:r>
          <a:endParaRPr lang="en-US" sz="2200" b="0" dirty="0">
            <a:solidFill>
              <a:srgbClr val="003399"/>
            </a:solidFill>
          </a:endParaRPr>
        </a:p>
      </dgm:t>
    </dgm:pt>
    <dgm:pt modelId="{FB577803-F0BC-4350-B77F-21AD2804E7AD}" type="parTrans" cxnId="{89B0DFF9-83D7-4ED5-9CBA-306F4D554841}">
      <dgm:prSet custT="1"/>
      <dgm:spPr/>
      <dgm:t>
        <a:bodyPr/>
        <a:lstStyle/>
        <a:p>
          <a:endParaRPr lang="en-US" sz="500" b="0">
            <a:solidFill>
              <a:srgbClr val="003399"/>
            </a:solidFill>
          </a:endParaRPr>
        </a:p>
      </dgm:t>
    </dgm:pt>
    <dgm:pt modelId="{4810EA98-BCEA-4736-8470-F1B4D241BA3D}" type="sibTrans" cxnId="{89B0DFF9-83D7-4ED5-9CBA-306F4D554841}">
      <dgm:prSet/>
      <dgm:spPr/>
      <dgm:t>
        <a:bodyPr/>
        <a:lstStyle/>
        <a:p>
          <a:endParaRPr lang="en-US" sz="1800" b="0">
            <a:solidFill>
              <a:srgbClr val="003399"/>
            </a:solidFill>
          </a:endParaRPr>
        </a:p>
      </dgm:t>
    </dgm:pt>
    <dgm:pt modelId="{E02A7929-9B1B-4616-9573-3AB2DA422994}">
      <dgm:prSet phldrT="[Text]" custT="1"/>
      <dgm:spPr/>
      <dgm:t>
        <a:bodyPr/>
        <a:lstStyle/>
        <a:p>
          <a:r>
            <a:rPr lang="en-US" sz="2200" b="0">
              <a:solidFill>
                <a:srgbClr val="003399"/>
              </a:solidFill>
            </a:rPr>
            <a:t>Môi trường kỹ thuật – Công nghệ</a:t>
          </a:r>
          <a:endParaRPr lang="en-US" sz="2200" b="0" dirty="0">
            <a:solidFill>
              <a:srgbClr val="003399"/>
            </a:solidFill>
          </a:endParaRPr>
        </a:p>
      </dgm:t>
    </dgm:pt>
    <dgm:pt modelId="{36380AE4-D624-4FF7-9E9C-AC250DB3C3F2}" type="parTrans" cxnId="{FC94BD19-177F-4CC6-B52E-19A362FA0943}">
      <dgm:prSet custT="1"/>
      <dgm:spPr/>
      <dgm:t>
        <a:bodyPr/>
        <a:lstStyle/>
        <a:p>
          <a:endParaRPr lang="en-US" sz="500" b="0">
            <a:solidFill>
              <a:srgbClr val="003399"/>
            </a:solidFill>
          </a:endParaRPr>
        </a:p>
      </dgm:t>
    </dgm:pt>
    <dgm:pt modelId="{08AC6558-A445-4334-A240-2E798C290E0F}" type="sibTrans" cxnId="{FC94BD19-177F-4CC6-B52E-19A362FA0943}">
      <dgm:prSet/>
      <dgm:spPr/>
      <dgm:t>
        <a:bodyPr/>
        <a:lstStyle/>
        <a:p>
          <a:endParaRPr lang="en-US" sz="1800" b="0">
            <a:solidFill>
              <a:srgbClr val="003399"/>
            </a:solidFill>
          </a:endParaRPr>
        </a:p>
      </dgm:t>
    </dgm:pt>
    <dgm:pt modelId="{51B41B5E-B85C-4F75-A10F-A56CCD4F27B3}">
      <dgm:prSet custT="1"/>
      <dgm:spPr/>
      <dgm:t>
        <a:bodyPr/>
        <a:lstStyle/>
        <a:p>
          <a:r>
            <a:rPr lang="en-US" sz="2200" b="0">
              <a:solidFill>
                <a:srgbClr val="003399"/>
              </a:solidFill>
            </a:rPr>
            <a:t>Môi trường văn hóa – xã hội</a:t>
          </a:r>
        </a:p>
      </dgm:t>
    </dgm:pt>
    <dgm:pt modelId="{7E733402-E76F-430E-90A7-CB4BB86D3F6A}" type="parTrans" cxnId="{55018E22-16BA-4DD7-BC00-54D1F46B2529}">
      <dgm:prSet custT="1"/>
      <dgm:spPr/>
      <dgm:t>
        <a:bodyPr/>
        <a:lstStyle/>
        <a:p>
          <a:endParaRPr lang="en-US" sz="500" b="0">
            <a:solidFill>
              <a:srgbClr val="003399"/>
            </a:solidFill>
          </a:endParaRPr>
        </a:p>
      </dgm:t>
    </dgm:pt>
    <dgm:pt modelId="{10E996C3-E2CC-4701-B49E-E7FFEEB32F96}" type="sibTrans" cxnId="{55018E22-16BA-4DD7-BC00-54D1F46B2529}">
      <dgm:prSet/>
      <dgm:spPr/>
      <dgm:t>
        <a:bodyPr/>
        <a:lstStyle/>
        <a:p>
          <a:endParaRPr lang="en-US" sz="1800" b="0">
            <a:solidFill>
              <a:srgbClr val="003399"/>
            </a:solidFill>
          </a:endParaRPr>
        </a:p>
      </dgm:t>
    </dgm:pt>
    <dgm:pt modelId="{D4785382-F62B-4A76-BA0E-8AAA2E6EC046}" type="pres">
      <dgm:prSet presAssocID="{110F067A-0973-422C-9215-A96C5F2C69BF}" presName="cycle" presStyleCnt="0">
        <dgm:presLayoutVars>
          <dgm:chMax val="1"/>
          <dgm:dir/>
          <dgm:animLvl val="ctr"/>
          <dgm:resizeHandles val="exact"/>
        </dgm:presLayoutVars>
      </dgm:prSet>
      <dgm:spPr/>
    </dgm:pt>
    <dgm:pt modelId="{6A25450C-F364-4049-9F59-8AD50EF8D00E}" type="pres">
      <dgm:prSet presAssocID="{969A4B19-F0AB-4E01-A501-19308B4D2BB0}" presName="centerShape" presStyleLbl="node0" presStyleIdx="0" presStyleCnt="1"/>
      <dgm:spPr/>
    </dgm:pt>
    <dgm:pt modelId="{EDE69A5E-2A19-4445-AD71-1A53955746EF}" type="pres">
      <dgm:prSet presAssocID="{170BBFCB-D641-495E-A3C4-C16179F5CE37}" presName="Name9" presStyleLbl="parChTrans1D2" presStyleIdx="0" presStyleCnt="5"/>
      <dgm:spPr/>
    </dgm:pt>
    <dgm:pt modelId="{0184C859-4C72-410A-A5A1-C8A4C08EC999}" type="pres">
      <dgm:prSet presAssocID="{170BBFCB-D641-495E-A3C4-C16179F5CE37}" presName="connTx" presStyleLbl="parChTrans1D2" presStyleIdx="0" presStyleCnt="5"/>
      <dgm:spPr/>
    </dgm:pt>
    <dgm:pt modelId="{D74E44C8-4532-425C-9A84-34E57AC65B29}" type="pres">
      <dgm:prSet presAssocID="{9691A421-0B21-4889-A131-F0C89F2530A6}" presName="node" presStyleLbl="node1" presStyleIdx="0" presStyleCnt="5">
        <dgm:presLayoutVars>
          <dgm:bulletEnabled val="1"/>
        </dgm:presLayoutVars>
      </dgm:prSet>
      <dgm:spPr/>
    </dgm:pt>
    <dgm:pt modelId="{1D6AE217-DA34-425A-B205-26244C92264C}" type="pres">
      <dgm:prSet presAssocID="{AE066834-78A1-4E90-805F-87BD8A373A21}" presName="Name9" presStyleLbl="parChTrans1D2" presStyleIdx="1" presStyleCnt="5"/>
      <dgm:spPr/>
    </dgm:pt>
    <dgm:pt modelId="{826AF1D1-F2B4-4AE4-80F7-6A62D98BB516}" type="pres">
      <dgm:prSet presAssocID="{AE066834-78A1-4E90-805F-87BD8A373A21}" presName="connTx" presStyleLbl="parChTrans1D2" presStyleIdx="1" presStyleCnt="5"/>
      <dgm:spPr/>
    </dgm:pt>
    <dgm:pt modelId="{4D62E23D-E860-4086-9D61-56ED40DA3F28}" type="pres">
      <dgm:prSet presAssocID="{E21E7BE4-1566-4FFD-A2E8-5BDA725ABCC8}" presName="node" presStyleLbl="node1" presStyleIdx="1" presStyleCnt="5">
        <dgm:presLayoutVars>
          <dgm:bulletEnabled val="1"/>
        </dgm:presLayoutVars>
      </dgm:prSet>
      <dgm:spPr/>
    </dgm:pt>
    <dgm:pt modelId="{30748876-5E51-443A-A081-A91A2E6532F8}" type="pres">
      <dgm:prSet presAssocID="{FB577803-F0BC-4350-B77F-21AD2804E7AD}" presName="Name9" presStyleLbl="parChTrans1D2" presStyleIdx="2" presStyleCnt="5"/>
      <dgm:spPr/>
    </dgm:pt>
    <dgm:pt modelId="{22001569-54BD-4FA0-B8D6-05EA3DDE6233}" type="pres">
      <dgm:prSet presAssocID="{FB577803-F0BC-4350-B77F-21AD2804E7AD}" presName="connTx" presStyleLbl="parChTrans1D2" presStyleIdx="2" presStyleCnt="5"/>
      <dgm:spPr/>
    </dgm:pt>
    <dgm:pt modelId="{ED9D020B-323B-4441-A494-63594F803987}" type="pres">
      <dgm:prSet presAssocID="{07AEE39F-3789-4B14-9088-BB41EC553BCE}" presName="node" presStyleLbl="node1" presStyleIdx="2" presStyleCnt="5" custRadScaleRad="105602">
        <dgm:presLayoutVars>
          <dgm:bulletEnabled val="1"/>
        </dgm:presLayoutVars>
      </dgm:prSet>
      <dgm:spPr/>
    </dgm:pt>
    <dgm:pt modelId="{114587AC-644F-4956-8A1A-D8172107031B}" type="pres">
      <dgm:prSet presAssocID="{7E733402-E76F-430E-90A7-CB4BB86D3F6A}" presName="Name9" presStyleLbl="parChTrans1D2" presStyleIdx="3" presStyleCnt="5"/>
      <dgm:spPr/>
    </dgm:pt>
    <dgm:pt modelId="{454F0EC1-B8FE-4615-8D1A-A9B439F1C4F7}" type="pres">
      <dgm:prSet presAssocID="{7E733402-E76F-430E-90A7-CB4BB86D3F6A}" presName="connTx" presStyleLbl="parChTrans1D2" presStyleIdx="3" presStyleCnt="5"/>
      <dgm:spPr/>
    </dgm:pt>
    <dgm:pt modelId="{41C39C31-8173-461B-B16F-FD06AD6DCE8C}" type="pres">
      <dgm:prSet presAssocID="{51B41B5E-B85C-4F75-A10F-A56CCD4F27B3}" presName="node" presStyleLbl="node1" presStyleIdx="3" presStyleCnt="5">
        <dgm:presLayoutVars>
          <dgm:bulletEnabled val="1"/>
        </dgm:presLayoutVars>
      </dgm:prSet>
      <dgm:spPr/>
    </dgm:pt>
    <dgm:pt modelId="{0D7541A5-1A14-4C6C-8D10-30879F3A7B4D}" type="pres">
      <dgm:prSet presAssocID="{36380AE4-D624-4FF7-9E9C-AC250DB3C3F2}" presName="Name9" presStyleLbl="parChTrans1D2" presStyleIdx="4" presStyleCnt="5"/>
      <dgm:spPr/>
    </dgm:pt>
    <dgm:pt modelId="{7B10137A-CE25-4618-A98C-044A57F474F7}" type="pres">
      <dgm:prSet presAssocID="{36380AE4-D624-4FF7-9E9C-AC250DB3C3F2}" presName="connTx" presStyleLbl="parChTrans1D2" presStyleIdx="4" presStyleCnt="5"/>
      <dgm:spPr/>
    </dgm:pt>
    <dgm:pt modelId="{1B90031F-EF1C-4797-8339-50D510BCBE88}" type="pres">
      <dgm:prSet presAssocID="{E02A7929-9B1B-4616-9573-3AB2DA422994}" presName="node" presStyleLbl="node1" presStyleIdx="4" presStyleCnt="5">
        <dgm:presLayoutVars>
          <dgm:bulletEnabled val="1"/>
        </dgm:presLayoutVars>
      </dgm:prSet>
      <dgm:spPr/>
    </dgm:pt>
  </dgm:ptLst>
  <dgm:cxnLst>
    <dgm:cxn modelId="{B7BA880A-2AA3-44D6-A14D-821D900B1A21}" type="presOf" srcId="{110F067A-0973-422C-9215-A96C5F2C69BF}" destId="{D4785382-F62B-4A76-BA0E-8AAA2E6EC046}" srcOrd="0" destOrd="0" presId="urn:microsoft.com/office/officeart/2005/8/layout/radial1#1"/>
    <dgm:cxn modelId="{3C3CBC0A-48BC-4830-B7AA-6DDE630B1BA7}" type="presOf" srcId="{51B41B5E-B85C-4F75-A10F-A56CCD4F27B3}" destId="{41C39C31-8173-461B-B16F-FD06AD6DCE8C}" srcOrd="0" destOrd="0" presId="urn:microsoft.com/office/officeart/2005/8/layout/radial1#1"/>
    <dgm:cxn modelId="{FC94BD19-177F-4CC6-B52E-19A362FA0943}" srcId="{969A4B19-F0AB-4E01-A501-19308B4D2BB0}" destId="{E02A7929-9B1B-4616-9573-3AB2DA422994}" srcOrd="4" destOrd="0" parTransId="{36380AE4-D624-4FF7-9E9C-AC250DB3C3F2}" sibTransId="{08AC6558-A445-4334-A240-2E798C290E0F}"/>
    <dgm:cxn modelId="{55018E22-16BA-4DD7-BC00-54D1F46B2529}" srcId="{969A4B19-F0AB-4E01-A501-19308B4D2BB0}" destId="{51B41B5E-B85C-4F75-A10F-A56CCD4F27B3}" srcOrd="3" destOrd="0" parTransId="{7E733402-E76F-430E-90A7-CB4BB86D3F6A}" sibTransId="{10E996C3-E2CC-4701-B49E-E7FFEEB32F96}"/>
    <dgm:cxn modelId="{8C1BD728-0333-4757-94A9-DE9CAD23C003}" type="presOf" srcId="{7E733402-E76F-430E-90A7-CB4BB86D3F6A}" destId="{454F0EC1-B8FE-4615-8D1A-A9B439F1C4F7}" srcOrd="1" destOrd="0" presId="urn:microsoft.com/office/officeart/2005/8/layout/radial1#1"/>
    <dgm:cxn modelId="{BE8BA545-190D-46A6-9236-20CC8A59AD6D}" type="presOf" srcId="{E21E7BE4-1566-4FFD-A2E8-5BDA725ABCC8}" destId="{4D62E23D-E860-4086-9D61-56ED40DA3F28}" srcOrd="0" destOrd="0" presId="urn:microsoft.com/office/officeart/2005/8/layout/radial1#1"/>
    <dgm:cxn modelId="{A9C51C47-7209-4EFA-AA91-1EFE618DF926}" type="presOf" srcId="{07AEE39F-3789-4B14-9088-BB41EC553BCE}" destId="{ED9D020B-323B-4441-A494-63594F803987}" srcOrd="0" destOrd="0" presId="urn:microsoft.com/office/officeart/2005/8/layout/radial1#1"/>
    <dgm:cxn modelId="{26065E68-BB0B-4829-A5A1-5C919DE0A7E5}" type="presOf" srcId="{9691A421-0B21-4889-A131-F0C89F2530A6}" destId="{D74E44C8-4532-425C-9A84-34E57AC65B29}" srcOrd="0" destOrd="0" presId="urn:microsoft.com/office/officeart/2005/8/layout/radial1#1"/>
    <dgm:cxn modelId="{0217274F-1883-409D-97FD-56884620374E}" type="presOf" srcId="{969A4B19-F0AB-4E01-A501-19308B4D2BB0}" destId="{6A25450C-F364-4049-9F59-8AD50EF8D00E}" srcOrd="0" destOrd="0" presId="urn:microsoft.com/office/officeart/2005/8/layout/radial1#1"/>
    <dgm:cxn modelId="{6F51B971-19C1-40DA-BC25-4D9D98A0EED4}" type="presOf" srcId="{36380AE4-D624-4FF7-9E9C-AC250DB3C3F2}" destId="{7B10137A-CE25-4618-A98C-044A57F474F7}" srcOrd="1" destOrd="0" presId="urn:microsoft.com/office/officeart/2005/8/layout/radial1#1"/>
    <dgm:cxn modelId="{2467B772-80D1-4E4F-9B93-540AC9066A36}" srcId="{969A4B19-F0AB-4E01-A501-19308B4D2BB0}" destId="{9691A421-0B21-4889-A131-F0C89F2530A6}" srcOrd="0" destOrd="0" parTransId="{170BBFCB-D641-495E-A3C4-C16179F5CE37}" sibTransId="{E504F891-821A-4D28-AEDC-1AFB9643B404}"/>
    <dgm:cxn modelId="{E7763156-3DF5-4BD7-8567-E796AA33F0A9}" type="presOf" srcId="{36380AE4-D624-4FF7-9E9C-AC250DB3C3F2}" destId="{0D7541A5-1A14-4C6C-8D10-30879F3A7B4D}" srcOrd="0" destOrd="0" presId="urn:microsoft.com/office/officeart/2005/8/layout/radial1#1"/>
    <dgm:cxn modelId="{4AF05658-BFFD-42A3-B0A0-CFEBCD0CF602}" type="presOf" srcId="{170BBFCB-D641-495E-A3C4-C16179F5CE37}" destId="{0184C859-4C72-410A-A5A1-C8A4C08EC999}" srcOrd="1" destOrd="0" presId="urn:microsoft.com/office/officeart/2005/8/layout/radial1#1"/>
    <dgm:cxn modelId="{554F5084-29BC-457A-9999-1DBA2C637EA7}" type="presOf" srcId="{AE066834-78A1-4E90-805F-87BD8A373A21}" destId="{1D6AE217-DA34-425A-B205-26244C92264C}" srcOrd="0" destOrd="0" presId="urn:microsoft.com/office/officeart/2005/8/layout/radial1#1"/>
    <dgm:cxn modelId="{3ABF5499-39B6-4566-B9CB-D91C9CAB2744}" type="presOf" srcId="{AE066834-78A1-4E90-805F-87BD8A373A21}" destId="{826AF1D1-F2B4-4AE4-80F7-6A62D98BB516}" srcOrd="1" destOrd="0" presId="urn:microsoft.com/office/officeart/2005/8/layout/radial1#1"/>
    <dgm:cxn modelId="{E2F24EB4-51DC-44FA-85F3-C56FB2CB4276}" type="presOf" srcId="{170BBFCB-D641-495E-A3C4-C16179F5CE37}" destId="{EDE69A5E-2A19-4445-AD71-1A53955746EF}" srcOrd="0" destOrd="0" presId="urn:microsoft.com/office/officeart/2005/8/layout/radial1#1"/>
    <dgm:cxn modelId="{BCB06FBE-E48D-40BB-A794-C02C7142082B}" srcId="{969A4B19-F0AB-4E01-A501-19308B4D2BB0}" destId="{E21E7BE4-1566-4FFD-A2E8-5BDA725ABCC8}" srcOrd="1" destOrd="0" parTransId="{AE066834-78A1-4E90-805F-87BD8A373A21}" sibTransId="{0F17190A-A322-4B24-9865-D27F369A5BCD}"/>
    <dgm:cxn modelId="{20AFAACB-C9F2-4B5D-9BAE-BACB042E4D1D}" type="presOf" srcId="{7E733402-E76F-430E-90A7-CB4BB86D3F6A}" destId="{114587AC-644F-4956-8A1A-D8172107031B}" srcOrd="0" destOrd="0" presId="urn:microsoft.com/office/officeart/2005/8/layout/radial1#1"/>
    <dgm:cxn modelId="{FF06ABD3-247C-4DD7-A005-73F664A51BB8}" type="presOf" srcId="{FB577803-F0BC-4350-B77F-21AD2804E7AD}" destId="{22001569-54BD-4FA0-B8D6-05EA3DDE6233}" srcOrd="1" destOrd="0" presId="urn:microsoft.com/office/officeart/2005/8/layout/radial1#1"/>
    <dgm:cxn modelId="{28FE57DC-7401-4870-A0FE-DE0F6DB790B8}" type="presOf" srcId="{E02A7929-9B1B-4616-9573-3AB2DA422994}" destId="{1B90031F-EF1C-4797-8339-50D510BCBE88}" srcOrd="0" destOrd="0" presId="urn:microsoft.com/office/officeart/2005/8/layout/radial1#1"/>
    <dgm:cxn modelId="{B8CB1BE0-A5D9-4672-AAA5-C262FEFDADB6}" type="presOf" srcId="{FB577803-F0BC-4350-B77F-21AD2804E7AD}" destId="{30748876-5E51-443A-A081-A91A2E6532F8}" srcOrd="0" destOrd="0" presId="urn:microsoft.com/office/officeart/2005/8/layout/radial1#1"/>
    <dgm:cxn modelId="{5DDFA4EB-B77D-442B-A591-AB82A48CDB80}" srcId="{110F067A-0973-422C-9215-A96C5F2C69BF}" destId="{969A4B19-F0AB-4E01-A501-19308B4D2BB0}" srcOrd="0" destOrd="0" parTransId="{1DA6A9C6-071E-48AE-934F-C4FC4503BD55}" sibTransId="{EFAEBCC9-C5F1-45FD-8D1C-640174DCBD05}"/>
    <dgm:cxn modelId="{89B0DFF9-83D7-4ED5-9CBA-306F4D554841}" srcId="{969A4B19-F0AB-4E01-A501-19308B4D2BB0}" destId="{07AEE39F-3789-4B14-9088-BB41EC553BCE}" srcOrd="2" destOrd="0" parTransId="{FB577803-F0BC-4350-B77F-21AD2804E7AD}" sibTransId="{4810EA98-BCEA-4736-8470-F1B4D241BA3D}"/>
    <dgm:cxn modelId="{0E3C39DF-6269-4F8E-BB54-AEAE30AA961A}" type="presParOf" srcId="{D4785382-F62B-4A76-BA0E-8AAA2E6EC046}" destId="{6A25450C-F364-4049-9F59-8AD50EF8D00E}" srcOrd="0" destOrd="0" presId="urn:microsoft.com/office/officeart/2005/8/layout/radial1#1"/>
    <dgm:cxn modelId="{12ABB95B-28CA-401C-B1E3-330F595DF2C3}" type="presParOf" srcId="{D4785382-F62B-4A76-BA0E-8AAA2E6EC046}" destId="{EDE69A5E-2A19-4445-AD71-1A53955746EF}" srcOrd="1" destOrd="0" presId="urn:microsoft.com/office/officeart/2005/8/layout/radial1#1"/>
    <dgm:cxn modelId="{9E49DF78-9EF2-4D9A-AAD6-5819E876EFFE}" type="presParOf" srcId="{EDE69A5E-2A19-4445-AD71-1A53955746EF}" destId="{0184C859-4C72-410A-A5A1-C8A4C08EC999}" srcOrd="0" destOrd="0" presId="urn:microsoft.com/office/officeart/2005/8/layout/radial1#1"/>
    <dgm:cxn modelId="{742268C3-5576-40C5-96F8-FC53B0FF0F9B}" type="presParOf" srcId="{D4785382-F62B-4A76-BA0E-8AAA2E6EC046}" destId="{D74E44C8-4532-425C-9A84-34E57AC65B29}" srcOrd="2" destOrd="0" presId="urn:microsoft.com/office/officeart/2005/8/layout/radial1#1"/>
    <dgm:cxn modelId="{93A32174-3771-44DE-A112-A484A27E0431}" type="presParOf" srcId="{D4785382-F62B-4A76-BA0E-8AAA2E6EC046}" destId="{1D6AE217-DA34-425A-B205-26244C92264C}" srcOrd="3" destOrd="0" presId="urn:microsoft.com/office/officeart/2005/8/layout/radial1#1"/>
    <dgm:cxn modelId="{8A33B4EF-2CD2-48DF-B166-A736D81BC347}" type="presParOf" srcId="{1D6AE217-DA34-425A-B205-26244C92264C}" destId="{826AF1D1-F2B4-4AE4-80F7-6A62D98BB516}" srcOrd="0" destOrd="0" presId="urn:microsoft.com/office/officeart/2005/8/layout/radial1#1"/>
    <dgm:cxn modelId="{0A7D9E06-B512-47AA-BDC0-C35393258DD9}" type="presParOf" srcId="{D4785382-F62B-4A76-BA0E-8AAA2E6EC046}" destId="{4D62E23D-E860-4086-9D61-56ED40DA3F28}" srcOrd="4" destOrd="0" presId="urn:microsoft.com/office/officeart/2005/8/layout/radial1#1"/>
    <dgm:cxn modelId="{D1F39B47-1912-45C8-A829-043F5B1B585B}" type="presParOf" srcId="{D4785382-F62B-4A76-BA0E-8AAA2E6EC046}" destId="{30748876-5E51-443A-A081-A91A2E6532F8}" srcOrd="5" destOrd="0" presId="urn:microsoft.com/office/officeart/2005/8/layout/radial1#1"/>
    <dgm:cxn modelId="{75FDDAFC-FAFE-45F9-A91A-EF64E48D5F9B}" type="presParOf" srcId="{30748876-5E51-443A-A081-A91A2E6532F8}" destId="{22001569-54BD-4FA0-B8D6-05EA3DDE6233}" srcOrd="0" destOrd="0" presId="urn:microsoft.com/office/officeart/2005/8/layout/radial1#1"/>
    <dgm:cxn modelId="{B775A239-DB7B-413E-B2BB-8AD02C2CE9F3}" type="presParOf" srcId="{D4785382-F62B-4A76-BA0E-8AAA2E6EC046}" destId="{ED9D020B-323B-4441-A494-63594F803987}" srcOrd="6" destOrd="0" presId="urn:microsoft.com/office/officeart/2005/8/layout/radial1#1"/>
    <dgm:cxn modelId="{18AF2B8C-0531-4FC9-9CF2-5DDA3AD129F3}" type="presParOf" srcId="{D4785382-F62B-4A76-BA0E-8AAA2E6EC046}" destId="{114587AC-644F-4956-8A1A-D8172107031B}" srcOrd="7" destOrd="0" presId="urn:microsoft.com/office/officeart/2005/8/layout/radial1#1"/>
    <dgm:cxn modelId="{49A4DBC5-2530-41D7-BAFF-1D57A5180B7A}" type="presParOf" srcId="{114587AC-644F-4956-8A1A-D8172107031B}" destId="{454F0EC1-B8FE-4615-8D1A-A9B439F1C4F7}" srcOrd="0" destOrd="0" presId="urn:microsoft.com/office/officeart/2005/8/layout/radial1#1"/>
    <dgm:cxn modelId="{D49B4904-BEB6-4D13-A812-DEB51F974972}" type="presParOf" srcId="{D4785382-F62B-4A76-BA0E-8AAA2E6EC046}" destId="{41C39C31-8173-461B-B16F-FD06AD6DCE8C}" srcOrd="8" destOrd="0" presId="urn:microsoft.com/office/officeart/2005/8/layout/radial1#1"/>
    <dgm:cxn modelId="{0DA48CDF-E4FB-4D95-9C43-18315B3DF301}" type="presParOf" srcId="{D4785382-F62B-4A76-BA0E-8AAA2E6EC046}" destId="{0D7541A5-1A14-4C6C-8D10-30879F3A7B4D}" srcOrd="9" destOrd="0" presId="urn:microsoft.com/office/officeart/2005/8/layout/radial1#1"/>
    <dgm:cxn modelId="{8F2204EF-F1CC-4CFB-80B2-2C9308E7E6EE}" type="presParOf" srcId="{0D7541A5-1A14-4C6C-8D10-30879F3A7B4D}" destId="{7B10137A-CE25-4618-A98C-044A57F474F7}" srcOrd="0" destOrd="0" presId="urn:microsoft.com/office/officeart/2005/8/layout/radial1#1"/>
    <dgm:cxn modelId="{FCC3BDA9-B757-4C70-BB5D-DC98CA1D3D66}" type="presParOf" srcId="{D4785382-F62B-4A76-BA0E-8AAA2E6EC046}" destId="{1B90031F-EF1C-4797-8339-50D510BCBE88}" srcOrd="10" destOrd="0" presId="urn:microsoft.com/office/officeart/2005/8/layout/radial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10F067A-0973-422C-9215-A96C5F2C69BF}" type="doc">
      <dgm:prSet loTypeId="urn:microsoft.com/office/officeart/2005/8/layout/radial1#2" loCatId="cycle" qsTypeId="urn:microsoft.com/office/officeart/2005/8/quickstyle/3d1#3" qsCatId="3D" csTypeId="urn:microsoft.com/office/officeart/2005/8/colors/colorful1#1" csCatId="colorful" phldr="1"/>
      <dgm:spPr/>
      <dgm:t>
        <a:bodyPr/>
        <a:lstStyle/>
        <a:p>
          <a:endParaRPr lang="en-US"/>
        </a:p>
      </dgm:t>
    </dgm:pt>
    <dgm:pt modelId="{969A4B19-F0AB-4E01-A501-19308B4D2BB0}">
      <dgm:prSet phldrT="[Text]" phldr="0" custT="1"/>
      <dgm:spPr>
        <a:solidFill>
          <a:srgbClr val="00B050"/>
        </a:solidFill>
      </dgm:spPr>
      <dgm:t>
        <a:bodyPr vert="horz" wrap="square"/>
        <a:lstStyle/>
        <a:p>
          <a:pPr>
            <a:lnSpc>
              <a:spcPct val="100000"/>
            </a:lnSpc>
            <a:spcBef>
              <a:spcPct val="0"/>
            </a:spcBef>
            <a:spcAft>
              <a:spcPct val="35000"/>
            </a:spcAft>
          </a:pPr>
          <a:r>
            <a:rPr lang="en-US" sz="2400" b="1" dirty="0" err="1"/>
            <a:t>Môi</a:t>
          </a:r>
          <a:r>
            <a:rPr lang="en-US" sz="2400" b="1" dirty="0"/>
            <a:t> </a:t>
          </a:r>
          <a:r>
            <a:rPr lang="en-US" sz="2400" b="1" dirty="0" err="1"/>
            <a:t>trường</a:t>
          </a:r>
          <a:r>
            <a:rPr lang="en-US" sz="2400" b="1" dirty="0"/>
            <a:t> Vi </a:t>
          </a:r>
          <a:r>
            <a:rPr lang="en-US" sz="2400" b="1" dirty="0" err="1"/>
            <a:t>mô</a:t>
          </a:r>
        </a:p>
      </dgm:t>
    </dgm:pt>
    <dgm:pt modelId="{1DA6A9C6-071E-48AE-934F-C4FC4503BD55}" type="parTrans" cxnId="{85D06AAE-DE6D-4C88-82E1-7FF7A82671C5}">
      <dgm:prSet/>
      <dgm:spPr/>
      <dgm:t>
        <a:bodyPr/>
        <a:lstStyle/>
        <a:p>
          <a:endParaRPr lang="en-US" sz="1800">
            <a:solidFill>
              <a:srgbClr val="000099"/>
            </a:solidFill>
          </a:endParaRPr>
        </a:p>
      </dgm:t>
    </dgm:pt>
    <dgm:pt modelId="{EFAEBCC9-C5F1-45FD-8D1C-640174DCBD05}" type="sibTrans" cxnId="{85D06AAE-DE6D-4C88-82E1-7FF7A82671C5}">
      <dgm:prSet/>
      <dgm:spPr/>
      <dgm:t>
        <a:bodyPr/>
        <a:lstStyle/>
        <a:p>
          <a:endParaRPr lang="en-US" sz="1800">
            <a:solidFill>
              <a:srgbClr val="000099"/>
            </a:solidFill>
          </a:endParaRPr>
        </a:p>
      </dgm:t>
    </dgm:pt>
    <dgm:pt modelId="{9691A421-0B21-4889-A131-F0C89F2530A6}">
      <dgm:prSet phldrT="[Text]" custT="1"/>
      <dgm:spPr>
        <a:solidFill>
          <a:srgbClr val="C00000"/>
        </a:solidFill>
      </dgm:spPr>
      <dgm:t>
        <a:bodyPr/>
        <a:lstStyle/>
        <a:p>
          <a:r>
            <a:rPr lang="en-US" sz="2200" b="1" dirty="0" err="1"/>
            <a:t>Khách</a:t>
          </a:r>
          <a:r>
            <a:rPr lang="en-US" sz="2200" b="1" dirty="0"/>
            <a:t> </a:t>
          </a:r>
          <a:r>
            <a:rPr lang="en-US" sz="2200" b="1" dirty="0" err="1"/>
            <a:t>hàng</a:t>
          </a:r>
          <a:r>
            <a:rPr lang="en-US" sz="2200" b="1" dirty="0"/>
            <a:t> </a:t>
          </a:r>
        </a:p>
      </dgm:t>
    </dgm:pt>
    <dgm:pt modelId="{170BBFCB-D641-495E-A3C4-C16179F5CE37}" type="parTrans" cxnId="{4C49849D-9AA3-4D47-8F11-874D926F4C51}">
      <dgm:prSet custT="1"/>
      <dgm:spPr/>
      <dgm:t>
        <a:bodyPr/>
        <a:lstStyle/>
        <a:p>
          <a:endParaRPr lang="en-US" sz="500">
            <a:solidFill>
              <a:srgbClr val="000099"/>
            </a:solidFill>
          </a:endParaRPr>
        </a:p>
      </dgm:t>
    </dgm:pt>
    <dgm:pt modelId="{E504F891-821A-4D28-AEDC-1AFB9643B404}" type="sibTrans" cxnId="{4C49849D-9AA3-4D47-8F11-874D926F4C51}">
      <dgm:prSet/>
      <dgm:spPr/>
      <dgm:t>
        <a:bodyPr/>
        <a:lstStyle/>
        <a:p>
          <a:endParaRPr lang="en-US" sz="1800">
            <a:solidFill>
              <a:srgbClr val="000099"/>
            </a:solidFill>
          </a:endParaRPr>
        </a:p>
      </dgm:t>
    </dgm:pt>
    <dgm:pt modelId="{E21E7BE4-1566-4FFD-A2E8-5BDA725ABCC8}">
      <dgm:prSet phldrT="[Text]" custT="1"/>
      <dgm:spPr>
        <a:solidFill>
          <a:srgbClr val="7E6000"/>
        </a:solidFill>
      </dgm:spPr>
      <dgm:t>
        <a:bodyPr/>
        <a:lstStyle/>
        <a:p>
          <a:r>
            <a:rPr lang="en-US" sz="2200" b="1" dirty="0" err="1"/>
            <a:t>Các</a:t>
          </a:r>
          <a:r>
            <a:rPr lang="en-US" sz="2200" b="1" dirty="0"/>
            <a:t> </a:t>
          </a:r>
          <a:r>
            <a:rPr lang="en-US" sz="2200" b="1" dirty="0" err="1"/>
            <a:t>Nhà</a:t>
          </a:r>
          <a:r>
            <a:rPr lang="en-US" sz="2200" b="1" dirty="0"/>
            <a:t> </a:t>
          </a:r>
          <a:r>
            <a:rPr lang="en-US" sz="2200" b="1" dirty="0" err="1"/>
            <a:t>cung</a:t>
          </a:r>
          <a:r>
            <a:rPr lang="en-US" sz="2200" b="1" dirty="0"/>
            <a:t> </a:t>
          </a:r>
          <a:r>
            <a:rPr lang="en-US" sz="2200" b="1" dirty="0" err="1"/>
            <a:t>cấp</a:t>
          </a:r>
          <a:r>
            <a:rPr lang="en-US" sz="2200" b="1" dirty="0"/>
            <a:t> </a:t>
          </a:r>
        </a:p>
      </dgm:t>
    </dgm:pt>
    <dgm:pt modelId="{AE066834-78A1-4E90-805F-87BD8A373A21}" type="parTrans" cxnId="{E45DF0C6-503B-4300-A7E3-C585CEBA6CD5}">
      <dgm:prSet custT="1"/>
      <dgm:spPr/>
      <dgm:t>
        <a:bodyPr/>
        <a:lstStyle/>
        <a:p>
          <a:endParaRPr lang="en-US" sz="500">
            <a:solidFill>
              <a:srgbClr val="000099"/>
            </a:solidFill>
          </a:endParaRPr>
        </a:p>
      </dgm:t>
    </dgm:pt>
    <dgm:pt modelId="{0F17190A-A322-4B24-9865-D27F369A5BCD}" type="sibTrans" cxnId="{E45DF0C6-503B-4300-A7E3-C585CEBA6CD5}">
      <dgm:prSet/>
      <dgm:spPr/>
      <dgm:t>
        <a:bodyPr/>
        <a:lstStyle/>
        <a:p>
          <a:endParaRPr lang="en-US" sz="1800">
            <a:solidFill>
              <a:srgbClr val="000099"/>
            </a:solidFill>
          </a:endParaRPr>
        </a:p>
      </dgm:t>
    </dgm:pt>
    <dgm:pt modelId="{07AEE39F-3789-4B14-9088-BB41EC553BCE}">
      <dgm:prSet phldrT="[Text]" phldr="0" custT="1"/>
      <dgm:spPr/>
      <dgm:t>
        <a:bodyPr vert="horz" wrap="square"/>
        <a:lstStyle/>
        <a:p>
          <a:pPr>
            <a:lnSpc>
              <a:spcPct val="100000"/>
            </a:lnSpc>
            <a:spcBef>
              <a:spcPct val="0"/>
            </a:spcBef>
            <a:spcAft>
              <a:spcPct val="35000"/>
            </a:spcAft>
          </a:pPr>
          <a:r>
            <a:rPr lang="en-US" sz="2000" b="1" dirty="0" err="1"/>
            <a:t>Các</a:t>
          </a:r>
          <a:r>
            <a:rPr lang="en-US" sz="2000" b="1" dirty="0"/>
            <a:t> </a:t>
          </a:r>
          <a:r>
            <a:rPr lang="en-US" sz="2000" b="1" dirty="0" err="1"/>
            <a:t>đối</a:t>
          </a:r>
          <a:r>
            <a:rPr lang="en-US" sz="2000" b="1" dirty="0"/>
            <a:t> </a:t>
          </a:r>
          <a:r>
            <a:rPr lang="en-US" sz="2000" b="1" dirty="0" err="1"/>
            <a:t>thủ</a:t>
          </a:r>
          <a:r>
            <a:rPr lang="en-US" sz="2000" b="1" dirty="0"/>
            <a:t> </a:t>
          </a:r>
          <a:r>
            <a:rPr lang="en-US" sz="2000" b="1" dirty="0" err="1"/>
            <a:t>cạnh</a:t>
          </a:r>
          <a:r>
            <a:rPr lang="en-US" sz="2000" b="1" dirty="0"/>
            <a:t> </a:t>
          </a:r>
          <a:r>
            <a:rPr lang="en-US" sz="2000" b="1" dirty="0" err="1"/>
            <a:t>tranh</a:t>
          </a:r>
          <a:r>
            <a:rPr lang="en-US" sz="2000" b="1" dirty="0"/>
            <a:t> </a:t>
          </a:r>
        </a:p>
      </dgm:t>
    </dgm:pt>
    <dgm:pt modelId="{FB577803-F0BC-4350-B77F-21AD2804E7AD}" type="parTrans" cxnId="{55250F0C-2D49-4D72-9C39-0940DC67AB8A}">
      <dgm:prSet custT="1"/>
      <dgm:spPr/>
      <dgm:t>
        <a:bodyPr/>
        <a:lstStyle/>
        <a:p>
          <a:endParaRPr lang="en-US" sz="500">
            <a:solidFill>
              <a:srgbClr val="000099"/>
            </a:solidFill>
          </a:endParaRPr>
        </a:p>
      </dgm:t>
    </dgm:pt>
    <dgm:pt modelId="{4810EA98-BCEA-4736-8470-F1B4D241BA3D}" type="sibTrans" cxnId="{55250F0C-2D49-4D72-9C39-0940DC67AB8A}">
      <dgm:prSet/>
      <dgm:spPr/>
      <dgm:t>
        <a:bodyPr/>
        <a:lstStyle/>
        <a:p>
          <a:endParaRPr lang="en-US" sz="1800">
            <a:solidFill>
              <a:srgbClr val="000099"/>
            </a:solidFill>
          </a:endParaRPr>
        </a:p>
      </dgm:t>
    </dgm:pt>
    <dgm:pt modelId="{51B41B5E-B85C-4F75-A10F-A56CCD4F27B3}">
      <dgm:prSet custT="1"/>
      <dgm:spPr>
        <a:solidFill>
          <a:srgbClr val="FFC000"/>
        </a:solidFill>
      </dgm:spPr>
      <dgm:t>
        <a:bodyPr/>
        <a:lstStyle/>
        <a:p>
          <a:r>
            <a:rPr lang="en-US" sz="2200" b="1" dirty="0" err="1"/>
            <a:t>Các</a:t>
          </a:r>
          <a:r>
            <a:rPr lang="en-US" sz="2200" b="1" dirty="0"/>
            <a:t> </a:t>
          </a:r>
          <a:r>
            <a:rPr lang="en-US" sz="2200" b="1" dirty="0" err="1"/>
            <a:t>nhóm</a:t>
          </a:r>
          <a:r>
            <a:rPr lang="en-US" sz="2200" b="1" dirty="0"/>
            <a:t> </a:t>
          </a:r>
          <a:r>
            <a:rPr lang="en-US" sz="2200" b="1" dirty="0" err="1"/>
            <a:t>áp</a:t>
          </a:r>
          <a:r>
            <a:rPr lang="en-US" sz="2200" b="1" dirty="0"/>
            <a:t> </a:t>
          </a:r>
          <a:r>
            <a:rPr lang="en-US" sz="2200" b="1" dirty="0" err="1"/>
            <a:t>lực</a:t>
          </a:r>
          <a:r>
            <a:rPr lang="en-US" sz="2200" b="1" dirty="0"/>
            <a:t> </a:t>
          </a:r>
          <a:r>
            <a:rPr lang="en-US" sz="2200" b="1" dirty="0" err="1"/>
            <a:t>xã</a:t>
          </a:r>
          <a:r>
            <a:rPr lang="en-US" sz="2200" b="1" dirty="0"/>
            <a:t> </a:t>
          </a:r>
          <a:r>
            <a:rPr lang="en-US" sz="2200" b="1" dirty="0" err="1"/>
            <a:t>hội</a:t>
          </a:r>
          <a:endParaRPr lang="en-US" sz="2200" b="1" dirty="0"/>
        </a:p>
      </dgm:t>
    </dgm:pt>
    <dgm:pt modelId="{7E733402-E76F-430E-90A7-CB4BB86D3F6A}" type="parTrans" cxnId="{9DEDC996-B4CD-4293-9F96-53D7BD7FB503}">
      <dgm:prSet custT="1"/>
      <dgm:spPr/>
      <dgm:t>
        <a:bodyPr/>
        <a:lstStyle/>
        <a:p>
          <a:endParaRPr lang="en-US" sz="500">
            <a:solidFill>
              <a:srgbClr val="000099"/>
            </a:solidFill>
          </a:endParaRPr>
        </a:p>
      </dgm:t>
    </dgm:pt>
    <dgm:pt modelId="{10E996C3-E2CC-4701-B49E-E7FFEEB32F96}" type="sibTrans" cxnId="{9DEDC996-B4CD-4293-9F96-53D7BD7FB503}">
      <dgm:prSet/>
      <dgm:spPr/>
      <dgm:t>
        <a:bodyPr/>
        <a:lstStyle/>
        <a:p>
          <a:endParaRPr lang="en-US" sz="1800">
            <a:solidFill>
              <a:srgbClr val="000099"/>
            </a:solidFill>
          </a:endParaRPr>
        </a:p>
      </dgm:t>
    </dgm:pt>
    <dgm:pt modelId="{D4785382-F62B-4A76-BA0E-8AAA2E6EC046}" type="pres">
      <dgm:prSet presAssocID="{110F067A-0973-422C-9215-A96C5F2C69BF}" presName="cycle" presStyleCnt="0">
        <dgm:presLayoutVars>
          <dgm:chMax val="1"/>
          <dgm:dir/>
          <dgm:animLvl val="ctr"/>
          <dgm:resizeHandles val="exact"/>
        </dgm:presLayoutVars>
      </dgm:prSet>
      <dgm:spPr/>
    </dgm:pt>
    <dgm:pt modelId="{6A25450C-F364-4049-9F59-8AD50EF8D00E}" type="pres">
      <dgm:prSet presAssocID="{969A4B19-F0AB-4E01-A501-19308B4D2BB0}" presName="centerShape" presStyleLbl="node0" presStyleIdx="0" presStyleCnt="1" custScaleX="115739"/>
      <dgm:spPr/>
    </dgm:pt>
    <dgm:pt modelId="{EDE69A5E-2A19-4445-AD71-1A53955746EF}" type="pres">
      <dgm:prSet presAssocID="{170BBFCB-D641-495E-A3C4-C16179F5CE37}" presName="Name9" presStyleLbl="parChTrans1D2" presStyleIdx="0" presStyleCnt="4"/>
      <dgm:spPr/>
    </dgm:pt>
    <dgm:pt modelId="{0184C859-4C72-410A-A5A1-C8A4C08EC999}" type="pres">
      <dgm:prSet presAssocID="{170BBFCB-D641-495E-A3C4-C16179F5CE37}" presName="connTx" presStyleLbl="parChTrans1D2" presStyleIdx="0" presStyleCnt="4"/>
      <dgm:spPr/>
    </dgm:pt>
    <dgm:pt modelId="{D74E44C8-4532-425C-9A84-34E57AC65B29}" type="pres">
      <dgm:prSet presAssocID="{9691A421-0B21-4889-A131-F0C89F2530A6}" presName="node" presStyleLbl="node1" presStyleIdx="0" presStyleCnt="4">
        <dgm:presLayoutVars>
          <dgm:bulletEnabled val="1"/>
        </dgm:presLayoutVars>
      </dgm:prSet>
      <dgm:spPr/>
    </dgm:pt>
    <dgm:pt modelId="{1D6AE217-DA34-425A-B205-26244C92264C}" type="pres">
      <dgm:prSet presAssocID="{AE066834-78A1-4E90-805F-87BD8A373A21}" presName="Name9" presStyleLbl="parChTrans1D2" presStyleIdx="1" presStyleCnt="4"/>
      <dgm:spPr/>
    </dgm:pt>
    <dgm:pt modelId="{826AF1D1-F2B4-4AE4-80F7-6A62D98BB516}" type="pres">
      <dgm:prSet presAssocID="{AE066834-78A1-4E90-805F-87BD8A373A21}" presName="connTx" presStyleLbl="parChTrans1D2" presStyleIdx="1" presStyleCnt="4"/>
      <dgm:spPr/>
    </dgm:pt>
    <dgm:pt modelId="{4D62E23D-E860-4086-9D61-56ED40DA3F28}" type="pres">
      <dgm:prSet presAssocID="{E21E7BE4-1566-4FFD-A2E8-5BDA725ABCC8}" presName="node" presStyleLbl="node1" presStyleIdx="1" presStyleCnt="4">
        <dgm:presLayoutVars>
          <dgm:bulletEnabled val="1"/>
        </dgm:presLayoutVars>
      </dgm:prSet>
      <dgm:spPr/>
    </dgm:pt>
    <dgm:pt modelId="{30748876-5E51-443A-A081-A91A2E6532F8}" type="pres">
      <dgm:prSet presAssocID="{FB577803-F0BC-4350-B77F-21AD2804E7AD}" presName="Name9" presStyleLbl="parChTrans1D2" presStyleIdx="2" presStyleCnt="4"/>
      <dgm:spPr/>
    </dgm:pt>
    <dgm:pt modelId="{22001569-54BD-4FA0-B8D6-05EA3DDE6233}" type="pres">
      <dgm:prSet presAssocID="{FB577803-F0BC-4350-B77F-21AD2804E7AD}" presName="connTx" presStyleLbl="parChTrans1D2" presStyleIdx="2" presStyleCnt="4"/>
      <dgm:spPr/>
    </dgm:pt>
    <dgm:pt modelId="{ED9D020B-323B-4441-A494-63594F803987}" type="pres">
      <dgm:prSet presAssocID="{07AEE39F-3789-4B14-9088-BB41EC553BCE}" presName="node" presStyleLbl="node1" presStyleIdx="2" presStyleCnt="4" custRadScaleRad="105602">
        <dgm:presLayoutVars>
          <dgm:bulletEnabled val="1"/>
        </dgm:presLayoutVars>
      </dgm:prSet>
      <dgm:spPr/>
    </dgm:pt>
    <dgm:pt modelId="{114587AC-644F-4956-8A1A-D8172107031B}" type="pres">
      <dgm:prSet presAssocID="{7E733402-E76F-430E-90A7-CB4BB86D3F6A}" presName="Name9" presStyleLbl="parChTrans1D2" presStyleIdx="3" presStyleCnt="4"/>
      <dgm:spPr/>
    </dgm:pt>
    <dgm:pt modelId="{454F0EC1-B8FE-4615-8D1A-A9B439F1C4F7}" type="pres">
      <dgm:prSet presAssocID="{7E733402-E76F-430E-90A7-CB4BB86D3F6A}" presName="connTx" presStyleLbl="parChTrans1D2" presStyleIdx="3" presStyleCnt="4"/>
      <dgm:spPr/>
    </dgm:pt>
    <dgm:pt modelId="{41C39C31-8173-461B-B16F-FD06AD6DCE8C}" type="pres">
      <dgm:prSet presAssocID="{51B41B5E-B85C-4F75-A10F-A56CCD4F27B3}" presName="node" presStyleLbl="node1" presStyleIdx="3" presStyleCnt="4">
        <dgm:presLayoutVars>
          <dgm:bulletEnabled val="1"/>
        </dgm:presLayoutVars>
      </dgm:prSet>
      <dgm:spPr/>
    </dgm:pt>
  </dgm:ptLst>
  <dgm:cxnLst>
    <dgm:cxn modelId="{D06B9D04-393C-48B1-B7D3-B081E2B0B8AA}" type="presOf" srcId="{9691A421-0B21-4889-A131-F0C89F2530A6}" destId="{D74E44C8-4532-425C-9A84-34E57AC65B29}" srcOrd="0" destOrd="0" presId="urn:microsoft.com/office/officeart/2005/8/layout/radial1#2"/>
    <dgm:cxn modelId="{55250F0C-2D49-4D72-9C39-0940DC67AB8A}" srcId="{969A4B19-F0AB-4E01-A501-19308B4D2BB0}" destId="{07AEE39F-3789-4B14-9088-BB41EC553BCE}" srcOrd="2" destOrd="0" parTransId="{FB577803-F0BC-4350-B77F-21AD2804E7AD}" sibTransId="{4810EA98-BCEA-4736-8470-F1B4D241BA3D}"/>
    <dgm:cxn modelId="{044BEB28-9082-4E62-A59D-3F1F5424292B}" type="presOf" srcId="{7E733402-E76F-430E-90A7-CB4BB86D3F6A}" destId="{114587AC-644F-4956-8A1A-D8172107031B}" srcOrd="0" destOrd="0" presId="urn:microsoft.com/office/officeart/2005/8/layout/radial1#2"/>
    <dgm:cxn modelId="{C57DD938-E80B-488E-A60A-35954BCE0037}" type="presOf" srcId="{FB577803-F0BC-4350-B77F-21AD2804E7AD}" destId="{30748876-5E51-443A-A081-A91A2E6532F8}" srcOrd="0" destOrd="0" presId="urn:microsoft.com/office/officeart/2005/8/layout/radial1#2"/>
    <dgm:cxn modelId="{07344D45-63FA-478C-94E4-C632C38840DD}" type="presOf" srcId="{FB577803-F0BC-4350-B77F-21AD2804E7AD}" destId="{22001569-54BD-4FA0-B8D6-05EA3DDE6233}" srcOrd="1" destOrd="0" presId="urn:microsoft.com/office/officeart/2005/8/layout/radial1#2"/>
    <dgm:cxn modelId="{30376867-2309-47F7-9C92-143F42343958}" type="presOf" srcId="{969A4B19-F0AB-4E01-A501-19308B4D2BB0}" destId="{6A25450C-F364-4049-9F59-8AD50EF8D00E}" srcOrd="0" destOrd="0" presId="urn:microsoft.com/office/officeart/2005/8/layout/radial1#2"/>
    <dgm:cxn modelId="{E6D24274-766A-4A66-B782-31E1BD401A18}" type="presOf" srcId="{7E733402-E76F-430E-90A7-CB4BB86D3F6A}" destId="{454F0EC1-B8FE-4615-8D1A-A9B439F1C4F7}" srcOrd="1" destOrd="0" presId="urn:microsoft.com/office/officeart/2005/8/layout/radial1#2"/>
    <dgm:cxn modelId="{657DE975-8095-4195-B986-2BCFE316C25F}" type="presOf" srcId="{110F067A-0973-422C-9215-A96C5F2C69BF}" destId="{D4785382-F62B-4A76-BA0E-8AAA2E6EC046}" srcOrd="0" destOrd="0" presId="urn:microsoft.com/office/officeart/2005/8/layout/radial1#2"/>
    <dgm:cxn modelId="{3AD1D358-C6CC-4BED-A94C-2641AEC787A6}" type="presOf" srcId="{170BBFCB-D641-495E-A3C4-C16179F5CE37}" destId="{0184C859-4C72-410A-A5A1-C8A4C08EC999}" srcOrd="1" destOrd="0" presId="urn:microsoft.com/office/officeart/2005/8/layout/radial1#2"/>
    <dgm:cxn modelId="{B08AD77F-863C-463B-BA76-217E0FF36C9F}" type="presOf" srcId="{170BBFCB-D641-495E-A3C4-C16179F5CE37}" destId="{EDE69A5E-2A19-4445-AD71-1A53955746EF}" srcOrd="0" destOrd="0" presId="urn:microsoft.com/office/officeart/2005/8/layout/radial1#2"/>
    <dgm:cxn modelId="{31D55586-F854-4416-BF31-359511DF364B}" type="presOf" srcId="{51B41B5E-B85C-4F75-A10F-A56CCD4F27B3}" destId="{41C39C31-8173-461B-B16F-FD06AD6DCE8C}" srcOrd="0" destOrd="0" presId="urn:microsoft.com/office/officeart/2005/8/layout/radial1#2"/>
    <dgm:cxn modelId="{DA54D38E-134D-4B64-A609-C3B6B73A4E15}" type="presOf" srcId="{AE066834-78A1-4E90-805F-87BD8A373A21}" destId="{1D6AE217-DA34-425A-B205-26244C92264C}" srcOrd="0" destOrd="0" presId="urn:microsoft.com/office/officeart/2005/8/layout/radial1#2"/>
    <dgm:cxn modelId="{9DEDC996-B4CD-4293-9F96-53D7BD7FB503}" srcId="{969A4B19-F0AB-4E01-A501-19308B4D2BB0}" destId="{51B41B5E-B85C-4F75-A10F-A56CCD4F27B3}" srcOrd="3" destOrd="0" parTransId="{7E733402-E76F-430E-90A7-CB4BB86D3F6A}" sibTransId="{10E996C3-E2CC-4701-B49E-E7FFEEB32F96}"/>
    <dgm:cxn modelId="{4C49849D-9AA3-4D47-8F11-874D926F4C51}" srcId="{969A4B19-F0AB-4E01-A501-19308B4D2BB0}" destId="{9691A421-0B21-4889-A131-F0C89F2530A6}" srcOrd="0" destOrd="0" parTransId="{170BBFCB-D641-495E-A3C4-C16179F5CE37}" sibTransId="{E504F891-821A-4D28-AEDC-1AFB9643B404}"/>
    <dgm:cxn modelId="{85D06AAE-DE6D-4C88-82E1-7FF7A82671C5}" srcId="{110F067A-0973-422C-9215-A96C5F2C69BF}" destId="{969A4B19-F0AB-4E01-A501-19308B4D2BB0}" srcOrd="0" destOrd="0" parTransId="{1DA6A9C6-071E-48AE-934F-C4FC4503BD55}" sibTransId="{EFAEBCC9-C5F1-45FD-8D1C-640174DCBD05}"/>
    <dgm:cxn modelId="{6F1B2EB4-727A-40F8-A537-264FAAC7885C}" type="presOf" srcId="{07AEE39F-3789-4B14-9088-BB41EC553BCE}" destId="{ED9D020B-323B-4441-A494-63594F803987}" srcOrd="0" destOrd="0" presId="urn:microsoft.com/office/officeart/2005/8/layout/radial1#2"/>
    <dgm:cxn modelId="{E45DF0C6-503B-4300-A7E3-C585CEBA6CD5}" srcId="{969A4B19-F0AB-4E01-A501-19308B4D2BB0}" destId="{E21E7BE4-1566-4FFD-A2E8-5BDA725ABCC8}" srcOrd="1" destOrd="0" parTransId="{AE066834-78A1-4E90-805F-87BD8A373A21}" sibTransId="{0F17190A-A322-4B24-9865-D27F369A5BCD}"/>
    <dgm:cxn modelId="{A16639DA-CEF1-4946-BEDA-C2978B71C6C7}" type="presOf" srcId="{E21E7BE4-1566-4FFD-A2E8-5BDA725ABCC8}" destId="{4D62E23D-E860-4086-9D61-56ED40DA3F28}" srcOrd="0" destOrd="0" presId="urn:microsoft.com/office/officeart/2005/8/layout/radial1#2"/>
    <dgm:cxn modelId="{06F123F0-E82E-4D7F-AC60-5C9805E51FAF}" type="presOf" srcId="{AE066834-78A1-4E90-805F-87BD8A373A21}" destId="{826AF1D1-F2B4-4AE4-80F7-6A62D98BB516}" srcOrd="1" destOrd="0" presId="urn:microsoft.com/office/officeart/2005/8/layout/radial1#2"/>
    <dgm:cxn modelId="{D3D338AA-88E1-4265-A423-BA0216364B0A}" type="presParOf" srcId="{D4785382-F62B-4A76-BA0E-8AAA2E6EC046}" destId="{6A25450C-F364-4049-9F59-8AD50EF8D00E}" srcOrd="0" destOrd="0" presId="urn:microsoft.com/office/officeart/2005/8/layout/radial1#2"/>
    <dgm:cxn modelId="{B11303CE-6B51-420B-8711-D70EF658E0C9}" type="presParOf" srcId="{D4785382-F62B-4A76-BA0E-8AAA2E6EC046}" destId="{EDE69A5E-2A19-4445-AD71-1A53955746EF}" srcOrd="1" destOrd="0" presId="urn:microsoft.com/office/officeart/2005/8/layout/radial1#2"/>
    <dgm:cxn modelId="{DBCF582B-4CB6-455F-94E8-DF396C07872A}" type="presParOf" srcId="{EDE69A5E-2A19-4445-AD71-1A53955746EF}" destId="{0184C859-4C72-410A-A5A1-C8A4C08EC999}" srcOrd="0" destOrd="0" presId="urn:microsoft.com/office/officeart/2005/8/layout/radial1#2"/>
    <dgm:cxn modelId="{8CC07933-606D-4A53-A62B-08BA6CD2609F}" type="presParOf" srcId="{D4785382-F62B-4A76-BA0E-8AAA2E6EC046}" destId="{D74E44C8-4532-425C-9A84-34E57AC65B29}" srcOrd="2" destOrd="0" presId="urn:microsoft.com/office/officeart/2005/8/layout/radial1#2"/>
    <dgm:cxn modelId="{F9458B5C-8472-4FC7-BD5E-80BFB320F927}" type="presParOf" srcId="{D4785382-F62B-4A76-BA0E-8AAA2E6EC046}" destId="{1D6AE217-DA34-425A-B205-26244C92264C}" srcOrd="3" destOrd="0" presId="urn:microsoft.com/office/officeart/2005/8/layout/radial1#2"/>
    <dgm:cxn modelId="{43779875-A297-4BF0-A13B-7483AF4D6EAB}" type="presParOf" srcId="{1D6AE217-DA34-425A-B205-26244C92264C}" destId="{826AF1D1-F2B4-4AE4-80F7-6A62D98BB516}" srcOrd="0" destOrd="0" presId="urn:microsoft.com/office/officeart/2005/8/layout/radial1#2"/>
    <dgm:cxn modelId="{62E85136-D88E-4365-B497-ED03D82A5FCE}" type="presParOf" srcId="{D4785382-F62B-4A76-BA0E-8AAA2E6EC046}" destId="{4D62E23D-E860-4086-9D61-56ED40DA3F28}" srcOrd="4" destOrd="0" presId="urn:microsoft.com/office/officeart/2005/8/layout/radial1#2"/>
    <dgm:cxn modelId="{8BF1FECE-1BE3-4B93-9B70-204141828892}" type="presParOf" srcId="{D4785382-F62B-4A76-BA0E-8AAA2E6EC046}" destId="{30748876-5E51-443A-A081-A91A2E6532F8}" srcOrd="5" destOrd="0" presId="urn:microsoft.com/office/officeart/2005/8/layout/radial1#2"/>
    <dgm:cxn modelId="{ADEA15E7-B420-48B4-8B16-628454450C6C}" type="presParOf" srcId="{30748876-5E51-443A-A081-A91A2E6532F8}" destId="{22001569-54BD-4FA0-B8D6-05EA3DDE6233}" srcOrd="0" destOrd="0" presId="urn:microsoft.com/office/officeart/2005/8/layout/radial1#2"/>
    <dgm:cxn modelId="{59515F3C-56DC-400A-A214-5D915D579D59}" type="presParOf" srcId="{D4785382-F62B-4A76-BA0E-8AAA2E6EC046}" destId="{ED9D020B-323B-4441-A494-63594F803987}" srcOrd="6" destOrd="0" presId="urn:microsoft.com/office/officeart/2005/8/layout/radial1#2"/>
    <dgm:cxn modelId="{60F2ED95-C5D0-4C17-B838-75CDDBE215FC}" type="presParOf" srcId="{D4785382-F62B-4A76-BA0E-8AAA2E6EC046}" destId="{114587AC-644F-4956-8A1A-D8172107031B}" srcOrd="7" destOrd="0" presId="urn:microsoft.com/office/officeart/2005/8/layout/radial1#2"/>
    <dgm:cxn modelId="{CFB48E7C-4103-462E-94D4-CBBD4F8C9D2E}" type="presParOf" srcId="{114587AC-644F-4956-8A1A-D8172107031B}" destId="{454F0EC1-B8FE-4615-8D1A-A9B439F1C4F7}" srcOrd="0" destOrd="0" presId="urn:microsoft.com/office/officeart/2005/8/layout/radial1#2"/>
    <dgm:cxn modelId="{142DCE76-C7E9-4BB6-807E-30F1883402F3}" type="presParOf" srcId="{D4785382-F62B-4A76-BA0E-8AAA2E6EC046}" destId="{41C39C31-8173-461B-B16F-FD06AD6DCE8C}" srcOrd="8" destOrd="0" presId="urn:microsoft.com/office/officeart/2005/8/layout/radial1#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0F067A-0973-422C-9215-A96C5F2C69BF}" type="doc">
      <dgm:prSet loTypeId="urn:microsoft.com/office/officeart/2005/8/layout/radial1#3" loCatId="cycle" qsTypeId="urn:microsoft.com/office/officeart/2005/8/quickstyle/3d1#4" qsCatId="3D" csTypeId="urn:microsoft.com/office/officeart/2005/8/colors/accent6_3#1" csCatId="accent6" phldr="1"/>
      <dgm:spPr/>
      <dgm:t>
        <a:bodyPr/>
        <a:lstStyle/>
        <a:p>
          <a:endParaRPr lang="en-US"/>
        </a:p>
      </dgm:t>
    </dgm:pt>
    <dgm:pt modelId="{969A4B19-F0AB-4E01-A501-19308B4D2BB0}">
      <dgm:prSet phldrT="[Text]" custT="1"/>
      <dgm:spPr/>
      <dgm:t>
        <a:bodyPr/>
        <a:lstStyle/>
        <a:p>
          <a:r>
            <a:rPr lang="en-US" sz="2600" b="0" dirty="0" err="1">
              <a:latin typeface="Arial" panose="020B0604020202020204" pitchFamily="34" charset="0"/>
              <a:cs typeface="Arial" panose="020B0604020202020204" pitchFamily="34" charset="0"/>
            </a:rPr>
            <a:t>Môi</a:t>
          </a:r>
          <a:r>
            <a:rPr lang="en-US" sz="2600" b="0" dirty="0">
              <a:latin typeface="Arial" panose="020B0604020202020204" pitchFamily="34" charset="0"/>
              <a:cs typeface="Arial" panose="020B0604020202020204" pitchFamily="34" charset="0"/>
            </a:rPr>
            <a:t> </a:t>
          </a:r>
          <a:r>
            <a:rPr lang="en-US" sz="2600" b="0" dirty="0" err="1">
              <a:latin typeface="Arial" panose="020B0604020202020204" pitchFamily="34" charset="0"/>
              <a:cs typeface="Arial" panose="020B0604020202020204" pitchFamily="34" charset="0"/>
            </a:rPr>
            <a:t>trường</a:t>
          </a:r>
          <a:r>
            <a:rPr lang="en-US" sz="2600" b="0" dirty="0">
              <a:latin typeface="Arial" panose="020B0604020202020204" pitchFamily="34" charset="0"/>
              <a:cs typeface="Arial" panose="020B0604020202020204" pitchFamily="34" charset="0"/>
            </a:rPr>
            <a:t> </a:t>
          </a:r>
          <a:r>
            <a:rPr lang="en-US" sz="2600" b="0" dirty="0" err="1">
              <a:latin typeface="Arial" panose="020B0604020202020204" pitchFamily="34" charset="0"/>
              <a:cs typeface="Arial" panose="020B0604020202020204" pitchFamily="34" charset="0"/>
            </a:rPr>
            <a:t>Nội</a:t>
          </a:r>
          <a:r>
            <a:rPr lang="en-US" sz="2600" b="0" dirty="0">
              <a:latin typeface="Arial" panose="020B0604020202020204" pitchFamily="34" charset="0"/>
              <a:cs typeface="Arial" panose="020B0604020202020204" pitchFamily="34" charset="0"/>
            </a:rPr>
            <a:t> </a:t>
          </a:r>
          <a:r>
            <a:rPr lang="en-US" sz="2600" b="0" dirty="0" err="1">
              <a:latin typeface="Arial" panose="020B0604020202020204" pitchFamily="34" charset="0"/>
              <a:cs typeface="Arial" panose="020B0604020202020204" pitchFamily="34" charset="0"/>
            </a:rPr>
            <a:t>bộ</a:t>
          </a:r>
          <a:endParaRPr lang="en-US" sz="2600" b="0" dirty="0">
            <a:latin typeface="Arial" panose="020B0604020202020204" pitchFamily="34" charset="0"/>
            <a:cs typeface="Arial" panose="020B0604020202020204" pitchFamily="34" charset="0"/>
          </a:endParaRPr>
        </a:p>
      </dgm:t>
    </dgm:pt>
    <dgm:pt modelId="{1DA6A9C6-071E-48AE-934F-C4FC4503BD55}" type="parTrans" cxnId="{5DDFA4EB-B77D-442B-A591-AB82A48CDB80}">
      <dgm:prSet/>
      <dgm:spPr/>
      <dgm:t>
        <a:bodyPr/>
        <a:lstStyle/>
        <a:p>
          <a:endParaRPr lang="en-US" sz="1800" b="0">
            <a:solidFill>
              <a:srgbClr val="000099"/>
            </a:solidFill>
            <a:latin typeface="Arial" panose="020B0604020202020204" pitchFamily="34" charset="0"/>
            <a:cs typeface="Arial" panose="020B0604020202020204" pitchFamily="34" charset="0"/>
          </a:endParaRPr>
        </a:p>
      </dgm:t>
    </dgm:pt>
    <dgm:pt modelId="{EFAEBCC9-C5F1-45FD-8D1C-640174DCBD05}" type="sibTrans" cxnId="{5DDFA4EB-B77D-442B-A591-AB82A48CDB80}">
      <dgm:prSet/>
      <dgm:spPr/>
      <dgm:t>
        <a:bodyPr/>
        <a:lstStyle/>
        <a:p>
          <a:endParaRPr lang="en-US" sz="1800" b="0">
            <a:solidFill>
              <a:srgbClr val="000099"/>
            </a:solidFill>
            <a:latin typeface="Arial" panose="020B0604020202020204" pitchFamily="34" charset="0"/>
            <a:cs typeface="Arial" panose="020B0604020202020204" pitchFamily="34" charset="0"/>
          </a:endParaRPr>
        </a:p>
      </dgm:t>
    </dgm:pt>
    <dgm:pt modelId="{9691A421-0B21-4889-A131-F0C89F2530A6}">
      <dgm:prSet phldrT="[Text]" custT="1"/>
      <dgm:spPr/>
      <dgm:t>
        <a:bodyPr/>
        <a:lstStyle/>
        <a:p>
          <a:r>
            <a:rPr lang="en-US" sz="2200" b="0" dirty="0" err="1">
              <a:latin typeface="Arial" panose="020B0604020202020204" pitchFamily="34" charset="0"/>
              <a:cs typeface="Arial" panose="020B0604020202020204" pitchFamily="34" charset="0"/>
            </a:rPr>
            <a:t>Nguồn</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nhân</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lực</a:t>
          </a:r>
          <a:endParaRPr lang="en-US" sz="2200" b="0" dirty="0">
            <a:latin typeface="Arial" panose="020B0604020202020204" pitchFamily="34" charset="0"/>
            <a:cs typeface="Arial" panose="020B0604020202020204" pitchFamily="34" charset="0"/>
          </a:endParaRPr>
        </a:p>
      </dgm:t>
    </dgm:pt>
    <dgm:pt modelId="{170BBFCB-D641-495E-A3C4-C16179F5CE37}" type="parTrans" cxnId="{2467B772-80D1-4E4F-9B93-540AC9066A36}">
      <dgm:prSet custT="1"/>
      <dgm:spPr/>
      <dgm:t>
        <a:bodyPr/>
        <a:lstStyle/>
        <a:p>
          <a:endParaRPr lang="en-US" sz="500" b="0">
            <a:solidFill>
              <a:srgbClr val="000099"/>
            </a:solidFill>
            <a:latin typeface="Arial" panose="020B0604020202020204" pitchFamily="34" charset="0"/>
            <a:cs typeface="Arial" panose="020B0604020202020204" pitchFamily="34" charset="0"/>
          </a:endParaRPr>
        </a:p>
      </dgm:t>
    </dgm:pt>
    <dgm:pt modelId="{E504F891-821A-4D28-AEDC-1AFB9643B404}" type="sibTrans" cxnId="{2467B772-80D1-4E4F-9B93-540AC9066A36}">
      <dgm:prSet/>
      <dgm:spPr/>
      <dgm:t>
        <a:bodyPr/>
        <a:lstStyle/>
        <a:p>
          <a:endParaRPr lang="en-US" sz="1800" b="0">
            <a:solidFill>
              <a:srgbClr val="000099"/>
            </a:solidFill>
            <a:latin typeface="Arial" panose="020B0604020202020204" pitchFamily="34" charset="0"/>
            <a:cs typeface="Arial" panose="020B0604020202020204" pitchFamily="34" charset="0"/>
          </a:endParaRPr>
        </a:p>
      </dgm:t>
    </dgm:pt>
    <dgm:pt modelId="{E21E7BE4-1566-4FFD-A2E8-5BDA725ABCC8}">
      <dgm:prSet phldrT="[Text]" custT="1"/>
      <dgm:spPr/>
      <dgm:t>
        <a:bodyPr/>
        <a:lstStyle/>
        <a:p>
          <a:r>
            <a:rPr lang="en-US" sz="2200" b="0" dirty="0" err="1">
              <a:latin typeface="Arial" panose="020B0604020202020204" pitchFamily="34" charset="0"/>
              <a:cs typeface="Arial" panose="020B0604020202020204" pitchFamily="34" charset="0"/>
            </a:rPr>
            <a:t>Khả</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năng</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tài</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chính</a:t>
          </a:r>
          <a:r>
            <a:rPr lang="en-US" sz="2200" b="0" dirty="0">
              <a:latin typeface="Arial" panose="020B0604020202020204" pitchFamily="34" charset="0"/>
              <a:cs typeface="Arial" panose="020B0604020202020204" pitchFamily="34" charset="0"/>
            </a:rPr>
            <a:t> </a:t>
          </a:r>
        </a:p>
      </dgm:t>
    </dgm:pt>
    <dgm:pt modelId="{AE066834-78A1-4E90-805F-87BD8A373A21}" type="parTrans" cxnId="{BCB06FBE-E48D-40BB-A794-C02C7142082B}">
      <dgm:prSet custT="1"/>
      <dgm:spPr/>
      <dgm:t>
        <a:bodyPr/>
        <a:lstStyle/>
        <a:p>
          <a:endParaRPr lang="en-US" sz="500" b="0">
            <a:solidFill>
              <a:srgbClr val="000099"/>
            </a:solidFill>
            <a:latin typeface="Arial" panose="020B0604020202020204" pitchFamily="34" charset="0"/>
            <a:cs typeface="Arial" panose="020B0604020202020204" pitchFamily="34" charset="0"/>
          </a:endParaRPr>
        </a:p>
      </dgm:t>
    </dgm:pt>
    <dgm:pt modelId="{0F17190A-A322-4B24-9865-D27F369A5BCD}" type="sibTrans" cxnId="{BCB06FBE-E48D-40BB-A794-C02C7142082B}">
      <dgm:prSet/>
      <dgm:spPr/>
      <dgm:t>
        <a:bodyPr/>
        <a:lstStyle/>
        <a:p>
          <a:endParaRPr lang="en-US" sz="1800" b="0">
            <a:solidFill>
              <a:srgbClr val="000099"/>
            </a:solidFill>
            <a:latin typeface="Arial" panose="020B0604020202020204" pitchFamily="34" charset="0"/>
            <a:cs typeface="Arial" panose="020B0604020202020204" pitchFamily="34" charset="0"/>
          </a:endParaRPr>
        </a:p>
      </dgm:t>
    </dgm:pt>
    <dgm:pt modelId="{07AEE39F-3789-4B14-9088-BB41EC553BCE}">
      <dgm:prSet phldrT="[Text]" custT="1"/>
      <dgm:spPr/>
      <dgm:t>
        <a:bodyPr/>
        <a:lstStyle/>
        <a:p>
          <a:r>
            <a:rPr lang="en-US" sz="2200" b="0" dirty="0" err="1">
              <a:latin typeface="Arial" panose="020B0604020202020204" pitchFamily="34" charset="0"/>
              <a:cs typeface="Arial" panose="020B0604020202020204" pitchFamily="34" charset="0"/>
            </a:rPr>
            <a:t>Khả</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năng</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nghiên</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cứu</a:t>
          </a:r>
          <a:r>
            <a:rPr lang="en-US" sz="2200" b="0" dirty="0">
              <a:latin typeface="Arial" panose="020B0604020202020204" pitchFamily="34" charset="0"/>
              <a:cs typeface="Arial" panose="020B0604020202020204" pitchFamily="34" charset="0"/>
            </a:rPr>
            <a:t> &amp; PT</a:t>
          </a:r>
        </a:p>
      </dgm:t>
    </dgm:pt>
    <dgm:pt modelId="{FB577803-F0BC-4350-B77F-21AD2804E7AD}" type="parTrans" cxnId="{89B0DFF9-83D7-4ED5-9CBA-306F4D554841}">
      <dgm:prSet custT="1"/>
      <dgm:spPr/>
      <dgm:t>
        <a:bodyPr/>
        <a:lstStyle/>
        <a:p>
          <a:endParaRPr lang="en-US" sz="500" b="0">
            <a:solidFill>
              <a:srgbClr val="000099"/>
            </a:solidFill>
            <a:latin typeface="Arial" panose="020B0604020202020204" pitchFamily="34" charset="0"/>
            <a:cs typeface="Arial" panose="020B0604020202020204" pitchFamily="34" charset="0"/>
          </a:endParaRPr>
        </a:p>
      </dgm:t>
    </dgm:pt>
    <dgm:pt modelId="{4810EA98-BCEA-4736-8470-F1B4D241BA3D}" type="sibTrans" cxnId="{89B0DFF9-83D7-4ED5-9CBA-306F4D554841}">
      <dgm:prSet/>
      <dgm:spPr/>
      <dgm:t>
        <a:bodyPr/>
        <a:lstStyle/>
        <a:p>
          <a:endParaRPr lang="en-US" sz="1800" b="0">
            <a:solidFill>
              <a:srgbClr val="000099"/>
            </a:solidFill>
            <a:latin typeface="Arial" panose="020B0604020202020204" pitchFamily="34" charset="0"/>
            <a:cs typeface="Arial" panose="020B0604020202020204" pitchFamily="34" charset="0"/>
          </a:endParaRPr>
        </a:p>
      </dgm:t>
    </dgm:pt>
    <dgm:pt modelId="{51B41B5E-B85C-4F75-A10F-A56CCD4F27B3}">
      <dgm:prSet custT="1"/>
      <dgm:spPr/>
      <dgm:t>
        <a:bodyPr/>
        <a:lstStyle/>
        <a:p>
          <a:r>
            <a:rPr lang="en-US" sz="2200" b="0" dirty="0" err="1">
              <a:latin typeface="Arial" panose="020B0604020202020204" pitchFamily="34" charset="0"/>
              <a:cs typeface="Arial" panose="020B0604020202020204" pitchFamily="34" charset="0"/>
            </a:rPr>
            <a:t>Khả</a:t>
          </a:r>
          <a:r>
            <a:rPr lang="en-US" sz="2200" b="0" dirty="0">
              <a:latin typeface="Arial" panose="020B0604020202020204" pitchFamily="34" charset="0"/>
              <a:cs typeface="Arial" panose="020B0604020202020204" pitchFamily="34" charset="0"/>
            </a:rPr>
            <a:t> </a:t>
          </a:r>
          <a:r>
            <a:rPr lang="en-US" sz="2200" b="0" dirty="0" err="1">
              <a:latin typeface="Arial" panose="020B0604020202020204" pitchFamily="34" charset="0"/>
              <a:cs typeface="Arial" panose="020B0604020202020204" pitchFamily="34" charset="0"/>
            </a:rPr>
            <a:t>năng</a:t>
          </a:r>
          <a:r>
            <a:rPr lang="en-US" sz="2200" b="0" dirty="0">
              <a:latin typeface="Arial" panose="020B0604020202020204" pitchFamily="34" charset="0"/>
              <a:cs typeface="Arial" panose="020B0604020202020204" pitchFamily="34" charset="0"/>
            </a:rPr>
            <a:t> SXKD</a:t>
          </a:r>
        </a:p>
      </dgm:t>
    </dgm:pt>
    <dgm:pt modelId="{7E733402-E76F-430E-90A7-CB4BB86D3F6A}" type="parTrans" cxnId="{55018E22-16BA-4DD7-BC00-54D1F46B2529}">
      <dgm:prSet custT="1"/>
      <dgm:spPr/>
      <dgm:t>
        <a:bodyPr/>
        <a:lstStyle/>
        <a:p>
          <a:endParaRPr lang="en-US" sz="500" b="0">
            <a:solidFill>
              <a:srgbClr val="000099"/>
            </a:solidFill>
            <a:latin typeface="Arial" panose="020B0604020202020204" pitchFamily="34" charset="0"/>
            <a:cs typeface="Arial" panose="020B0604020202020204" pitchFamily="34" charset="0"/>
          </a:endParaRPr>
        </a:p>
      </dgm:t>
    </dgm:pt>
    <dgm:pt modelId="{10E996C3-E2CC-4701-B49E-E7FFEEB32F96}" type="sibTrans" cxnId="{55018E22-16BA-4DD7-BC00-54D1F46B2529}">
      <dgm:prSet/>
      <dgm:spPr/>
      <dgm:t>
        <a:bodyPr/>
        <a:lstStyle/>
        <a:p>
          <a:endParaRPr lang="en-US" sz="1800" b="0">
            <a:solidFill>
              <a:srgbClr val="000099"/>
            </a:solidFill>
            <a:latin typeface="Arial" panose="020B0604020202020204" pitchFamily="34" charset="0"/>
            <a:cs typeface="Arial" panose="020B0604020202020204" pitchFamily="34" charset="0"/>
          </a:endParaRPr>
        </a:p>
      </dgm:t>
    </dgm:pt>
    <dgm:pt modelId="{C6554146-6A13-4371-8C1E-B8F48811455A}">
      <dgm:prSet/>
      <dgm:spPr/>
      <dgm:t>
        <a:bodyPr/>
        <a:lstStyle/>
        <a:p>
          <a:r>
            <a:rPr lang="en-US" b="0" dirty="0" err="1">
              <a:latin typeface="Arial" panose="020B0604020202020204" pitchFamily="34" charset="0"/>
              <a:cs typeface="Arial" panose="020B0604020202020204" pitchFamily="34" charset="0"/>
            </a:rPr>
            <a:t>Hoạt</a:t>
          </a:r>
          <a:r>
            <a:rPr lang="en-US" b="0" dirty="0">
              <a:latin typeface="Arial" panose="020B0604020202020204" pitchFamily="34" charset="0"/>
              <a:cs typeface="Arial" panose="020B0604020202020204" pitchFamily="34" charset="0"/>
            </a:rPr>
            <a:t> </a:t>
          </a:r>
          <a:r>
            <a:rPr lang="en-US" b="0" dirty="0" err="1">
              <a:latin typeface="Arial" panose="020B0604020202020204" pitchFamily="34" charset="0"/>
              <a:cs typeface="Arial" panose="020B0604020202020204" pitchFamily="34" charset="0"/>
            </a:rPr>
            <a:t>động</a:t>
          </a:r>
          <a:r>
            <a:rPr lang="en-US" b="0" dirty="0">
              <a:latin typeface="Arial" panose="020B0604020202020204" pitchFamily="34" charset="0"/>
              <a:cs typeface="Arial" panose="020B0604020202020204" pitchFamily="34" charset="0"/>
            </a:rPr>
            <a:t> </a:t>
          </a:r>
          <a:r>
            <a:rPr lang="en-US" b="0" dirty="0" err="1">
              <a:latin typeface="Arial" panose="020B0604020202020204" pitchFamily="34" charset="0"/>
              <a:cs typeface="Arial" panose="020B0604020202020204" pitchFamily="34" charset="0"/>
            </a:rPr>
            <a:t>quản</a:t>
          </a:r>
          <a:r>
            <a:rPr lang="en-US" b="0" dirty="0">
              <a:latin typeface="Arial" panose="020B0604020202020204" pitchFamily="34" charset="0"/>
              <a:cs typeface="Arial" panose="020B0604020202020204" pitchFamily="34" charset="0"/>
            </a:rPr>
            <a:t> </a:t>
          </a:r>
          <a:r>
            <a:rPr lang="en-US" b="0" dirty="0" err="1">
              <a:latin typeface="Arial" panose="020B0604020202020204" pitchFamily="34" charset="0"/>
              <a:cs typeface="Arial" panose="020B0604020202020204" pitchFamily="34" charset="0"/>
            </a:rPr>
            <a:t>trị</a:t>
          </a:r>
          <a:endParaRPr lang="en-US" b="0" dirty="0">
            <a:latin typeface="Arial" panose="020B0604020202020204" pitchFamily="34" charset="0"/>
            <a:cs typeface="Arial" panose="020B0604020202020204" pitchFamily="34" charset="0"/>
          </a:endParaRPr>
        </a:p>
      </dgm:t>
    </dgm:pt>
    <dgm:pt modelId="{2CA91CEF-7886-4346-BFF5-AADB0C0CBDF5}" type="parTrans" cxnId="{4D8359E2-47FE-4686-8571-A46D228DFDF7}">
      <dgm:prSet/>
      <dgm:spPr/>
      <dgm:t>
        <a:bodyPr/>
        <a:lstStyle/>
        <a:p>
          <a:endParaRPr lang="en-US" b="0">
            <a:latin typeface="Arial" panose="020B0604020202020204" pitchFamily="34" charset="0"/>
            <a:cs typeface="Arial" panose="020B0604020202020204" pitchFamily="34" charset="0"/>
          </a:endParaRPr>
        </a:p>
      </dgm:t>
    </dgm:pt>
    <dgm:pt modelId="{47459C82-36BD-4070-9BA4-E97225567BAA}" type="sibTrans" cxnId="{4D8359E2-47FE-4686-8571-A46D228DFDF7}">
      <dgm:prSet/>
      <dgm:spPr/>
      <dgm:t>
        <a:bodyPr/>
        <a:lstStyle/>
        <a:p>
          <a:endParaRPr lang="en-US" b="0">
            <a:latin typeface="Arial" panose="020B0604020202020204" pitchFamily="34" charset="0"/>
            <a:cs typeface="Arial" panose="020B0604020202020204" pitchFamily="34" charset="0"/>
          </a:endParaRPr>
        </a:p>
      </dgm:t>
    </dgm:pt>
    <dgm:pt modelId="{DA2CB29A-6164-4ADD-9D5C-BB06B0A8CB6D}">
      <dgm:prSet custT="1"/>
      <dgm:spPr/>
      <dgm:t>
        <a:bodyPr/>
        <a:lstStyle/>
        <a:p>
          <a:r>
            <a:rPr lang="en-US" sz="2000" b="0" dirty="0" err="1">
              <a:latin typeface="Arial" panose="020B0604020202020204" pitchFamily="34" charset="0"/>
              <a:cs typeface="Arial" panose="020B0604020202020204" pitchFamily="34" charset="0"/>
            </a:rPr>
            <a:t>Hoạt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động</a:t>
          </a:r>
          <a:r>
            <a:rPr lang="en-US" sz="2000" b="0" dirty="0">
              <a:latin typeface="Arial" panose="020B0604020202020204" pitchFamily="34" charset="0"/>
              <a:cs typeface="Arial" panose="020B0604020202020204" pitchFamily="34" charset="0"/>
            </a:rPr>
            <a:t> Marketing</a:t>
          </a:r>
        </a:p>
      </dgm:t>
    </dgm:pt>
    <dgm:pt modelId="{428ACB59-C9CE-49FF-9A89-932B9C2BF1E0}" type="parTrans" cxnId="{C12C145D-A040-44A6-8E75-7F209423B5A9}">
      <dgm:prSet/>
      <dgm:spPr/>
      <dgm:t>
        <a:bodyPr/>
        <a:lstStyle/>
        <a:p>
          <a:endParaRPr lang="en-US" b="0">
            <a:latin typeface="Arial" panose="020B0604020202020204" pitchFamily="34" charset="0"/>
            <a:cs typeface="Arial" panose="020B0604020202020204" pitchFamily="34" charset="0"/>
          </a:endParaRPr>
        </a:p>
      </dgm:t>
    </dgm:pt>
    <dgm:pt modelId="{CDCF24D6-3D0B-4C52-AF54-F938D1E95F09}" type="sibTrans" cxnId="{C12C145D-A040-44A6-8E75-7F209423B5A9}">
      <dgm:prSet/>
      <dgm:spPr/>
      <dgm:t>
        <a:bodyPr/>
        <a:lstStyle/>
        <a:p>
          <a:endParaRPr lang="en-US" b="0">
            <a:latin typeface="Arial" panose="020B0604020202020204" pitchFamily="34" charset="0"/>
            <a:cs typeface="Arial" panose="020B0604020202020204" pitchFamily="34" charset="0"/>
          </a:endParaRPr>
        </a:p>
      </dgm:t>
    </dgm:pt>
    <dgm:pt modelId="{68186E06-73CF-4741-A1E1-A183196530F3}">
      <dgm:prSet/>
      <dgm:spPr/>
      <dgm:t>
        <a:bodyPr/>
        <a:lstStyle/>
        <a:p>
          <a:r>
            <a:rPr lang="en-US" b="0" dirty="0">
              <a:latin typeface="Arial" panose="020B0604020202020204" pitchFamily="34" charset="0"/>
              <a:cs typeface="Arial" panose="020B0604020202020204" pitchFamily="34" charset="0"/>
            </a:rPr>
            <a:t>Văn </a:t>
          </a:r>
          <a:r>
            <a:rPr lang="en-US" b="0" dirty="0" err="1">
              <a:latin typeface="Arial" panose="020B0604020202020204" pitchFamily="34" charset="0"/>
              <a:cs typeface="Arial" panose="020B0604020202020204" pitchFamily="34" charset="0"/>
            </a:rPr>
            <a:t>hóa</a:t>
          </a:r>
          <a:r>
            <a:rPr lang="en-US" b="0" dirty="0">
              <a:latin typeface="Arial" panose="020B0604020202020204" pitchFamily="34" charset="0"/>
              <a:cs typeface="Arial" panose="020B0604020202020204" pitchFamily="34" charset="0"/>
            </a:rPr>
            <a:t> </a:t>
          </a:r>
          <a:r>
            <a:rPr lang="en-US" b="0" dirty="0" err="1">
              <a:latin typeface="Arial" panose="020B0604020202020204" pitchFamily="34" charset="0"/>
              <a:cs typeface="Arial" panose="020B0604020202020204" pitchFamily="34" charset="0"/>
            </a:rPr>
            <a:t>của</a:t>
          </a:r>
          <a:r>
            <a:rPr lang="en-US" b="0" dirty="0">
              <a:latin typeface="Arial" panose="020B0604020202020204" pitchFamily="34" charset="0"/>
              <a:cs typeface="Arial" panose="020B0604020202020204" pitchFamily="34" charset="0"/>
            </a:rPr>
            <a:t> </a:t>
          </a:r>
          <a:r>
            <a:rPr lang="en-US" b="0" dirty="0" err="1">
              <a:latin typeface="Arial" panose="020B0604020202020204" pitchFamily="34" charset="0"/>
              <a:cs typeface="Arial" panose="020B0604020202020204" pitchFamily="34" charset="0"/>
            </a:rPr>
            <a:t>Tổ</a:t>
          </a:r>
          <a:r>
            <a:rPr lang="en-US" b="0" dirty="0">
              <a:latin typeface="Arial" panose="020B0604020202020204" pitchFamily="34" charset="0"/>
              <a:cs typeface="Arial" panose="020B0604020202020204" pitchFamily="34" charset="0"/>
            </a:rPr>
            <a:t> </a:t>
          </a:r>
          <a:r>
            <a:rPr lang="en-US" b="0" dirty="0" err="1">
              <a:latin typeface="Arial" panose="020B0604020202020204" pitchFamily="34" charset="0"/>
              <a:cs typeface="Arial" panose="020B0604020202020204" pitchFamily="34" charset="0"/>
            </a:rPr>
            <a:t>chức</a:t>
          </a:r>
          <a:endParaRPr lang="en-US" b="0" dirty="0">
            <a:latin typeface="Arial" panose="020B0604020202020204" pitchFamily="34" charset="0"/>
            <a:cs typeface="Arial" panose="020B0604020202020204" pitchFamily="34" charset="0"/>
          </a:endParaRPr>
        </a:p>
      </dgm:t>
    </dgm:pt>
    <dgm:pt modelId="{85DBB113-4A5C-46AF-8155-BA71C9C22956}" type="parTrans" cxnId="{331771E3-8F52-4C53-9393-58C1DFC466FC}">
      <dgm:prSet/>
      <dgm:spPr/>
      <dgm:t>
        <a:bodyPr/>
        <a:lstStyle/>
        <a:p>
          <a:endParaRPr lang="en-US" b="0">
            <a:latin typeface="Arial" panose="020B0604020202020204" pitchFamily="34" charset="0"/>
            <a:cs typeface="Arial" panose="020B0604020202020204" pitchFamily="34" charset="0"/>
          </a:endParaRPr>
        </a:p>
      </dgm:t>
    </dgm:pt>
    <dgm:pt modelId="{EC834C70-E68A-481E-AE74-D1FED43F837C}" type="sibTrans" cxnId="{331771E3-8F52-4C53-9393-58C1DFC466FC}">
      <dgm:prSet/>
      <dgm:spPr/>
      <dgm:t>
        <a:bodyPr/>
        <a:lstStyle/>
        <a:p>
          <a:endParaRPr lang="en-US" b="0">
            <a:latin typeface="Arial" panose="020B0604020202020204" pitchFamily="34" charset="0"/>
            <a:cs typeface="Arial" panose="020B0604020202020204" pitchFamily="34" charset="0"/>
          </a:endParaRPr>
        </a:p>
      </dgm:t>
    </dgm:pt>
    <dgm:pt modelId="{D4785382-F62B-4A76-BA0E-8AAA2E6EC046}" type="pres">
      <dgm:prSet presAssocID="{110F067A-0973-422C-9215-A96C5F2C69BF}" presName="cycle" presStyleCnt="0">
        <dgm:presLayoutVars>
          <dgm:chMax val="1"/>
          <dgm:dir/>
          <dgm:animLvl val="ctr"/>
          <dgm:resizeHandles val="exact"/>
        </dgm:presLayoutVars>
      </dgm:prSet>
      <dgm:spPr/>
    </dgm:pt>
    <dgm:pt modelId="{6A25450C-F364-4049-9F59-8AD50EF8D00E}" type="pres">
      <dgm:prSet presAssocID="{969A4B19-F0AB-4E01-A501-19308B4D2BB0}" presName="centerShape" presStyleLbl="node0" presStyleIdx="0" presStyleCnt="1" custScaleX="123630"/>
      <dgm:spPr/>
    </dgm:pt>
    <dgm:pt modelId="{EDE69A5E-2A19-4445-AD71-1A53955746EF}" type="pres">
      <dgm:prSet presAssocID="{170BBFCB-D641-495E-A3C4-C16179F5CE37}" presName="Name9" presStyleLbl="parChTrans1D2" presStyleIdx="0" presStyleCnt="7"/>
      <dgm:spPr/>
    </dgm:pt>
    <dgm:pt modelId="{0184C859-4C72-410A-A5A1-C8A4C08EC999}" type="pres">
      <dgm:prSet presAssocID="{170BBFCB-D641-495E-A3C4-C16179F5CE37}" presName="connTx" presStyleLbl="parChTrans1D2" presStyleIdx="0" presStyleCnt="7"/>
      <dgm:spPr/>
    </dgm:pt>
    <dgm:pt modelId="{D74E44C8-4532-425C-9A84-34E57AC65B29}" type="pres">
      <dgm:prSet presAssocID="{9691A421-0B21-4889-A131-F0C89F2530A6}" presName="node" presStyleLbl="node1" presStyleIdx="0" presStyleCnt="7" custScaleX="114727" custRadScaleRad="96784" custRadScaleInc="0">
        <dgm:presLayoutVars>
          <dgm:bulletEnabled val="1"/>
        </dgm:presLayoutVars>
      </dgm:prSet>
      <dgm:spPr/>
    </dgm:pt>
    <dgm:pt modelId="{1D6AE217-DA34-425A-B205-26244C92264C}" type="pres">
      <dgm:prSet presAssocID="{AE066834-78A1-4E90-805F-87BD8A373A21}" presName="Name9" presStyleLbl="parChTrans1D2" presStyleIdx="1" presStyleCnt="7"/>
      <dgm:spPr/>
    </dgm:pt>
    <dgm:pt modelId="{826AF1D1-F2B4-4AE4-80F7-6A62D98BB516}" type="pres">
      <dgm:prSet presAssocID="{AE066834-78A1-4E90-805F-87BD8A373A21}" presName="connTx" presStyleLbl="parChTrans1D2" presStyleIdx="1" presStyleCnt="7"/>
      <dgm:spPr/>
    </dgm:pt>
    <dgm:pt modelId="{4D62E23D-E860-4086-9D61-56ED40DA3F28}" type="pres">
      <dgm:prSet presAssocID="{E21E7BE4-1566-4FFD-A2E8-5BDA725ABCC8}" presName="node" presStyleLbl="node1" presStyleIdx="1" presStyleCnt="7" custScaleX="113879">
        <dgm:presLayoutVars>
          <dgm:bulletEnabled val="1"/>
        </dgm:presLayoutVars>
      </dgm:prSet>
      <dgm:spPr/>
    </dgm:pt>
    <dgm:pt modelId="{30748876-5E51-443A-A081-A91A2E6532F8}" type="pres">
      <dgm:prSet presAssocID="{FB577803-F0BC-4350-B77F-21AD2804E7AD}" presName="Name9" presStyleLbl="parChTrans1D2" presStyleIdx="2" presStyleCnt="7"/>
      <dgm:spPr/>
    </dgm:pt>
    <dgm:pt modelId="{22001569-54BD-4FA0-B8D6-05EA3DDE6233}" type="pres">
      <dgm:prSet presAssocID="{FB577803-F0BC-4350-B77F-21AD2804E7AD}" presName="connTx" presStyleLbl="parChTrans1D2" presStyleIdx="2" presStyleCnt="7"/>
      <dgm:spPr/>
    </dgm:pt>
    <dgm:pt modelId="{ED9D020B-323B-4441-A494-63594F803987}" type="pres">
      <dgm:prSet presAssocID="{07AEE39F-3789-4B14-9088-BB41EC553BCE}" presName="node" presStyleLbl="node1" presStyleIdx="2" presStyleCnt="7" custScaleX="114727" custRadScaleRad="105602">
        <dgm:presLayoutVars>
          <dgm:bulletEnabled val="1"/>
        </dgm:presLayoutVars>
      </dgm:prSet>
      <dgm:spPr/>
    </dgm:pt>
    <dgm:pt modelId="{114587AC-644F-4956-8A1A-D8172107031B}" type="pres">
      <dgm:prSet presAssocID="{7E733402-E76F-430E-90A7-CB4BB86D3F6A}" presName="Name9" presStyleLbl="parChTrans1D2" presStyleIdx="3" presStyleCnt="7"/>
      <dgm:spPr/>
    </dgm:pt>
    <dgm:pt modelId="{454F0EC1-B8FE-4615-8D1A-A9B439F1C4F7}" type="pres">
      <dgm:prSet presAssocID="{7E733402-E76F-430E-90A7-CB4BB86D3F6A}" presName="connTx" presStyleLbl="parChTrans1D2" presStyleIdx="3" presStyleCnt="7"/>
      <dgm:spPr/>
    </dgm:pt>
    <dgm:pt modelId="{41C39C31-8173-461B-B16F-FD06AD6DCE8C}" type="pres">
      <dgm:prSet presAssocID="{51B41B5E-B85C-4F75-A10F-A56CCD4F27B3}" presName="node" presStyleLbl="node1" presStyleIdx="3" presStyleCnt="7" custScaleX="115873" custRadScaleRad="99629" custRadScaleInc="-302">
        <dgm:presLayoutVars>
          <dgm:bulletEnabled val="1"/>
        </dgm:presLayoutVars>
      </dgm:prSet>
      <dgm:spPr/>
    </dgm:pt>
    <dgm:pt modelId="{33B6D0BD-6469-4C11-B28C-5084B33A5B77}" type="pres">
      <dgm:prSet presAssocID="{2CA91CEF-7886-4346-BFF5-AADB0C0CBDF5}" presName="Name9" presStyleLbl="parChTrans1D2" presStyleIdx="4" presStyleCnt="7"/>
      <dgm:spPr/>
    </dgm:pt>
    <dgm:pt modelId="{547DF611-314D-4C86-8D3F-3B2833754271}" type="pres">
      <dgm:prSet presAssocID="{2CA91CEF-7886-4346-BFF5-AADB0C0CBDF5}" presName="connTx" presStyleLbl="parChTrans1D2" presStyleIdx="4" presStyleCnt="7"/>
      <dgm:spPr/>
    </dgm:pt>
    <dgm:pt modelId="{56CD6F95-A530-48D3-9F1D-2E1BE5658A91}" type="pres">
      <dgm:prSet presAssocID="{C6554146-6A13-4371-8C1E-B8F48811455A}" presName="node" presStyleLbl="node1" presStyleIdx="4" presStyleCnt="7" custScaleX="110460">
        <dgm:presLayoutVars>
          <dgm:bulletEnabled val="1"/>
        </dgm:presLayoutVars>
      </dgm:prSet>
      <dgm:spPr/>
    </dgm:pt>
    <dgm:pt modelId="{05174278-1445-4C62-BFBC-C496ED8DFB1B}" type="pres">
      <dgm:prSet presAssocID="{428ACB59-C9CE-49FF-9A89-932B9C2BF1E0}" presName="Name9" presStyleLbl="parChTrans1D2" presStyleIdx="5" presStyleCnt="7"/>
      <dgm:spPr/>
    </dgm:pt>
    <dgm:pt modelId="{F8A53322-E998-41CC-8D74-9562BA1886A9}" type="pres">
      <dgm:prSet presAssocID="{428ACB59-C9CE-49FF-9A89-932B9C2BF1E0}" presName="connTx" presStyleLbl="parChTrans1D2" presStyleIdx="5" presStyleCnt="7"/>
      <dgm:spPr/>
    </dgm:pt>
    <dgm:pt modelId="{2F2142F8-EC12-4619-8905-9AC9F9103E91}" type="pres">
      <dgm:prSet presAssocID="{DA2CB29A-6164-4ADD-9D5C-BB06B0A8CB6D}" presName="node" presStyleLbl="node1" presStyleIdx="5" presStyleCnt="7" custScaleX="118073">
        <dgm:presLayoutVars>
          <dgm:bulletEnabled val="1"/>
        </dgm:presLayoutVars>
      </dgm:prSet>
      <dgm:spPr/>
    </dgm:pt>
    <dgm:pt modelId="{76E8331D-2B50-49D6-A28D-3933ED46B735}" type="pres">
      <dgm:prSet presAssocID="{85DBB113-4A5C-46AF-8155-BA71C9C22956}" presName="Name9" presStyleLbl="parChTrans1D2" presStyleIdx="6" presStyleCnt="7"/>
      <dgm:spPr/>
    </dgm:pt>
    <dgm:pt modelId="{34A7D7B6-FA2D-46B7-802B-6F304EBB1917}" type="pres">
      <dgm:prSet presAssocID="{85DBB113-4A5C-46AF-8155-BA71C9C22956}" presName="connTx" presStyleLbl="parChTrans1D2" presStyleIdx="6" presStyleCnt="7"/>
      <dgm:spPr/>
    </dgm:pt>
    <dgm:pt modelId="{EFB11882-C52D-4D6E-B0F5-6F032C0B9E1D}" type="pres">
      <dgm:prSet presAssocID="{68186E06-73CF-4741-A1E1-A183196530F3}" presName="node" presStyleLbl="node1" presStyleIdx="6" presStyleCnt="7" custScaleX="108276">
        <dgm:presLayoutVars>
          <dgm:bulletEnabled val="1"/>
        </dgm:presLayoutVars>
      </dgm:prSet>
      <dgm:spPr/>
    </dgm:pt>
  </dgm:ptLst>
  <dgm:cxnLst>
    <dgm:cxn modelId="{B7BA880A-2AA3-44D6-A14D-821D900B1A21}" type="presOf" srcId="{110F067A-0973-422C-9215-A96C5F2C69BF}" destId="{D4785382-F62B-4A76-BA0E-8AAA2E6EC046}" srcOrd="0" destOrd="0" presId="urn:microsoft.com/office/officeart/2005/8/layout/radial1#3"/>
    <dgm:cxn modelId="{3C3CBC0A-48BC-4830-B7AA-6DDE630B1BA7}" type="presOf" srcId="{51B41B5E-B85C-4F75-A10F-A56CCD4F27B3}" destId="{41C39C31-8173-461B-B16F-FD06AD6DCE8C}" srcOrd="0" destOrd="0" presId="urn:microsoft.com/office/officeart/2005/8/layout/radial1#3"/>
    <dgm:cxn modelId="{CFD47714-F925-420C-9EF5-F3F01968EEDA}" type="presOf" srcId="{2CA91CEF-7886-4346-BFF5-AADB0C0CBDF5}" destId="{547DF611-314D-4C86-8D3F-3B2833754271}" srcOrd="1" destOrd="0" presId="urn:microsoft.com/office/officeart/2005/8/layout/radial1#3"/>
    <dgm:cxn modelId="{8F4A0519-6B86-4998-9FAC-769B324BC2B5}" type="presOf" srcId="{DA2CB29A-6164-4ADD-9D5C-BB06B0A8CB6D}" destId="{2F2142F8-EC12-4619-8905-9AC9F9103E91}" srcOrd="0" destOrd="0" presId="urn:microsoft.com/office/officeart/2005/8/layout/radial1#3"/>
    <dgm:cxn modelId="{55018E22-16BA-4DD7-BC00-54D1F46B2529}" srcId="{969A4B19-F0AB-4E01-A501-19308B4D2BB0}" destId="{51B41B5E-B85C-4F75-A10F-A56CCD4F27B3}" srcOrd="3" destOrd="0" parTransId="{7E733402-E76F-430E-90A7-CB4BB86D3F6A}" sibTransId="{10E996C3-E2CC-4701-B49E-E7FFEEB32F96}"/>
    <dgm:cxn modelId="{8C1BD728-0333-4757-94A9-DE9CAD23C003}" type="presOf" srcId="{7E733402-E76F-430E-90A7-CB4BB86D3F6A}" destId="{454F0EC1-B8FE-4615-8D1A-A9B439F1C4F7}" srcOrd="1" destOrd="0" presId="urn:microsoft.com/office/officeart/2005/8/layout/radial1#3"/>
    <dgm:cxn modelId="{B605BF31-9729-4F6C-8AC2-3A05C71DC892}" type="presOf" srcId="{428ACB59-C9CE-49FF-9A89-932B9C2BF1E0}" destId="{F8A53322-E998-41CC-8D74-9562BA1886A9}" srcOrd="1" destOrd="0" presId="urn:microsoft.com/office/officeart/2005/8/layout/radial1#3"/>
    <dgm:cxn modelId="{34939833-C8FF-4999-B04C-EFA517D9045D}" type="presOf" srcId="{68186E06-73CF-4741-A1E1-A183196530F3}" destId="{EFB11882-C52D-4D6E-B0F5-6F032C0B9E1D}" srcOrd="0" destOrd="0" presId="urn:microsoft.com/office/officeart/2005/8/layout/radial1#3"/>
    <dgm:cxn modelId="{F289D55B-F6CD-430C-B016-B57963F34F6B}" type="presOf" srcId="{2CA91CEF-7886-4346-BFF5-AADB0C0CBDF5}" destId="{33B6D0BD-6469-4C11-B28C-5084B33A5B77}" srcOrd="0" destOrd="0" presId="urn:microsoft.com/office/officeart/2005/8/layout/radial1#3"/>
    <dgm:cxn modelId="{C12C145D-A040-44A6-8E75-7F209423B5A9}" srcId="{969A4B19-F0AB-4E01-A501-19308B4D2BB0}" destId="{DA2CB29A-6164-4ADD-9D5C-BB06B0A8CB6D}" srcOrd="5" destOrd="0" parTransId="{428ACB59-C9CE-49FF-9A89-932B9C2BF1E0}" sibTransId="{CDCF24D6-3D0B-4C52-AF54-F938D1E95F09}"/>
    <dgm:cxn modelId="{BE8BA545-190D-46A6-9236-20CC8A59AD6D}" type="presOf" srcId="{E21E7BE4-1566-4FFD-A2E8-5BDA725ABCC8}" destId="{4D62E23D-E860-4086-9D61-56ED40DA3F28}" srcOrd="0" destOrd="0" presId="urn:microsoft.com/office/officeart/2005/8/layout/radial1#3"/>
    <dgm:cxn modelId="{A9C51C47-7209-4EFA-AA91-1EFE618DF926}" type="presOf" srcId="{07AEE39F-3789-4B14-9088-BB41EC553BCE}" destId="{ED9D020B-323B-4441-A494-63594F803987}" srcOrd="0" destOrd="0" presId="urn:microsoft.com/office/officeart/2005/8/layout/radial1#3"/>
    <dgm:cxn modelId="{26065E68-BB0B-4829-A5A1-5C919DE0A7E5}" type="presOf" srcId="{9691A421-0B21-4889-A131-F0C89F2530A6}" destId="{D74E44C8-4532-425C-9A84-34E57AC65B29}" srcOrd="0" destOrd="0" presId="urn:microsoft.com/office/officeart/2005/8/layout/radial1#3"/>
    <dgm:cxn modelId="{0217274F-1883-409D-97FD-56884620374E}" type="presOf" srcId="{969A4B19-F0AB-4E01-A501-19308B4D2BB0}" destId="{6A25450C-F364-4049-9F59-8AD50EF8D00E}" srcOrd="0" destOrd="0" presId="urn:microsoft.com/office/officeart/2005/8/layout/radial1#3"/>
    <dgm:cxn modelId="{2467B772-80D1-4E4F-9B93-540AC9066A36}" srcId="{969A4B19-F0AB-4E01-A501-19308B4D2BB0}" destId="{9691A421-0B21-4889-A131-F0C89F2530A6}" srcOrd="0" destOrd="0" parTransId="{170BBFCB-D641-495E-A3C4-C16179F5CE37}" sibTransId="{E504F891-821A-4D28-AEDC-1AFB9643B404}"/>
    <dgm:cxn modelId="{C8485B78-11F1-4DB1-97D7-4B17D1597417}" type="presOf" srcId="{428ACB59-C9CE-49FF-9A89-932B9C2BF1E0}" destId="{05174278-1445-4C62-BFBC-C496ED8DFB1B}" srcOrd="0" destOrd="0" presId="urn:microsoft.com/office/officeart/2005/8/layout/radial1#3"/>
    <dgm:cxn modelId="{4AF05658-BFFD-42A3-B0A0-CFEBCD0CF602}" type="presOf" srcId="{170BBFCB-D641-495E-A3C4-C16179F5CE37}" destId="{0184C859-4C72-410A-A5A1-C8A4C08EC999}" srcOrd="1" destOrd="0" presId="urn:microsoft.com/office/officeart/2005/8/layout/radial1#3"/>
    <dgm:cxn modelId="{A8147879-936F-4B00-8CEE-307372EAC4BB}" type="presOf" srcId="{85DBB113-4A5C-46AF-8155-BA71C9C22956}" destId="{34A7D7B6-FA2D-46B7-802B-6F304EBB1917}" srcOrd="1" destOrd="0" presId="urn:microsoft.com/office/officeart/2005/8/layout/radial1#3"/>
    <dgm:cxn modelId="{554F5084-29BC-457A-9999-1DBA2C637EA7}" type="presOf" srcId="{AE066834-78A1-4E90-805F-87BD8A373A21}" destId="{1D6AE217-DA34-425A-B205-26244C92264C}" srcOrd="0" destOrd="0" presId="urn:microsoft.com/office/officeart/2005/8/layout/radial1#3"/>
    <dgm:cxn modelId="{3ABF5499-39B6-4566-B9CB-D91C9CAB2744}" type="presOf" srcId="{AE066834-78A1-4E90-805F-87BD8A373A21}" destId="{826AF1D1-F2B4-4AE4-80F7-6A62D98BB516}" srcOrd="1" destOrd="0" presId="urn:microsoft.com/office/officeart/2005/8/layout/radial1#3"/>
    <dgm:cxn modelId="{E2F24EB4-51DC-44FA-85F3-C56FB2CB4276}" type="presOf" srcId="{170BBFCB-D641-495E-A3C4-C16179F5CE37}" destId="{EDE69A5E-2A19-4445-AD71-1A53955746EF}" srcOrd="0" destOrd="0" presId="urn:microsoft.com/office/officeart/2005/8/layout/radial1#3"/>
    <dgm:cxn modelId="{BCB06FBE-E48D-40BB-A794-C02C7142082B}" srcId="{969A4B19-F0AB-4E01-A501-19308B4D2BB0}" destId="{E21E7BE4-1566-4FFD-A2E8-5BDA725ABCC8}" srcOrd="1" destOrd="0" parTransId="{AE066834-78A1-4E90-805F-87BD8A373A21}" sibTransId="{0F17190A-A322-4B24-9865-D27F369A5BCD}"/>
    <dgm:cxn modelId="{898CA2C5-E531-4F4A-88C3-2B1CCB18C804}" type="presOf" srcId="{C6554146-6A13-4371-8C1E-B8F48811455A}" destId="{56CD6F95-A530-48D3-9F1D-2E1BE5658A91}" srcOrd="0" destOrd="0" presId="urn:microsoft.com/office/officeart/2005/8/layout/radial1#3"/>
    <dgm:cxn modelId="{20AFAACB-C9F2-4B5D-9BAE-BACB042E4D1D}" type="presOf" srcId="{7E733402-E76F-430E-90A7-CB4BB86D3F6A}" destId="{114587AC-644F-4956-8A1A-D8172107031B}" srcOrd="0" destOrd="0" presId="urn:microsoft.com/office/officeart/2005/8/layout/radial1#3"/>
    <dgm:cxn modelId="{FF06ABD3-247C-4DD7-A005-73F664A51BB8}" type="presOf" srcId="{FB577803-F0BC-4350-B77F-21AD2804E7AD}" destId="{22001569-54BD-4FA0-B8D6-05EA3DDE6233}" srcOrd="1" destOrd="0" presId="urn:microsoft.com/office/officeart/2005/8/layout/radial1#3"/>
    <dgm:cxn modelId="{B8CB1BE0-A5D9-4672-AAA5-C262FEFDADB6}" type="presOf" srcId="{FB577803-F0BC-4350-B77F-21AD2804E7AD}" destId="{30748876-5E51-443A-A081-A91A2E6532F8}" srcOrd="0" destOrd="0" presId="urn:microsoft.com/office/officeart/2005/8/layout/radial1#3"/>
    <dgm:cxn modelId="{4D8359E2-47FE-4686-8571-A46D228DFDF7}" srcId="{969A4B19-F0AB-4E01-A501-19308B4D2BB0}" destId="{C6554146-6A13-4371-8C1E-B8F48811455A}" srcOrd="4" destOrd="0" parTransId="{2CA91CEF-7886-4346-BFF5-AADB0C0CBDF5}" sibTransId="{47459C82-36BD-4070-9BA4-E97225567BAA}"/>
    <dgm:cxn modelId="{331771E3-8F52-4C53-9393-58C1DFC466FC}" srcId="{969A4B19-F0AB-4E01-A501-19308B4D2BB0}" destId="{68186E06-73CF-4741-A1E1-A183196530F3}" srcOrd="6" destOrd="0" parTransId="{85DBB113-4A5C-46AF-8155-BA71C9C22956}" sibTransId="{EC834C70-E68A-481E-AE74-D1FED43F837C}"/>
    <dgm:cxn modelId="{5DDFA4EB-B77D-442B-A591-AB82A48CDB80}" srcId="{110F067A-0973-422C-9215-A96C5F2C69BF}" destId="{969A4B19-F0AB-4E01-A501-19308B4D2BB0}" srcOrd="0" destOrd="0" parTransId="{1DA6A9C6-071E-48AE-934F-C4FC4503BD55}" sibTransId="{EFAEBCC9-C5F1-45FD-8D1C-640174DCBD05}"/>
    <dgm:cxn modelId="{89B0DFF9-83D7-4ED5-9CBA-306F4D554841}" srcId="{969A4B19-F0AB-4E01-A501-19308B4D2BB0}" destId="{07AEE39F-3789-4B14-9088-BB41EC553BCE}" srcOrd="2" destOrd="0" parTransId="{FB577803-F0BC-4350-B77F-21AD2804E7AD}" sibTransId="{4810EA98-BCEA-4736-8470-F1B4D241BA3D}"/>
    <dgm:cxn modelId="{FA4FCBFF-97F3-426A-BB7A-D928F8E19839}" type="presOf" srcId="{85DBB113-4A5C-46AF-8155-BA71C9C22956}" destId="{76E8331D-2B50-49D6-A28D-3933ED46B735}" srcOrd="0" destOrd="0" presId="urn:microsoft.com/office/officeart/2005/8/layout/radial1#3"/>
    <dgm:cxn modelId="{0E3C39DF-6269-4F8E-BB54-AEAE30AA961A}" type="presParOf" srcId="{D4785382-F62B-4A76-BA0E-8AAA2E6EC046}" destId="{6A25450C-F364-4049-9F59-8AD50EF8D00E}" srcOrd="0" destOrd="0" presId="urn:microsoft.com/office/officeart/2005/8/layout/radial1#3"/>
    <dgm:cxn modelId="{12ABB95B-28CA-401C-B1E3-330F595DF2C3}" type="presParOf" srcId="{D4785382-F62B-4A76-BA0E-8AAA2E6EC046}" destId="{EDE69A5E-2A19-4445-AD71-1A53955746EF}" srcOrd="1" destOrd="0" presId="urn:microsoft.com/office/officeart/2005/8/layout/radial1#3"/>
    <dgm:cxn modelId="{9E49DF78-9EF2-4D9A-AAD6-5819E876EFFE}" type="presParOf" srcId="{EDE69A5E-2A19-4445-AD71-1A53955746EF}" destId="{0184C859-4C72-410A-A5A1-C8A4C08EC999}" srcOrd="0" destOrd="0" presId="urn:microsoft.com/office/officeart/2005/8/layout/radial1#3"/>
    <dgm:cxn modelId="{742268C3-5576-40C5-96F8-FC53B0FF0F9B}" type="presParOf" srcId="{D4785382-F62B-4A76-BA0E-8AAA2E6EC046}" destId="{D74E44C8-4532-425C-9A84-34E57AC65B29}" srcOrd="2" destOrd="0" presId="urn:microsoft.com/office/officeart/2005/8/layout/radial1#3"/>
    <dgm:cxn modelId="{93A32174-3771-44DE-A112-A484A27E0431}" type="presParOf" srcId="{D4785382-F62B-4A76-BA0E-8AAA2E6EC046}" destId="{1D6AE217-DA34-425A-B205-26244C92264C}" srcOrd="3" destOrd="0" presId="urn:microsoft.com/office/officeart/2005/8/layout/radial1#3"/>
    <dgm:cxn modelId="{8A33B4EF-2CD2-48DF-B166-A736D81BC347}" type="presParOf" srcId="{1D6AE217-DA34-425A-B205-26244C92264C}" destId="{826AF1D1-F2B4-4AE4-80F7-6A62D98BB516}" srcOrd="0" destOrd="0" presId="urn:microsoft.com/office/officeart/2005/8/layout/radial1#3"/>
    <dgm:cxn modelId="{0A7D9E06-B512-47AA-BDC0-C35393258DD9}" type="presParOf" srcId="{D4785382-F62B-4A76-BA0E-8AAA2E6EC046}" destId="{4D62E23D-E860-4086-9D61-56ED40DA3F28}" srcOrd="4" destOrd="0" presId="urn:microsoft.com/office/officeart/2005/8/layout/radial1#3"/>
    <dgm:cxn modelId="{D1F39B47-1912-45C8-A829-043F5B1B585B}" type="presParOf" srcId="{D4785382-F62B-4A76-BA0E-8AAA2E6EC046}" destId="{30748876-5E51-443A-A081-A91A2E6532F8}" srcOrd="5" destOrd="0" presId="urn:microsoft.com/office/officeart/2005/8/layout/radial1#3"/>
    <dgm:cxn modelId="{75FDDAFC-FAFE-45F9-A91A-EF64E48D5F9B}" type="presParOf" srcId="{30748876-5E51-443A-A081-A91A2E6532F8}" destId="{22001569-54BD-4FA0-B8D6-05EA3DDE6233}" srcOrd="0" destOrd="0" presId="urn:microsoft.com/office/officeart/2005/8/layout/radial1#3"/>
    <dgm:cxn modelId="{B775A239-DB7B-413E-B2BB-8AD02C2CE9F3}" type="presParOf" srcId="{D4785382-F62B-4A76-BA0E-8AAA2E6EC046}" destId="{ED9D020B-323B-4441-A494-63594F803987}" srcOrd="6" destOrd="0" presId="urn:microsoft.com/office/officeart/2005/8/layout/radial1#3"/>
    <dgm:cxn modelId="{18AF2B8C-0531-4FC9-9CF2-5DDA3AD129F3}" type="presParOf" srcId="{D4785382-F62B-4A76-BA0E-8AAA2E6EC046}" destId="{114587AC-644F-4956-8A1A-D8172107031B}" srcOrd="7" destOrd="0" presId="urn:microsoft.com/office/officeart/2005/8/layout/radial1#3"/>
    <dgm:cxn modelId="{49A4DBC5-2530-41D7-BAFF-1D57A5180B7A}" type="presParOf" srcId="{114587AC-644F-4956-8A1A-D8172107031B}" destId="{454F0EC1-B8FE-4615-8D1A-A9B439F1C4F7}" srcOrd="0" destOrd="0" presId="urn:microsoft.com/office/officeart/2005/8/layout/radial1#3"/>
    <dgm:cxn modelId="{D49B4904-BEB6-4D13-A812-DEB51F974972}" type="presParOf" srcId="{D4785382-F62B-4A76-BA0E-8AAA2E6EC046}" destId="{41C39C31-8173-461B-B16F-FD06AD6DCE8C}" srcOrd="8" destOrd="0" presId="urn:microsoft.com/office/officeart/2005/8/layout/radial1#3"/>
    <dgm:cxn modelId="{8714F993-EEEA-453B-91DF-35F018BD03F8}" type="presParOf" srcId="{D4785382-F62B-4A76-BA0E-8AAA2E6EC046}" destId="{33B6D0BD-6469-4C11-B28C-5084B33A5B77}" srcOrd="9" destOrd="0" presId="urn:microsoft.com/office/officeart/2005/8/layout/radial1#3"/>
    <dgm:cxn modelId="{71DBBB66-757D-4E98-885E-221246A0592F}" type="presParOf" srcId="{33B6D0BD-6469-4C11-B28C-5084B33A5B77}" destId="{547DF611-314D-4C86-8D3F-3B2833754271}" srcOrd="0" destOrd="0" presId="urn:microsoft.com/office/officeart/2005/8/layout/radial1#3"/>
    <dgm:cxn modelId="{825AC11A-7D27-4947-9398-8DD910B6853F}" type="presParOf" srcId="{D4785382-F62B-4A76-BA0E-8AAA2E6EC046}" destId="{56CD6F95-A530-48D3-9F1D-2E1BE5658A91}" srcOrd="10" destOrd="0" presId="urn:microsoft.com/office/officeart/2005/8/layout/radial1#3"/>
    <dgm:cxn modelId="{C42A326D-4E5E-4AAE-A5F6-45EBE71D5CB3}" type="presParOf" srcId="{D4785382-F62B-4A76-BA0E-8AAA2E6EC046}" destId="{05174278-1445-4C62-BFBC-C496ED8DFB1B}" srcOrd="11" destOrd="0" presId="urn:microsoft.com/office/officeart/2005/8/layout/radial1#3"/>
    <dgm:cxn modelId="{ABCAF692-74CF-4C82-BB28-C567F0A8B7A2}" type="presParOf" srcId="{05174278-1445-4C62-BFBC-C496ED8DFB1B}" destId="{F8A53322-E998-41CC-8D74-9562BA1886A9}" srcOrd="0" destOrd="0" presId="urn:microsoft.com/office/officeart/2005/8/layout/radial1#3"/>
    <dgm:cxn modelId="{84E6D844-F566-4890-99BA-C244B03C26FA}" type="presParOf" srcId="{D4785382-F62B-4A76-BA0E-8AAA2E6EC046}" destId="{2F2142F8-EC12-4619-8905-9AC9F9103E91}" srcOrd="12" destOrd="0" presId="urn:microsoft.com/office/officeart/2005/8/layout/radial1#3"/>
    <dgm:cxn modelId="{5EE71124-8B60-4D23-BB4A-38D1E82D3EDC}" type="presParOf" srcId="{D4785382-F62B-4A76-BA0E-8AAA2E6EC046}" destId="{76E8331D-2B50-49D6-A28D-3933ED46B735}" srcOrd="13" destOrd="0" presId="urn:microsoft.com/office/officeart/2005/8/layout/radial1#3"/>
    <dgm:cxn modelId="{2C1010B1-0108-48D9-83AE-D2DD349D00FA}" type="presParOf" srcId="{76E8331D-2B50-49D6-A28D-3933ED46B735}" destId="{34A7D7B6-FA2D-46B7-802B-6F304EBB1917}" srcOrd="0" destOrd="0" presId="urn:microsoft.com/office/officeart/2005/8/layout/radial1#3"/>
    <dgm:cxn modelId="{D20B2C45-061A-44D4-BD75-D27C93745479}" type="presParOf" srcId="{D4785382-F62B-4A76-BA0E-8AAA2E6EC046}" destId="{EFB11882-C52D-4D6E-B0F5-6F032C0B9E1D}" srcOrd="14" destOrd="0" presId="urn:microsoft.com/office/officeart/2005/8/layout/radial1#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BB572E0-7A23-49D2-A16D-5783EBECBF1C}" type="doc">
      <dgm:prSet loTypeId="urn:microsoft.com/office/officeart/2005/8/layout/hierarchy1#1" loCatId="hierarchy" qsTypeId="urn:microsoft.com/office/officeart/2005/8/quickstyle/simple1#1" qsCatId="simple" csTypeId="urn:microsoft.com/office/officeart/2005/8/colors/accent1_2#2" csCatId="accent1" phldr="1"/>
      <dgm:spPr/>
      <dgm:t>
        <a:bodyPr/>
        <a:lstStyle/>
        <a:p>
          <a:endParaRPr lang="en-US"/>
        </a:p>
      </dgm:t>
    </dgm:pt>
    <dgm:pt modelId="{774777B8-7A1C-4D50-AA66-2171470037AA}">
      <dgm:prSet phldrT="[Text]" custT="1"/>
      <dgm:spPr/>
      <dgm:t>
        <a:bodyPr/>
        <a:lstStyle/>
        <a:p>
          <a:r>
            <a:rPr lang="en-US" sz="4400" b="1" i="1" dirty="0" err="1">
              <a:solidFill>
                <a:srgbClr val="C00000"/>
              </a:solidFill>
              <a:latin typeface="Arial" panose="020B0604020202020204" pitchFamily="34" charset="0"/>
              <a:cs typeface="Arial" panose="020B0604020202020204" pitchFamily="34" charset="0"/>
            </a:rPr>
            <a:t>Phân</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loại</a:t>
          </a:r>
          <a:endParaRPr lang="en-US" sz="4400" dirty="0">
            <a:solidFill>
              <a:srgbClr val="C00000"/>
            </a:solidFill>
            <a:latin typeface="Arial" panose="020B0604020202020204" pitchFamily="34" charset="0"/>
            <a:cs typeface="Arial" panose="020B0604020202020204" pitchFamily="34" charset="0"/>
          </a:endParaRPr>
        </a:p>
      </dgm:t>
    </dgm:pt>
    <dgm:pt modelId="{31033C77-84D7-4624-85F4-B71EAA88A29F}" type="parTrans" cxnId="{06C7C3B2-B4D0-4D37-B4AD-A1734C82D2B8}">
      <dgm:prSet/>
      <dgm:spPr/>
      <dgm:t>
        <a:bodyPr/>
        <a:lstStyle/>
        <a:p>
          <a:endParaRPr lang="en-US" sz="2400"/>
        </a:p>
      </dgm:t>
    </dgm:pt>
    <dgm:pt modelId="{49D8744A-7226-4EC0-88D2-76129D7603D0}" type="sibTrans" cxnId="{06C7C3B2-B4D0-4D37-B4AD-A1734C82D2B8}">
      <dgm:prSet/>
      <dgm:spPr/>
      <dgm:t>
        <a:bodyPr/>
        <a:lstStyle/>
        <a:p>
          <a:endParaRPr lang="en-US" sz="2400"/>
        </a:p>
      </dgm:t>
    </dgm:pt>
    <dgm:pt modelId="{0910342A-4DE8-4C78-AC3C-83260A348CEC}">
      <dgm:prSet phldrT="[Text]" custT="1"/>
      <dgm:spPr>
        <a:ln>
          <a:solidFill>
            <a:srgbClr val="00B0F0"/>
          </a:solidFill>
        </a:ln>
      </dgm:spPr>
      <dgm:t>
        <a:bodyPr/>
        <a:lstStyle/>
        <a:p>
          <a:pPr algn="ctr">
            <a:buFont typeface="Wingdings" panose="05000000000000000000" pitchFamily="2" charset="2"/>
            <a:buChar char="§"/>
          </a:pPr>
          <a:r>
            <a:rPr lang="vi-VN" sz="2800" b="0" i="0" dirty="0">
              <a:solidFill>
                <a:srgbClr val="002060"/>
              </a:solidFill>
              <a:latin typeface="Arial" panose="020B0604020202020204" pitchFamily="34" charset="0"/>
              <a:cs typeface="Arial" panose="020B0604020202020204" pitchFamily="34" charset="0"/>
            </a:rPr>
            <a:t>Căn cứ </a:t>
          </a:r>
          <a:r>
            <a:rPr lang="en-US" sz="2800" b="0" i="0" dirty="0" err="1">
              <a:solidFill>
                <a:srgbClr val="002060"/>
              </a:solidFill>
              <a:latin typeface="Arial" panose="020B0604020202020204" pitchFamily="34" charset="0"/>
              <a:cs typeface="Arial" panose="020B0604020202020204" pitchFamily="34" charset="0"/>
            </a:rPr>
            <a:t>vào</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tình</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hình</a:t>
          </a:r>
          <a:r>
            <a:rPr lang="vi-VN" sz="2800" b="0" i="0" dirty="0">
              <a:solidFill>
                <a:srgbClr val="002060"/>
              </a:solidFill>
              <a:latin typeface="Arial" panose="020B0604020202020204" pitchFamily="34" charset="0"/>
              <a:cs typeface="Arial" panose="020B0604020202020204" pitchFamily="34" charset="0"/>
            </a:rPr>
            <a:t> thị trường</a:t>
          </a:r>
          <a:endParaRPr lang="en-US" sz="2800" b="0" i="0" dirty="0">
            <a:solidFill>
              <a:srgbClr val="002060"/>
            </a:solidFill>
            <a:latin typeface="Arial" panose="020B0604020202020204" pitchFamily="34" charset="0"/>
            <a:cs typeface="Arial" panose="020B0604020202020204" pitchFamily="34" charset="0"/>
          </a:endParaRPr>
        </a:p>
      </dgm:t>
    </dgm:pt>
    <dgm:pt modelId="{0AFED926-21CE-4433-961B-06E888CB14E8}" type="parTrans" cxnId="{D4A10F22-BDD7-4B3D-98B4-408CEE6BBE60}">
      <dgm:prSet/>
      <dgm:spPr/>
      <dgm:t>
        <a:bodyPr/>
        <a:lstStyle/>
        <a:p>
          <a:endParaRPr lang="en-US" sz="2400"/>
        </a:p>
      </dgm:t>
    </dgm:pt>
    <dgm:pt modelId="{2731D26B-61FD-4973-86A4-F4F576800D86}" type="sibTrans" cxnId="{D4A10F22-BDD7-4B3D-98B4-408CEE6BBE60}">
      <dgm:prSet/>
      <dgm:spPr/>
      <dgm:t>
        <a:bodyPr/>
        <a:lstStyle/>
        <a:p>
          <a:endParaRPr lang="en-US" sz="2400"/>
        </a:p>
      </dgm:t>
    </dgm:pt>
    <dgm:pt modelId="{2271D28D-4AC5-42EB-A71D-D21C4454D7AC}">
      <dgm:prSet phldrT="[Text]" custT="1"/>
      <dgm:spPr>
        <a:ln>
          <a:solidFill>
            <a:srgbClr val="CC99FF"/>
          </a:solidFill>
        </a:ln>
      </dgm:spPr>
      <dgm:t>
        <a:bodyPr/>
        <a:lstStyle/>
        <a:p>
          <a:pPr algn="ctr"/>
          <a:r>
            <a:rPr lang="en-US" sz="2800" b="0" i="0" dirty="0" err="1">
              <a:solidFill>
                <a:srgbClr val="002060"/>
              </a:solidFill>
              <a:latin typeface="Arial" panose="020B0604020202020204" pitchFamily="34" charset="0"/>
              <a:cs typeface="Arial" panose="020B0604020202020204" pitchFamily="34" charset="0"/>
            </a:rPr>
            <a:t>Căn</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cứ</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vào</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vị</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trí</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địa</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lý</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vùng</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lãnh</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thổ</a:t>
          </a:r>
          <a:endParaRPr lang="en-US" sz="2800" b="0" i="0" dirty="0">
            <a:solidFill>
              <a:srgbClr val="002060"/>
            </a:solidFill>
            <a:latin typeface="Arial" panose="020B0604020202020204" pitchFamily="34" charset="0"/>
            <a:cs typeface="Arial" panose="020B0604020202020204" pitchFamily="34" charset="0"/>
          </a:endParaRPr>
        </a:p>
      </dgm:t>
    </dgm:pt>
    <dgm:pt modelId="{8F2085E9-2A06-451A-9969-7DA9688DD02F}" type="parTrans" cxnId="{C0A3C8EF-9F82-4C21-BC2C-857550E99C5A}">
      <dgm:prSet/>
      <dgm:spPr/>
      <dgm:t>
        <a:bodyPr/>
        <a:lstStyle/>
        <a:p>
          <a:endParaRPr lang="en-US" sz="2400"/>
        </a:p>
      </dgm:t>
    </dgm:pt>
    <dgm:pt modelId="{F6243BF3-DD88-43FD-87C5-14001F89641A}" type="sibTrans" cxnId="{C0A3C8EF-9F82-4C21-BC2C-857550E99C5A}">
      <dgm:prSet/>
      <dgm:spPr/>
      <dgm:t>
        <a:bodyPr/>
        <a:lstStyle/>
        <a:p>
          <a:endParaRPr lang="en-US" sz="2400"/>
        </a:p>
      </dgm:t>
    </dgm:pt>
    <dgm:pt modelId="{2F8AA99C-28AD-4F5B-A2B1-DB0D7C0C237B}">
      <dgm:prSet phldrT="[Text]" custT="1"/>
      <dgm:spPr>
        <a:ln>
          <a:solidFill>
            <a:srgbClr val="CC99FF"/>
          </a:solidFill>
        </a:ln>
      </dgm:spPr>
      <dgm:t>
        <a:bodyPr/>
        <a:lstStyle/>
        <a:p>
          <a:pPr algn="ctr"/>
          <a:r>
            <a:rPr lang="en-US" sz="2800" b="0" i="0" dirty="0" err="1">
              <a:solidFill>
                <a:srgbClr val="002060"/>
              </a:solidFill>
              <a:latin typeface="Arial" panose="020B0604020202020204" pitchFamily="34" charset="0"/>
              <a:cs typeface="Arial" panose="020B0604020202020204" pitchFamily="34" charset="0"/>
            </a:rPr>
            <a:t>Căn</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cứ</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vào</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đặc</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điểm</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không</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gian</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cung</a:t>
          </a:r>
          <a:r>
            <a:rPr lang="en-US" sz="2800" b="0" i="0" dirty="0">
              <a:solidFill>
                <a:srgbClr val="002060"/>
              </a:solidFill>
              <a:latin typeface="Arial" panose="020B0604020202020204" pitchFamily="34" charset="0"/>
              <a:cs typeface="Arial" panose="020B0604020202020204" pitchFamily="34" charset="0"/>
            </a:rPr>
            <a:t> – </a:t>
          </a:r>
          <a:r>
            <a:rPr lang="en-US" sz="2800" b="0" i="0" dirty="0" err="1">
              <a:solidFill>
                <a:srgbClr val="002060"/>
              </a:solidFill>
              <a:latin typeface="Arial" panose="020B0604020202020204" pitchFamily="34" charset="0"/>
              <a:cs typeface="Arial" panose="020B0604020202020204" pitchFamily="34" charset="0"/>
            </a:rPr>
            <a:t>cầu</a:t>
          </a:r>
          <a:endParaRPr lang="en-US" sz="2800" b="0" i="0" dirty="0">
            <a:solidFill>
              <a:srgbClr val="002060"/>
            </a:solidFill>
            <a:latin typeface="Arial" panose="020B0604020202020204" pitchFamily="34" charset="0"/>
            <a:cs typeface="Arial" panose="020B0604020202020204" pitchFamily="34" charset="0"/>
          </a:endParaRPr>
        </a:p>
      </dgm:t>
    </dgm:pt>
    <dgm:pt modelId="{07E1ED33-E215-4E5F-985D-9B8D3763EAB9}" type="parTrans" cxnId="{16BC36E0-72F4-4A9D-93FE-B3A84D11A7FD}">
      <dgm:prSet/>
      <dgm:spPr/>
      <dgm:t>
        <a:bodyPr/>
        <a:lstStyle/>
        <a:p>
          <a:endParaRPr lang="en-US"/>
        </a:p>
      </dgm:t>
    </dgm:pt>
    <dgm:pt modelId="{FF427043-497F-4B95-B520-38F7D3F62DE1}" type="sibTrans" cxnId="{16BC36E0-72F4-4A9D-93FE-B3A84D11A7FD}">
      <dgm:prSet/>
      <dgm:spPr/>
      <dgm:t>
        <a:bodyPr/>
        <a:lstStyle/>
        <a:p>
          <a:endParaRPr lang="en-US"/>
        </a:p>
      </dgm:t>
    </dgm:pt>
    <dgm:pt modelId="{36A758E9-80A4-4D0F-A954-1563EE7323D6}">
      <dgm:prSet phldrT="[Text]" custT="1"/>
      <dgm:spPr>
        <a:ln>
          <a:solidFill>
            <a:srgbClr val="CC99FF"/>
          </a:solidFill>
        </a:ln>
      </dgm:spPr>
      <dgm:t>
        <a:bodyPr/>
        <a:lstStyle/>
        <a:p>
          <a:pPr algn="ctr"/>
          <a:r>
            <a:rPr lang="en-US" sz="2800" b="0" i="0" dirty="0" err="1">
              <a:solidFill>
                <a:srgbClr val="002060"/>
              </a:solidFill>
              <a:latin typeface="Arial" panose="020B0604020202020204" pitchFamily="34" charset="0"/>
              <a:cs typeface="Arial" panose="020B0604020202020204" pitchFamily="34" charset="0"/>
            </a:rPr>
            <a:t>Căn</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cứ</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vào</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tính</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mùa</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vụ</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của</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sản</a:t>
          </a:r>
          <a:r>
            <a:rPr lang="en-US" sz="2800" b="0" i="0" dirty="0">
              <a:solidFill>
                <a:srgbClr val="002060"/>
              </a:solidFill>
              <a:latin typeface="Arial" panose="020B0604020202020204" pitchFamily="34" charset="0"/>
              <a:cs typeface="Arial" panose="020B0604020202020204" pitchFamily="34" charset="0"/>
            </a:rPr>
            <a:t> </a:t>
          </a:r>
          <a:r>
            <a:rPr lang="en-US" sz="2800" b="0" i="0" dirty="0" err="1">
              <a:solidFill>
                <a:srgbClr val="002060"/>
              </a:solidFill>
              <a:latin typeface="Arial" panose="020B0604020202020204" pitchFamily="34" charset="0"/>
              <a:cs typeface="Arial" panose="020B0604020202020204" pitchFamily="34" charset="0"/>
            </a:rPr>
            <a:t>phẩm</a:t>
          </a:r>
          <a:r>
            <a:rPr lang="en-US" sz="2800" b="0" i="0" dirty="0">
              <a:solidFill>
                <a:srgbClr val="002060"/>
              </a:solidFill>
              <a:latin typeface="Arial" panose="020B0604020202020204" pitchFamily="34" charset="0"/>
              <a:cs typeface="Arial" panose="020B0604020202020204" pitchFamily="34" charset="0"/>
            </a:rPr>
            <a:t> du </a:t>
          </a:r>
          <a:r>
            <a:rPr lang="en-US" sz="2800" b="0" i="0" dirty="0" err="1">
              <a:solidFill>
                <a:srgbClr val="002060"/>
              </a:solidFill>
              <a:latin typeface="Arial" panose="020B0604020202020204" pitchFamily="34" charset="0"/>
              <a:cs typeface="Arial" panose="020B0604020202020204" pitchFamily="34" charset="0"/>
            </a:rPr>
            <a:t>lịch</a:t>
          </a:r>
          <a:endParaRPr lang="en-US" sz="2800" b="0" i="0" dirty="0">
            <a:solidFill>
              <a:srgbClr val="002060"/>
            </a:solidFill>
            <a:latin typeface="Arial" panose="020B0604020202020204" pitchFamily="34" charset="0"/>
            <a:cs typeface="Arial" panose="020B0604020202020204" pitchFamily="34" charset="0"/>
          </a:endParaRPr>
        </a:p>
      </dgm:t>
    </dgm:pt>
    <dgm:pt modelId="{477FB42C-2532-41FD-8182-71EF5E4169A9}" type="parTrans" cxnId="{1A618C7C-003E-4A59-BA2C-857909DA3976}">
      <dgm:prSet/>
      <dgm:spPr/>
      <dgm:t>
        <a:bodyPr/>
        <a:lstStyle/>
        <a:p>
          <a:endParaRPr lang="en-US"/>
        </a:p>
      </dgm:t>
    </dgm:pt>
    <dgm:pt modelId="{E7C1C495-2FBA-48B8-8173-D99B098A0CA8}" type="sibTrans" cxnId="{1A618C7C-003E-4A59-BA2C-857909DA3976}">
      <dgm:prSet/>
      <dgm:spPr/>
      <dgm:t>
        <a:bodyPr/>
        <a:lstStyle/>
        <a:p>
          <a:endParaRPr lang="en-US"/>
        </a:p>
      </dgm:t>
    </dgm:pt>
    <dgm:pt modelId="{B682377A-6CA8-4496-967B-5CD948B3D7B8}" type="pres">
      <dgm:prSet presAssocID="{7BB572E0-7A23-49D2-A16D-5783EBECBF1C}" presName="hierChild1" presStyleCnt="0">
        <dgm:presLayoutVars>
          <dgm:chPref val="1"/>
          <dgm:dir/>
          <dgm:animOne val="branch"/>
          <dgm:animLvl val="lvl"/>
          <dgm:resizeHandles/>
        </dgm:presLayoutVars>
      </dgm:prSet>
      <dgm:spPr/>
    </dgm:pt>
    <dgm:pt modelId="{F21913AD-3418-4EEC-9EAD-D6E834A7DAA9}" type="pres">
      <dgm:prSet presAssocID="{774777B8-7A1C-4D50-AA66-2171470037AA}" presName="hierRoot1" presStyleCnt="0"/>
      <dgm:spPr/>
    </dgm:pt>
    <dgm:pt modelId="{16812561-DF0B-4DE4-93D6-96F676F74AE2}" type="pres">
      <dgm:prSet presAssocID="{774777B8-7A1C-4D50-AA66-2171470037AA}" presName="composite" presStyleCnt="0"/>
      <dgm:spPr/>
    </dgm:pt>
    <dgm:pt modelId="{9AABF5B1-0856-42AE-9E21-B4D6A44B2020}" type="pres">
      <dgm:prSet presAssocID="{774777B8-7A1C-4D50-AA66-2171470037AA}" presName="background" presStyleLbl="node0" presStyleIdx="0" presStyleCnt="1"/>
      <dgm:spPr>
        <a:blipFill rotWithShape="0">
          <a:blip xmlns:r="http://schemas.openxmlformats.org/officeDocument/2006/relationships" r:embed="rId1"/>
          <a:tile tx="0" ty="0" sx="100000" sy="100000" flip="none" algn="tl"/>
        </a:blipFill>
      </dgm:spPr>
    </dgm:pt>
    <dgm:pt modelId="{8424342C-7DEA-4DC5-8C1E-0CBF5B1E3F7A}" type="pres">
      <dgm:prSet presAssocID="{774777B8-7A1C-4D50-AA66-2171470037AA}" presName="text" presStyleLbl="fgAcc0" presStyleIdx="0" presStyleCnt="1" custScaleX="514356" custScaleY="194242" custLinFactNeighborX="-2837" custLinFactNeighborY="-92488">
        <dgm:presLayoutVars>
          <dgm:chPref val="3"/>
        </dgm:presLayoutVars>
      </dgm:prSet>
      <dgm:spPr/>
    </dgm:pt>
    <dgm:pt modelId="{48F57E9E-5FB5-4CC9-AA73-428D681542F7}" type="pres">
      <dgm:prSet presAssocID="{774777B8-7A1C-4D50-AA66-2171470037AA}" presName="hierChild2" presStyleCnt="0"/>
      <dgm:spPr/>
    </dgm:pt>
    <dgm:pt modelId="{288D664F-271C-4B56-9512-A3CF30552A51}" type="pres">
      <dgm:prSet presAssocID="{0AFED926-21CE-4433-961B-06E888CB14E8}" presName="Name10" presStyleLbl="parChTrans1D2" presStyleIdx="0" presStyleCnt="4"/>
      <dgm:spPr/>
    </dgm:pt>
    <dgm:pt modelId="{A64DED16-99BA-49C4-913F-8897C0E3A470}" type="pres">
      <dgm:prSet presAssocID="{0910342A-4DE8-4C78-AC3C-83260A348CEC}" presName="hierRoot2" presStyleCnt="0"/>
      <dgm:spPr/>
    </dgm:pt>
    <dgm:pt modelId="{93589CA3-1598-4816-9F73-15472BF7BA7F}" type="pres">
      <dgm:prSet presAssocID="{0910342A-4DE8-4C78-AC3C-83260A348CEC}" presName="composite2" presStyleCnt="0"/>
      <dgm:spPr/>
    </dgm:pt>
    <dgm:pt modelId="{6288DE05-379F-4862-AD28-C68E6BBA8E4A}" type="pres">
      <dgm:prSet presAssocID="{0910342A-4DE8-4C78-AC3C-83260A348CEC}" presName="background2" presStyleLbl="node2" presStyleIdx="0" presStyleCnt="4"/>
      <dgm:spPr>
        <a:blipFill rotWithShape="0">
          <a:blip xmlns:r="http://schemas.openxmlformats.org/officeDocument/2006/relationships" r:embed="rId2"/>
          <a:tile tx="0" ty="0" sx="100000" sy="100000" flip="none" algn="tl"/>
        </a:blipFill>
      </dgm:spPr>
    </dgm:pt>
    <dgm:pt modelId="{095FF1C5-DC76-4D45-88EF-733E1988B94D}" type="pres">
      <dgm:prSet presAssocID="{0910342A-4DE8-4C78-AC3C-83260A348CEC}" presName="text2" presStyleLbl="fgAcc2" presStyleIdx="0" presStyleCnt="4" custScaleX="179966" custScaleY="301919" custLinFactNeighborX="1122" custLinFactNeighborY="-6867">
        <dgm:presLayoutVars>
          <dgm:chPref val="3"/>
        </dgm:presLayoutVars>
      </dgm:prSet>
      <dgm:spPr/>
    </dgm:pt>
    <dgm:pt modelId="{163200BD-66C0-4F11-830C-CCCE66847EED}" type="pres">
      <dgm:prSet presAssocID="{0910342A-4DE8-4C78-AC3C-83260A348CEC}" presName="hierChild3" presStyleCnt="0"/>
      <dgm:spPr/>
    </dgm:pt>
    <dgm:pt modelId="{F98803A6-71C6-4DE8-A0A6-9F238695078E}" type="pres">
      <dgm:prSet presAssocID="{8F2085E9-2A06-451A-9969-7DA9688DD02F}" presName="Name10" presStyleLbl="parChTrans1D2" presStyleIdx="1" presStyleCnt="4"/>
      <dgm:spPr/>
    </dgm:pt>
    <dgm:pt modelId="{BDA47532-5402-4A2C-93C1-3D8381B43A88}" type="pres">
      <dgm:prSet presAssocID="{2271D28D-4AC5-42EB-A71D-D21C4454D7AC}" presName="hierRoot2" presStyleCnt="0"/>
      <dgm:spPr/>
    </dgm:pt>
    <dgm:pt modelId="{52D25B24-B986-45A8-A533-76FFCA6BE303}" type="pres">
      <dgm:prSet presAssocID="{2271D28D-4AC5-42EB-A71D-D21C4454D7AC}" presName="composite2" presStyleCnt="0"/>
      <dgm:spPr/>
    </dgm:pt>
    <dgm:pt modelId="{50C3E16C-4E5E-4E11-A4A0-1CDC3D06FB5F}" type="pres">
      <dgm:prSet presAssocID="{2271D28D-4AC5-42EB-A71D-D21C4454D7AC}" presName="background2" presStyleLbl="node2" presStyleIdx="1" presStyleCnt="4"/>
      <dgm:spPr>
        <a:blipFill rotWithShape="0">
          <a:blip xmlns:r="http://schemas.openxmlformats.org/officeDocument/2006/relationships" r:embed="rId3"/>
          <a:tile tx="0" ty="0" sx="100000" sy="100000" flip="none" algn="tl"/>
        </a:blipFill>
      </dgm:spPr>
    </dgm:pt>
    <dgm:pt modelId="{97403015-265C-445F-825E-4329D9D3E225}" type="pres">
      <dgm:prSet presAssocID="{2271D28D-4AC5-42EB-A71D-D21C4454D7AC}" presName="text2" presStyleLbl="fgAcc2" presStyleIdx="1" presStyleCnt="4" custScaleX="179966" custScaleY="301919">
        <dgm:presLayoutVars>
          <dgm:chPref val="3"/>
        </dgm:presLayoutVars>
      </dgm:prSet>
      <dgm:spPr/>
    </dgm:pt>
    <dgm:pt modelId="{E4EAFA52-FDB7-45CC-8F40-0796AD3E7B5E}" type="pres">
      <dgm:prSet presAssocID="{2271D28D-4AC5-42EB-A71D-D21C4454D7AC}" presName="hierChild3" presStyleCnt="0"/>
      <dgm:spPr/>
    </dgm:pt>
    <dgm:pt modelId="{9F150AE8-E773-47BD-A617-493020D19787}" type="pres">
      <dgm:prSet presAssocID="{07E1ED33-E215-4E5F-985D-9B8D3763EAB9}" presName="Name10" presStyleLbl="parChTrans1D2" presStyleIdx="2" presStyleCnt="4"/>
      <dgm:spPr/>
    </dgm:pt>
    <dgm:pt modelId="{BE3B69C1-661B-423A-A40F-4895FBBB8DD5}" type="pres">
      <dgm:prSet presAssocID="{2F8AA99C-28AD-4F5B-A2B1-DB0D7C0C237B}" presName="hierRoot2" presStyleCnt="0"/>
      <dgm:spPr/>
    </dgm:pt>
    <dgm:pt modelId="{BF98F0F2-128D-4F86-A98C-BE6303D8BEEA}" type="pres">
      <dgm:prSet presAssocID="{2F8AA99C-28AD-4F5B-A2B1-DB0D7C0C237B}" presName="composite2" presStyleCnt="0"/>
      <dgm:spPr/>
    </dgm:pt>
    <dgm:pt modelId="{22CF6D82-8A6E-46D0-90F3-A7E14351B9C6}" type="pres">
      <dgm:prSet presAssocID="{2F8AA99C-28AD-4F5B-A2B1-DB0D7C0C237B}" presName="background2" presStyleLbl="node2" presStyleIdx="2" presStyleCnt="4"/>
      <dgm:spPr>
        <a:blipFill rotWithShape="0">
          <a:blip xmlns:r="http://schemas.openxmlformats.org/officeDocument/2006/relationships" r:embed="rId4"/>
          <a:tile tx="0" ty="0" sx="100000" sy="100000" flip="none" algn="tl"/>
        </a:blipFill>
      </dgm:spPr>
    </dgm:pt>
    <dgm:pt modelId="{4C4CE53E-084E-4121-B8DE-ABBAF50D3689}" type="pres">
      <dgm:prSet presAssocID="{2F8AA99C-28AD-4F5B-A2B1-DB0D7C0C237B}" presName="text2" presStyleLbl="fgAcc2" presStyleIdx="2" presStyleCnt="4" custScaleX="179966" custScaleY="301919">
        <dgm:presLayoutVars>
          <dgm:chPref val="3"/>
        </dgm:presLayoutVars>
      </dgm:prSet>
      <dgm:spPr/>
    </dgm:pt>
    <dgm:pt modelId="{8B00F944-3D80-4887-969F-A630CCDA5FB6}" type="pres">
      <dgm:prSet presAssocID="{2F8AA99C-28AD-4F5B-A2B1-DB0D7C0C237B}" presName="hierChild3" presStyleCnt="0"/>
      <dgm:spPr/>
    </dgm:pt>
    <dgm:pt modelId="{AC72336D-14EA-405B-8770-4B0E7A5CF57F}" type="pres">
      <dgm:prSet presAssocID="{477FB42C-2532-41FD-8182-71EF5E4169A9}" presName="Name10" presStyleLbl="parChTrans1D2" presStyleIdx="3" presStyleCnt="4"/>
      <dgm:spPr/>
    </dgm:pt>
    <dgm:pt modelId="{69CF6645-6B7D-4C2A-9540-C6454E2B5DA5}" type="pres">
      <dgm:prSet presAssocID="{36A758E9-80A4-4D0F-A954-1563EE7323D6}" presName="hierRoot2" presStyleCnt="0"/>
      <dgm:spPr/>
    </dgm:pt>
    <dgm:pt modelId="{6EBD57EE-EF1A-4080-983D-6B03C8A0C633}" type="pres">
      <dgm:prSet presAssocID="{36A758E9-80A4-4D0F-A954-1563EE7323D6}" presName="composite2" presStyleCnt="0"/>
      <dgm:spPr/>
    </dgm:pt>
    <dgm:pt modelId="{DB4398B0-3777-4A9A-BD47-12959EA5FCDA}" type="pres">
      <dgm:prSet presAssocID="{36A758E9-80A4-4D0F-A954-1563EE7323D6}" presName="background2" presStyleLbl="node2" presStyleIdx="3" presStyleCnt="4"/>
      <dgm:spPr>
        <a:blipFill rotWithShape="0">
          <a:blip xmlns:r="http://schemas.openxmlformats.org/officeDocument/2006/relationships" r:embed="rId5"/>
          <a:tile tx="0" ty="0" sx="100000" sy="100000" flip="none" algn="tl"/>
        </a:blipFill>
      </dgm:spPr>
    </dgm:pt>
    <dgm:pt modelId="{111FDAA7-04BC-4D4B-A814-5E7B928BF83D}" type="pres">
      <dgm:prSet presAssocID="{36A758E9-80A4-4D0F-A954-1563EE7323D6}" presName="text2" presStyleLbl="fgAcc2" presStyleIdx="3" presStyleCnt="4" custScaleX="179966" custScaleY="301919">
        <dgm:presLayoutVars>
          <dgm:chPref val="3"/>
        </dgm:presLayoutVars>
      </dgm:prSet>
      <dgm:spPr/>
    </dgm:pt>
    <dgm:pt modelId="{1A9F9EDF-FB9E-4287-8C6F-C63E35F43A90}" type="pres">
      <dgm:prSet presAssocID="{36A758E9-80A4-4D0F-A954-1563EE7323D6}" presName="hierChild3" presStyleCnt="0"/>
      <dgm:spPr/>
    </dgm:pt>
  </dgm:ptLst>
  <dgm:cxnLst>
    <dgm:cxn modelId="{283CE100-BAA6-428A-8AEA-C7F015C9CC05}" type="presOf" srcId="{2F8AA99C-28AD-4F5B-A2B1-DB0D7C0C237B}" destId="{4C4CE53E-084E-4121-B8DE-ABBAF50D3689}" srcOrd="0" destOrd="0" presId="urn:microsoft.com/office/officeart/2005/8/layout/hierarchy1#1"/>
    <dgm:cxn modelId="{CAEA5920-7277-4D0E-8E6A-3A3B35134F49}" type="presOf" srcId="{07E1ED33-E215-4E5F-985D-9B8D3763EAB9}" destId="{9F150AE8-E773-47BD-A617-493020D19787}" srcOrd="0" destOrd="0" presId="urn:microsoft.com/office/officeart/2005/8/layout/hierarchy1#1"/>
    <dgm:cxn modelId="{D4A10F22-BDD7-4B3D-98B4-408CEE6BBE60}" srcId="{774777B8-7A1C-4D50-AA66-2171470037AA}" destId="{0910342A-4DE8-4C78-AC3C-83260A348CEC}" srcOrd="0" destOrd="0" parTransId="{0AFED926-21CE-4433-961B-06E888CB14E8}" sibTransId="{2731D26B-61FD-4973-86A4-F4F576800D86}"/>
    <dgm:cxn modelId="{AFD35F31-0ED0-4F93-B4AF-8EE2EF16AF4C}" type="presOf" srcId="{0AFED926-21CE-4433-961B-06E888CB14E8}" destId="{288D664F-271C-4B56-9512-A3CF30552A51}" srcOrd="0" destOrd="0" presId="urn:microsoft.com/office/officeart/2005/8/layout/hierarchy1#1"/>
    <dgm:cxn modelId="{185B603F-9C2A-4450-8A27-42DBB53D7EC4}" type="presOf" srcId="{0910342A-4DE8-4C78-AC3C-83260A348CEC}" destId="{095FF1C5-DC76-4D45-88EF-733E1988B94D}" srcOrd="0" destOrd="0" presId="urn:microsoft.com/office/officeart/2005/8/layout/hierarchy1#1"/>
    <dgm:cxn modelId="{C8EC5F47-C3EF-4470-B590-6F25B6741DBC}" type="presOf" srcId="{774777B8-7A1C-4D50-AA66-2171470037AA}" destId="{8424342C-7DEA-4DC5-8C1E-0CBF5B1E3F7A}" srcOrd="0" destOrd="0" presId="urn:microsoft.com/office/officeart/2005/8/layout/hierarchy1#1"/>
    <dgm:cxn modelId="{E33BAE51-7D1A-4FB5-9A01-8934C516DBB4}" type="presOf" srcId="{36A758E9-80A4-4D0F-A954-1563EE7323D6}" destId="{111FDAA7-04BC-4D4B-A814-5E7B928BF83D}" srcOrd="0" destOrd="0" presId="urn:microsoft.com/office/officeart/2005/8/layout/hierarchy1#1"/>
    <dgm:cxn modelId="{1A618C7C-003E-4A59-BA2C-857909DA3976}" srcId="{774777B8-7A1C-4D50-AA66-2171470037AA}" destId="{36A758E9-80A4-4D0F-A954-1563EE7323D6}" srcOrd="3" destOrd="0" parTransId="{477FB42C-2532-41FD-8182-71EF5E4169A9}" sibTransId="{E7C1C495-2FBA-48B8-8173-D99B098A0CA8}"/>
    <dgm:cxn modelId="{06C7C3B2-B4D0-4D37-B4AD-A1734C82D2B8}" srcId="{7BB572E0-7A23-49D2-A16D-5783EBECBF1C}" destId="{774777B8-7A1C-4D50-AA66-2171470037AA}" srcOrd="0" destOrd="0" parTransId="{31033C77-84D7-4624-85F4-B71EAA88A29F}" sibTransId="{49D8744A-7226-4EC0-88D2-76129D7603D0}"/>
    <dgm:cxn modelId="{5A9A44C2-6564-42FB-BA34-B3DD38B4652C}" type="presOf" srcId="{2271D28D-4AC5-42EB-A71D-D21C4454D7AC}" destId="{97403015-265C-445F-825E-4329D9D3E225}" srcOrd="0" destOrd="0" presId="urn:microsoft.com/office/officeart/2005/8/layout/hierarchy1#1"/>
    <dgm:cxn modelId="{CF2EFACA-2C5C-4152-ABE6-CC4FE7AB2BA2}" type="presOf" srcId="{7BB572E0-7A23-49D2-A16D-5783EBECBF1C}" destId="{B682377A-6CA8-4496-967B-5CD948B3D7B8}" srcOrd="0" destOrd="0" presId="urn:microsoft.com/office/officeart/2005/8/layout/hierarchy1#1"/>
    <dgm:cxn modelId="{21D0EDD5-FA7B-4601-914F-613B77A301A0}" type="presOf" srcId="{477FB42C-2532-41FD-8182-71EF5E4169A9}" destId="{AC72336D-14EA-405B-8770-4B0E7A5CF57F}" srcOrd="0" destOrd="0" presId="urn:microsoft.com/office/officeart/2005/8/layout/hierarchy1#1"/>
    <dgm:cxn modelId="{16BC36E0-72F4-4A9D-93FE-B3A84D11A7FD}" srcId="{774777B8-7A1C-4D50-AA66-2171470037AA}" destId="{2F8AA99C-28AD-4F5B-A2B1-DB0D7C0C237B}" srcOrd="2" destOrd="0" parTransId="{07E1ED33-E215-4E5F-985D-9B8D3763EAB9}" sibTransId="{FF427043-497F-4B95-B520-38F7D3F62DE1}"/>
    <dgm:cxn modelId="{C0A3C8EF-9F82-4C21-BC2C-857550E99C5A}" srcId="{774777B8-7A1C-4D50-AA66-2171470037AA}" destId="{2271D28D-4AC5-42EB-A71D-D21C4454D7AC}" srcOrd="1" destOrd="0" parTransId="{8F2085E9-2A06-451A-9969-7DA9688DD02F}" sibTransId="{F6243BF3-DD88-43FD-87C5-14001F89641A}"/>
    <dgm:cxn modelId="{DB590DFA-AFB3-4469-8C03-D17B2F21E64C}" type="presOf" srcId="{8F2085E9-2A06-451A-9969-7DA9688DD02F}" destId="{F98803A6-71C6-4DE8-A0A6-9F238695078E}" srcOrd="0" destOrd="0" presId="urn:microsoft.com/office/officeart/2005/8/layout/hierarchy1#1"/>
    <dgm:cxn modelId="{32336AD7-14BC-4019-980D-AEA37705BF7F}" type="presParOf" srcId="{B682377A-6CA8-4496-967B-5CD948B3D7B8}" destId="{F21913AD-3418-4EEC-9EAD-D6E834A7DAA9}" srcOrd="0" destOrd="0" presId="urn:microsoft.com/office/officeart/2005/8/layout/hierarchy1#1"/>
    <dgm:cxn modelId="{82645BA4-E308-4932-ABC9-B47DB282DC93}" type="presParOf" srcId="{F21913AD-3418-4EEC-9EAD-D6E834A7DAA9}" destId="{16812561-DF0B-4DE4-93D6-96F676F74AE2}" srcOrd="0" destOrd="0" presId="urn:microsoft.com/office/officeart/2005/8/layout/hierarchy1#1"/>
    <dgm:cxn modelId="{3FF78A6B-EC6F-446E-9E60-878C6D9FA69C}" type="presParOf" srcId="{16812561-DF0B-4DE4-93D6-96F676F74AE2}" destId="{9AABF5B1-0856-42AE-9E21-B4D6A44B2020}" srcOrd="0" destOrd="0" presId="urn:microsoft.com/office/officeart/2005/8/layout/hierarchy1#1"/>
    <dgm:cxn modelId="{E9AE4767-7EBA-4F92-803F-DA4436D90B3B}" type="presParOf" srcId="{16812561-DF0B-4DE4-93D6-96F676F74AE2}" destId="{8424342C-7DEA-4DC5-8C1E-0CBF5B1E3F7A}" srcOrd="1" destOrd="0" presId="urn:microsoft.com/office/officeart/2005/8/layout/hierarchy1#1"/>
    <dgm:cxn modelId="{84875948-DAC7-4D69-B70B-00BABD5C4418}" type="presParOf" srcId="{F21913AD-3418-4EEC-9EAD-D6E834A7DAA9}" destId="{48F57E9E-5FB5-4CC9-AA73-428D681542F7}" srcOrd="1" destOrd="0" presId="urn:microsoft.com/office/officeart/2005/8/layout/hierarchy1#1"/>
    <dgm:cxn modelId="{7917F4F5-A0BE-434E-8BE3-BD4FF023BC4F}" type="presParOf" srcId="{48F57E9E-5FB5-4CC9-AA73-428D681542F7}" destId="{288D664F-271C-4B56-9512-A3CF30552A51}" srcOrd="0" destOrd="0" presId="urn:microsoft.com/office/officeart/2005/8/layout/hierarchy1#1"/>
    <dgm:cxn modelId="{8B217A08-BE59-493D-8CC6-52B6A28C2397}" type="presParOf" srcId="{48F57E9E-5FB5-4CC9-AA73-428D681542F7}" destId="{A64DED16-99BA-49C4-913F-8897C0E3A470}" srcOrd="1" destOrd="0" presId="urn:microsoft.com/office/officeart/2005/8/layout/hierarchy1#1"/>
    <dgm:cxn modelId="{F2192568-51FC-4DBA-8581-86AF97A4DFE2}" type="presParOf" srcId="{A64DED16-99BA-49C4-913F-8897C0E3A470}" destId="{93589CA3-1598-4816-9F73-15472BF7BA7F}" srcOrd="0" destOrd="0" presId="urn:microsoft.com/office/officeart/2005/8/layout/hierarchy1#1"/>
    <dgm:cxn modelId="{3E98FFAB-044C-446A-9FDC-D4E164E8AFF3}" type="presParOf" srcId="{93589CA3-1598-4816-9F73-15472BF7BA7F}" destId="{6288DE05-379F-4862-AD28-C68E6BBA8E4A}" srcOrd="0" destOrd="0" presId="urn:microsoft.com/office/officeart/2005/8/layout/hierarchy1#1"/>
    <dgm:cxn modelId="{BDCF49B7-C8AE-4AD7-BA3A-23FCEAE6DBD5}" type="presParOf" srcId="{93589CA3-1598-4816-9F73-15472BF7BA7F}" destId="{095FF1C5-DC76-4D45-88EF-733E1988B94D}" srcOrd="1" destOrd="0" presId="urn:microsoft.com/office/officeart/2005/8/layout/hierarchy1#1"/>
    <dgm:cxn modelId="{0B939022-E0F2-4C8F-BF21-5F0F9C61154C}" type="presParOf" srcId="{A64DED16-99BA-49C4-913F-8897C0E3A470}" destId="{163200BD-66C0-4F11-830C-CCCE66847EED}" srcOrd="1" destOrd="0" presId="urn:microsoft.com/office/officeart/2005/8/layout/hierarchy1#1"/>
    <dgm:cxn modelId="{F3F04A6C-6C89-4EE0-84C5-113C5AB1A822}" type="presParOf" srcId="{48F57E9E-5FB5-4CC9-AA73-428D681542F7}" destId="{F98803A6-71C6-4DE8-A0A6-9F238695078E}" srcOrd="2" destOrd="0" presId="urn:microsoft.com/office/officeart/2005/8/layout/hierarchy1#1"/>
    <dgm:cxn modelId="{DA3A6145-2F6A-488F-BF98-A4C0A95A4436}" type="presParOf" srcId="{48F57E9E-5FB5-4CC9-AA73-428D681542F7}" destId="{BDA47532-5402-4A2C-93C1-3D8381B43A88}" srcOrd="3" destOrd="0" presId="urn:microsoft.com/office/officeart/2005/8/layout/hierarchy1#1"/>
    <dgm:cxn modelId="{D93D028A-FF1A-4CA4-82CD-9EFE4411C150}" type="presParOf" srcId="{BDA47532-5402-4A2C-93C1-3D8381B43A88}" destId="{52D25B24-B986-45A8-A533-76FFCA6BE303}" srcOrd="0" destOrd="0" presId="urn:microsoft.com/office/officeart/2005/8/layout/hierarchy1#1"/>
    <dgm:cxn modelId="{7C799FC8-2F49-4AB7-9FD5-CC8236251E13}" type="presParOf" srcId="{52D25B24-B986-45A8-A533-76FFCA6BE303}" destId="{50C3E16C-4E5E-4E11-A4A0-1CDC3D06FB5F}" srcOrd="0" destOrd="0" presId="urn:microsoft.com/office/officeart/2005/8/layout/hierarchy1#1"/>
    <dgm:cxn modelId="{EC1D8553-DA36-4518-9917-0E05D773BD81}" type="presParOf" srcId="{52D25B24-B986-45A8-A533-76FFCA6BE303}" destId="{97403015-265C-445F-825E-4329D9D3E225}" srcOrd="1" destOrd="0" presId="urn:microsoft.com/office/officeart/2005/8/layout/hierarchy1#1"/>
    <dgm:cxn modelId="{B7DEA8C2-87FD-479C-A022-E483DD1AB4B9}" type="presParOf" srcId="{BDA47532-5402-4A2C-93C1-3D8381B43A88}" destId="{E4EAFA52-FDB7-45CC-8F40-0796AD3E7B5E}" srcOrd="1" destOrd="0" presId="urn:microsoft.com/office/officeart/2005/8/layout/hierarchy1#1"/>
    <dgm:cxn modelId="{3FC164CE-0898-449B-B677-943D8CF10599}" type="presParOf" srcId="{48F57E9E-5FB5-4CC9-AA73-428D681542F7}" destId="{9F150AE8-E773-47BD-A617-493020D19787}" srcOrd="4" destOrd="0" presId="urn:microsoft.com/office/officeart/2005/8/layout/hierarchy1#1"/>
    <dgm:cxn modelId="{1DDAADFD-A09D-4A0D-91CD-A50545C39762}" type="presParOf" srcId="{48F57E9E-5FB5-4CC9-AA73-428D681542F7}" destId="{BE3B69C1-661B-423A-A40F-4895FBBB8DD5}" srcOrd="5" destOrd="0" presId="urn:microsoft.com/office/officeart/2005/8/layout/hierarchy1#1"/>
    <dgm:cxn modelId="{80A6241C-4C35-4D24-B4C3-FC2DAAB3FD84}" type="presParOf" srcId="{BE3B69C1-661B-423A-A40F-4895FBBB8DD5}" destId="{BF98F0F2-128D-4F86-A98C-BE6303D8BEEA}" srcOrd="0" destOrd="0" presId="urn:microsoft.com/office/officeart/2005/8/layout/hierarchy1#1"/>
    <dgm:cxn modelId="{54D79E94-0FF9-47FD-B4F5-1B64822DB4AE}" type="presParOf" srcId="{BF98F0F2-128D-4F86-A98C-BE6303D8BEEA}" destId="{22CF6D82-8A6E-46D0-90F3-A7E14351B9C6}" srcOrd="0" destOrd="0" presId="urn:microsoft.com/office/officeart/2005/8/layout/hierarchy1#1"/>
    <dgm:cxn modelId="{A832554D-BB9F-4210-BF2C-A2A5DD5EB44F}" type="presParOf" srcId="{BF98F0F2-128D-4F86-A98C-BE6303D8BEEA}" destId="{4C4CE53E-084E-4121-B8DE-ABBAF50D3689}" srcOrd="1" destOrd="0" presId="urn:microsoft.com/office/officeart/2005/8/layout/hierarchy1#1"/>
    <dgm:cxn modelId="{4278C9A2-A096-4794-82F1-BF70BEAD49B6}" type="presParOf" srcId="{BE3B69C1-661B-423A-A40F-4895FBBB8DD5}" destId="{8B00F944-3D80-4887-969F-A630CCDA5FB6}" srcOrd="1" destOrd="0" presId="urn:microsoft.com/office/officeart/2005/8/layout/hierarchy1#1"/>
    <dgm:cxn modelId="{14E95B05-4D95-41D3-BA4D-E07826DB058E}" type="presParOf" srcId="{48F57E9E-5FB5-4CC9-AA73-428D681542F7}" destId="{AC72336D-14EA-405B-8770-4B0E7A5CF57F}" srcOrd="6" destOrd="0" presId="urn:microsoft.com/office/officeart/2005/8/layout/hierarchy1#1"/>
    <dgm:cxn modelId="{F8074AAD-07F7-4417-A11E-8F82A6223B6E}" type="presParOf" srcId="{48F57E9E-5FB5-4CC9-AA73-428D681542F7}" destId="{69CF6645-6B7D-4C2A-9540-C6454E2B5DA5}" srcOrd="7" destOrd="0" presId="urn:microsoft.com/office/officeart/2005/8/layout/hierarchy1#1"/>
    <dgm:cxn modelId="{03C7C7C9-6290-464D-B20C-E19BD3F6A106}" type="presParOf" srcId="{69CF6645-6B7D-4C2A-9540-C6454E2B5DA5}" destId="{6EBD57EE-EF1A-4080-983D-6B03C8A0C633}" srcOrd="0" destOrd="0" presId="urn:microsoft.com/office/officeart/2005/8/layout/hierarchy1#1"/>
    <dgm:cxn modelId="{473BB3E6-A65B-433F-A909-7AE79F80A9FA}" type="presParOf" srcId="{6EBD57EE-EF1A-4080-983D-6B03C8A0C633}" destId="{DB4398B0-3777-4A9A-BD47-12959EA5FCDA}" srcOrd="0" destOrd="0" presId="urn:microsoft.com/office/officeart/2005/8/layout/hierarchy1#1"/>
    <dgm:cxn modelId="{F18A0F03-4B37-4A63-BB03-EBE9F60F636C}" type="presParOf" srcId="{6EBD57EE-EF1A-4080-983D-6B03C8A0C633}" destId="{111FDAA7-04BC-4D4B-A814-5E7B928BF83D}" srcOrd="1" destOrd="0" presId="urn:microsoft.com/office/officeart/2005/8/layout/hierarchy1#1"/>
    <dgm:cxn modelId="{50E3ABD1-825D-44AF-94B2-B1B81291DBE9}" type="presParOf" srcId="{69CF6645-6B7D-4C2A-9540-C6454E2B5DA5}" destId="{1A9F9EDF-FB9E-4287-8C6F-C63E35F43A90}" srcOrd="1" destOrd="0" presId="urn:microsoft.com/office/officeart/2005/8/layout/hierarchy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56E1C0-70CF-4DC1-8534-169F259301CF}" type="doc">
      <dgm:prSet loTypeId="urn:microsoft.com/office/officeart/2005/8/layout/default#1" loCatId="list" qsTypeId="urn:microsoft.com/office/officeart/2005/8/quickstyle/simple2#1" qsCatId="simple" csTypeId="urn:microsoft.com/office/officeart/2005/8/colors/accent2_4#1" csCatId="accent2" phldr="1"/>
      <dgm:spPr/>
      <dgm:t>
        <a:bodyPr/>
        <a:lstStyle/>
        <a:p>
          <a:endParaRPr lang="en-US"/>
        </a:p>
      </dgm:t>
    </dgm:pt>
    <dgm:pt modelId="{7CA0E05A-B16C-43C9-AFE6-02E3E32757B2}">
      <dgm:prSet phldrT="[Text]" custT="1"/>
      <dgm:spPr>
        <a:solidFill>
          <a:schemeClr val="accent4">
            <a:lumMod val="20000"/>
            <a:lumOff val="80000"/>
          </a:schemeClr>
        </a:solidFill>
      </dgm:spPr>
      <dgm:t>
        <a:bodyPr/>
        <a:lstStyle/>
        <a:p>
          <a:pPr algn="just"/>
          <a:r>
            <a:rPr lang="en-US" sz="2600" b="1" i="1">
              <a:solidFill>
                <a:srgbClr val="072A5D"/>
              </a:solidFill>
              <a:latin typeface="Arial" panose="020B0604020202020204" pitchFamily="34" charset="0"/>
              <a:cs typeface="Arial" panose="020B0604020202020204" pitchFamily="34" charset="0"/>
            </a:rPr>
            <a:t>- Thị trường du lịch thực tế: </a:t>
          </a:r>
        </a:p>
        <a:p>
          <a:pPr algn="just"/>
          <a:r>
            <a:rPr lang="en-US" sz="2600">
              <a:solidFill>
                <a:srgbClr val="072A5D"/>
              </a:solidFill>
              <a:latin typeface="Arial" panose="020B0604020202020204" pitchFamily="34" charset="0"/>
              <a:cs typeface="Arial" panose="020B0604020202020204" pitchFamily="34" charset="0"/>
            </a:rPr>
            <a:t>Là thị trường mà dịch vụ hàng hoá du lịch thực hiện được. </a:t>
          </a:r>
        </a:p>
        <a:p>
          <a:pPr algn="just"/>
          <a:r>
            <a:rPr lang="en-US" sz="2600">
              <a:solidFill>
                <a:srgbClr val="072A5D"/>
              </a:solidFill>
              <a:latin typeface="Arial" panose="020B0604020202020204" pitchFamily="34" charset="0"/>
              <a:cs typeface="Arial" panose="020B0604020202020204" pitchFamily="34" charset="0"/>
            </a:rPr>
            <a:t>Trên thị trường này có đủ điều kiện để thực hiện dịch vụ hàng hoá du lịch. </a:t>
          </a:r>
          <a:endParaRPr lang="en-US" sz="2600" dirty="0">
            <a:solidFill>
              <a:srgbClr val="072A5D"/>
            </a:solidFill>
            <a:latin typeface="Arial" panose="020B0604020202020204" pitchFamily="34" charset="0"/>
            <a:cs typeface="Arial" panose="020B0604020202020204" pitchFamily="34" charset="0"/>
          </a:endParaRPr>
        </a:p>
      </dgm:t>
    </dgm:pt>
    <dgm:pt modelId="{1ED2465D-B4C6-4BEE-B045-386C34AAE6F1}" type="parTrans" cxnId="{BE76ABA1-9C5B-4C0B-86F1-2D33F28FF3EE}">
      <dgm:prSet/>
      <dgm:spPr/>
      <dgm:t>
        <a:bodyPr/>
        <a:lstStyle/>
        <a:p>
          <a:endParaRPr lang="en-US"/>
        </a:p>
      </dgm:t>
    </dgm:pt>
    <dgm:pt modelId="{33E9B432-046A-4EE2-B4AA-9F5854EA2CAA}" type="sibTrans" cxnId="{BE76ABA1-9C5B-4C0B-86F1-2D33F28FF3EE}">
      <dgm:prSet/>
      <dgm:spPr/>
      <dgm:t>
        <a:bodyPr/>
        <a:lstStyle/>
        <a:p>
          <a:endParaRPr lang="en-US"/>
        </a:p>
      </dgm:t>
    </dgm:pt>
    <dgm:pt modelId="{2A900E39-1A3A-463C-94CF-E69E06D32DAB}">
      <dgm:prSet phldrT="[Text]" phldr="0" custT="1"/>
      <dgm:spPr/>
      <dgm:t>
        <a:bodyPr vert="horz" wrap="square"/>
        <a:lstStyle/>
        <a:p>
          <a:pPr algn="just">
            <a:lnSpc>
              <a:spcPct val="100000"/>
            </a:lnSpc>
            <a:spcBef>
              <a:spcPct val="0"/>
            </a:spcBef>
            <a:spcAft>
              <a:spcPct val="35000"/>
            </a:spcAft>
          </a:pPr>
          <a:r>
            <a:rPr lang="en-US" sz="2000" b="1" i="1" dirty="0" err="1">
              <a:solidFill>
                <a:srgbClr val="072A5D"/>
              </a:solidFill>
              <a:latin typeface="Arial" panose="020B0604020202020204" pitchFamily="34" charset="0"/>
              <a:cs typeface="Arial" panose="020B0604020202020204" pitchFamily="34" charset="0"/>
            </a:rPr>
            <a:t>Thị</a:t>
          </a:r>
          <a:r>
            <a:rPr lang="en-US" sz="2000" b="1" i="1" dirty="0">
              <a:solidFill>
                <a:srgbClr val="072A5D"/>
              </a:solidFill>
              <a:latin typeface="Arial" panose="020B0604020202020204" pitchFamily="34" charset="0"/>
              <a:cs typeface="Arial" panose="020B0604020202020204" pitchFamily="34" charset="0"/>
            </a:rPr>
            <a:t> </a:t>
          </a:r>
          <a:r>
            <a:rPr lang="en-US" sz="2000" b="1" i="1" dirty="0" err="1">
              <a:solidFill>
                <a:srgbClr val="072A5D"/>
              </a:solidFill>
              <a:latin typeface="Arial" panose="020B0604020202020204" pitchFamily="34" charset="0"/>
              <a:cs typeface="Arial" panose="020B0604020202020204" pitchFamily="34" charset="0"/>
            </a:rPr>
            <a:t>trường</a:t>
          </a:r>
          <a:r>
            <a:rPr lang="en-US" sz="2000" b="1" i="1" dirty="0">
              <a:solidFill>
                <a:srgbClr val="072A5D"/>
              </a:solidFill>
              <a:latin typeface="Arial" panose="020B0604020202020204" pitchFamily="34" charset="0"/>
              <a:cs typeface="Arial" panose="020B0604020202020204" pitchFamily="34" charset="0"/>
            </a:rPr>
            <a:t> du </a:t>
          </a:r>
          <a:r>
            <a:rPr lang="en-US" sz="2000" b="1" i="1" dirty="0" err="1">
              <a:solidFill>
                <a:srgbClr val="072A5D"/>
              </a:solidFill>
              <a:latin typeface="Arial" panose="020B0604020202020204" pitchFamily="34" charset="0"/>
              <a:cs typeface="Arial" panose="020B0604020202020204" pitchFamily="34" charset="0"/>
            </a:rPr>
            <a:t>lịch</a:t>
          </a:r>
          <a:r>
            <a:rPr lang="en-US" sz="2000" b="1" i="1" dirty="0">
              <a:solidFill>
                <a:srgbClr val="072A5D"/>
              </a:solidFill>
              <a:latin typeface="Arial" panose="020B0604020202020204" pitchFamily="34" charset="0"/>
              <a:cs typeface="Arial" panose="020B0604020202020204" pitchFamily="34" charset="0"/>
            </a:rPr>
            <a:t> </a:t>
          </a:r>
          <a:r>
            <a:rPr lang="en-US" sz="2000" b="1" i="1" dirty="0" err="1">
              <a:solidFill>
                <a:srgbClr val="072A5D"/>
              </a:solidFill>
              <a:latin typeface="Arial" panose="020B0604020202020204" pitchFamily="34" charset="0"/>
              <a:cs typeface="Arial" panose="020B0604020202020204" pitchFamily="34" charset="0"/>
            </a:rPr>
            <a:t>tiềm</a:t>
          </a:r>
          <a:r>
            <a:rPr lang="en-US" sz="2000" b="1" i="1" dirty="0">
              <a:solidFill>
                <a:srgbClr val="072A5D"/>
              </a:solidFill>
              <a:latin typeface="Arial" panose="020B0604020202020204" pitchFamily="34" charset="0"/>
              <a:cs typeface="Arial" panose="020B0604020202020204" pitchFamily="34" charset="0"/>
            </a:rPr>
            <a:t> </a:t>
          </a:r>
          <a:r>
            <a:rPr lang="en-US" sz="2000" b="1" i="1" dirty="0" err="1">
              <a:solidFill>
                <a:srgbClr val="072A5D"/>
              </a:solidFill>
              <a:latin typeface="Arial" panose="020B0604020202020204" pitchFamily="34" charset="0"/>
              <a:cs typeface="Arial" panose="020B0604020202020204" pitchFamily="34" charset="0"/>
            </a:rPr>
            <a:t>năng</a:t>
          </a:r>
          <a:r>
            <a:rPr lang="en-US" sz="2000" b="1" i="1" dirty="0">
              <a:solidFill>
                <a:srgbClr val="072A5D"/>
              </a:solidFill>
              <a:latin typeface="Arial" panose="020B0604020202020204" pitchFamily="34" charset="0"/>
              <a:cs typeface="Arial" panose="020B0604020202020204" pitchFamily="34" charset="0"/>
            </a:rPr>
            <a:t>: </a:t>
          </a:r>
        </a:p>
        <a:p>
          <a:pPr algn="just">
            <a:lnSpc>
              <a:spcPct val="100000"/>
            </a:lnSpc>
            <a:spcBef>
              <a:spcPct val="0"/>
            </a:spcBef>
            <a:spcAft>
              <a:spcPct val="35000"/>
            </a:spcAft>
          </a:pPr>
          <a:r>
            <a:rPr lang="en-US" sz="2000" dirty="0" err="1">
              <a:solidFill>
                <a:srgbClr val="072A5D"/>
              </a:solidFill>
              <a:latin typeface="Arial" panose="020B0604020202020204" pitchFamily="34" charset="0"/>
              <a:cs typeface="Arial" panose="020B0604020202020204" pitchFamily="34" charset="0"/>
            </a:rPr>
            <a:t>Là</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thị</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trường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mà</a:t>
          </a:r>
          <a:r>
            <a:rPr lang="en-US" sz="2000" dirty="0">
              <a:solidFill>
                <a:srgbClr val="072A5D"/>
              </a:solidFill>
              <a:latin typeface="Arial" panose="020B0604020202020204" pitchFamily="34" charset="0"/>
              <a:cs typeface="Arial" panose="020B0604020202020204" pitchFamily="34" charset="0"/>
            </a:rPr>
            <a:t> ở </a:t>
          </a:r>
          <a:r>
            <a:rPr lang="en-US" sz="2000" dirty="0" err="1">
              <a:solidFill>
                <a:srgbClr val="072A5D"/>
              </a:solidFill>
              <a:latin typeface="Arial" panose="020B0604020202020204" pitchFamily="34" charset="0"/>
              <a:cs typeface="Arial" panose="020B0604020202020204" pitchFamily="34" charset="0"/>
            </a:rPr>
            <a:t>đó</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thiếu</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một</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số</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điều</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kiện</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để</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có</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thể</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thực</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hiện</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được</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dịch</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vụ</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hàng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hoá</a:t>
          </a:r>
          <a:r>
            <a:rPr lang="en-US" sz="2000" dirty="0">
              <a:solidFill>
                <a:srgbClr val="072A5D"/>
              </a:solidFill>
              <a:latin typeface="Arial" panose="020B0604020202020204" pitchFamily="34" charset="0"/>
              <a:cs typeface="Arial" panose="020B0604020202020204" pitchFamily="34" charset="0"/>
            </a:rPr>
            <a:t> du </a:t>
          </a:r>
          <a:r>
            <a:rPr lang="en-US" sz="2000" dirty="0" err="1">
              <a:solidFill>
                <a:srgbClr val="072A5D"/>
              </a:solidFill>
              <a:latin typeface="Arial" panose="020B0604020202020204" pitchFamily="34" charset="0"/>
              <a:cs typeface="Arial" panose="020B0604020202020204" pitchFamily="34" charset="0"/>
            </a:rPr>
            <a:t>lịch</a:t>
          </a:r>
          <a:r>
            <a:rPr lang="en-US" sz="2000" dirty="0">
              <a:solidFill>
                <a:srgbClr val="072A5D"/>
              </a:solidFill>
              <a:latin typeface="Arial" panose="020B0604020202020204" pitchFamily="34" charset="0"/>
              <a:cs typeface="Arial" panose="020B0604020202020204" pitchFamily="34" charset="0"/>
            </a:rPr>
            <a:t>. </a:t>
          </a:r>
        </a:p>
        <a:p>
          <a:pPr algn="just">
            <a:lnSpc>
              <a:spcPct val="100000"/>
            </a:lnSpc>
            <a:spcBef>
              <a:spcPct val="0"/>
            </a:spcBef>
            <a:spcAft>
              <a:spcPct val="35000"/>
            </a:spcAft>
          </a:pPr>
          <a:r>
            <a:rPr lang="en-US" sz="2000" dirty="0" err="1">
              <a:solidFill>
                <a:srgbClr val="072A5D"/>
              </a:solidFill>
              <a:latin typeface="Arial" panose="020B0604020202020204" pitchFamily="34" charset="0"/>
              <a:cs typeface="Arial" panose="020B0604020202020204" pitchFamily="34" charset="0"/>
            </a:rPr>
            <a:t>Tiềm</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năng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có</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thể</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có</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cả</a:t>
          </a:r>
          <a:r>
            <a:rPr lang="en-US" sz="2000" dirty="0">
              <a:solidFill>
                <a:srgbClr val="072A5D"/>
              </a:solidFill>
              <a:latin typeface="Arial" panose="020B0604020202020204" pitchFamily="34" charset="0"/>
              <a:cs typeface="Arial" panose="020B0604020202020204" pitchFamily="34" charset="0"/>
            </a:rPr>
            <a:t> ở </a:t>
          </a:r>
          <a:r>
            <a:rPr lang="en-US" sz="2000" dirty="0" err="1">
              <a:solidFill>
                <a:srgbClr val="072A5D"/>
              </a:solidFill>
              <a:latin typeface="Arial" panose="020B0604020202020204" pitchFamily="34" charset="0"/>
              <a:cs typeface="Arial" panose="020B0604020202020204" pitchFamily="34" charset="0"/>
            </a:rPr>
            <a:t>cung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và</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cầu</a:t>
          </a:r>
          <a:r>
            <a:rPr lang="en-US" sz="2000" dirty="0">
              <a:solidFill>
                <a:srgbClr val="072A5D"/>
              </a:solidFill>
              <a:latin typeface="Arial" panose="020B0604020202020204" pitchFamily="34" charset="0"/>
              <a:cs typeface="Arial" panose="020B0604020202020204" pitchFamily="34" charset="0"/>
            </a:rPr>
            <a:t> du </a:t>
          </a:r>
          <a:r>
            <a:rPr lang="en-US" sz="2000" dirty="0" err="1">
              <a:solidFill>
                <a:srgbClr val="072A5D"/>
              </a:solidFill>
              <a:latin typeface="Arial" panose="020B0604020202020204" pitchFamily="34" charset="0"/>
              <a:cs typeface="Arial" panose="020B0604020202020204" pitchFamily="34" charset="0"/>
            </a:rPr>
            <a:t>lịch</a:t>
          </a:r>
          <a:r>
            <a:rPr lang="en-US" sz="2000" dirty="0">
              <a:solidFill>
                <a:srgbClr val="072A5D"/>
              </a:solidFill>
              <a:latin typeface="Arial" panose="020B0604020202020204" pitchFamily="34" charset="0"/>
              <a:cs typeface="Arial" panose="020B0604020202020204" pitchFamily="34" charset="0"/>
            </a:rPr>
            <a:t>. Do </a:t>
          </a:r>
          <a:r>
            <a:rPr lang="en-US" sz="2000" dirty="0" err="1">
              <a:solidFill>
                <a:srgbClr val="072A5D"/>
              </a:solidFill>
              <a:latin typeface="Arial" panose="020B0604020202020204" pitchFamily="34" charset="0"/>
              <a:cs typeface="Arial" panose="020B0604020202020204" pitchFamily="34" charset="0"/>
            </a:rPr>
            <a:t>thiếu</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một</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số</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điều</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kiện</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cần</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thiết</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mà</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cung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và</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cầu</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chưa</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thể</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gặp</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nhau</a:t>
          </a:r>
          <a:r>
            <a:rPr lang="en-US" sz="2000" dirty="0">
              <a:solidFill>
                <a:srgbClr val="072A5D"/>
              </a:solidFill>
              <a:latin typeface="Arial" panose="020B0604020202020204" pitchFamily="34" charset="0"/>
              <a:cs typeface="Arial" panose="020B0604020202020204" pitchFamily="34" charset="0"/>
            </a:rPr>
            <a:t>. </a:t>
          </a:r>
        </a:p>
        <a:p>
          <a:pPr algn="just">
            <a:lnSpc>
              <a:spcPct val="100000"/>
            </a:lnSpc>
            <a:spcBef>
              <a:spcPct val="0"/>
            </a:spcBef>
            <a:spcAft>
              <a:spcPct val="35000"/>
            </a:spcAft>
          </a:pPr>
          <a:r>
            <a:rPr lang="en-US" sz="2000" b="1" i="1" u="none" dirty="0" err="1">
              <a:solidFill>
                <a:srgbClr val="FF0000"/>
              </a:solidFill>
              <a:latin typeface="Arial" panose="020B0604020202020204" pitchFamily="34" charset="0"/>
              <a:cs typeface="Arial" panose="020B0604020202020204" pitchFamily="34" charset="0"/>
            </a:rPr>
            <a:t>Ví</a:t>
          </a:r>
          <a:r>
            <a:rPr lang="en-US" sz="2000" b="1" i="1" u="none" dirty="0">
              <a:solidFill>
                <a:srgbClr val="FF0000"/>
              </a:solidFill>
              <a:latin typeface="Arial" panose="020B0604020202020204" pitchFamily="34" charset="0"/>
              <a:cs typeface="Arial" panose="020B0604020202020204" pitchFamily="34" charset="0"/>
            </a:rPr>
            <a:t> </a:t>
          </a:r>
          <a:r>
            <a:rPr lang="en-US" sz="2000" b="1" i="1" u="none" dirty="0" err="1">
              <a:solidFill>
                <a:srgbClr val="FF0000"/>
              </a:solidFill>
              <a:latin typeface="Arial" panose="020B0604020202020204" pitchFamily="34" charset="0"/>
              <a:cs typeface="Arial" panose="020B0604020202020204" pitchFamily="34" charset="0"/>
            </a:rPr>
            <a:t>dụ</a:t>
          </a:r>
          <a:r>
            <a:rPr lang="en-US" sz="2000" b="1" i="1" u="none" dirty="0">
              <a:solidFill>
                <a:srgbClr val="FF0000"/>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loại</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hình</a:t>
          </a:r>
          <a:r>
            <a:rPr lang="en-US" sz="2000" dirty="0">
              <a:solidFill>
                <a:srgbClr val="072A5D"/>
              </a:solidFill>
              <a:latin typeface="Arial" panose="020B0604020202020204" pitchFamily="34" charset="0"/>
              <a:cs typeface="Arial" panose="020B0604020202020204" pitchFamily="34" charset="0"/>
            </a:rPr>
            <a:t> du </a:t>
          </a:r>
          <a:r>
            <a:rPr lang="en-US" sz="2000" dirty="0" err="1">
              <a:solidFill>
                <a:srgbClr val="072A5D"/>
              </a:solidFill>
              <a:latin typeface="Arial" panose="020B0604020202020204" pitchFamily="34" charset="0"/>
              <a:cs typeface="Arial" panose="020B0604020202020204" pitchFamily="34" charset="0"/>
            </a:rPr>
            <a:t>lịch</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hoặc</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chất</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lượng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sản</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phẩm</a:t>
          </a:r>
          <a:r>
            <a:rPr lang="en-US" sz="2000" dirty="0">
              <a:solidFill>
                <a:srgbClr val="072A5D"/>
              </a:solidFill>
              <a:latin typeface="Arial" panose="020B0604020202020204" pitchFamily="34" charset="0"/>
              <a:cs typeface="Arial" panose="020B0604020202020204" pitchFamily="34" charset="0"/>
            </a:rPr>
            <a:t> du </a:t>
          </a:r>
          <a:r>
            <a:rPr lang="en-US" sz="2000" dirty="0" err="1">
              <a:solidFill>
                <a:srgbClr val="072A5D"/>
              </a:solidFill>
              <a:latin typeface="Arial" panose="020B0604020202020204" pitchFamily="34" charset="0"/>
              <a:cs typeface="Arial" panose="020B0604020202020204" pitchFamily="34" charset="0"/>
            </a:rPr>
            <a:t>lịch</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chưa</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đáp</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ứng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được</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nhu</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cầu</a:t>
          </a:r>
          <a:r>
            <a:rPr lang="en-US" sz="2000" dirty="0">
              <a:solidFill>
                <a:srgbClr val="072A5D"/>
              </a:solidFill>
              <a:latin typeface="Arial" panose="020B0604020202020204" pitchFamily="34" charset="0"/>
              <a:cs typeface="Arial" panose="020B0604020202020204" pitchFamily="34" charset="0"/>
            </a:rPr>
            <a:t> du </a:t>
          </a:r>
          <a:r>
            <a:rPr lang="en-US" sz="2000" dirty="0" err="1">
              <a:solidFill>
                <a:srgbClr val="072A5D"/>
              </a:solidFill>
              <a:latin typeface="Arial" panose="020B0604020202020204" pitchFamily="34" charset="0"/>
              <a:cs typeface="Arial" panose="020B0604020202020204" pitchFamily="34" charset="0"/>
            </a:rPr>
            <a:t>lịch</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hoặc</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giá</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cả</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vượt</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quá</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khả</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năng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thanh</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toán</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của</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người</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tiêu</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dùng</a:t>
          </a:r>
          <a:r>
            <a:rPr lang="en-US" sz="2000" dirty="0">
              <a:solidFill>
                <a:srgbClr val="072A5D"/>
              </a:solidFill>
              <a:latin typeface="Arial" panose="020B0604020202020204" pitchFamily="34" charset="0"/>
              <a:cs typeface="Arial" panose="020B0604020202020204" pitchFamily="34" charset="0"/>
            </a:rPr>
            <a:t>. </a:t>
          </a:r>
        </a:p>
        <a:p>
          <a:pPr algn="just">
            <a:lnSpc>
              <a:spcPct val="100000"/>
            </a:lnSpc>
            <a:spcBef>
              <a:spcPct val="0"/>
            </a:spcBef>
            <a:spcAft>
              <a:spcPct val="35000"/>
            </a:spcAft>
          </a:pPr>
          <a:r>
            <a:rPr lang="en-US" sz="2000" dirty="0" err="1">
              <a:solidFill>
                <a:srgbClr val="072A5D"/>
              </a:solidFill>
              <a:latin typeface="Arial" panose="020B0604020202020204" pitchFamily="34" charset="0"/>
              <a:cs typeface="Arial" panose="020B0604020202020204" pitchFamily="34" charset="0"/>
            </a:rPr>
            <a:t>Loại</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thị</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trường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này</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có</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một</a:t>
          </a:r>
          <a:r>
            <a:rPr lang="en-US" sz="2000" dirty="0">
              <a:solidFill>
                <a:srgbClr val="072A5D"/>
              </a:solidFill>
              <a:latin typeface="Arial" panose="020B0604020202020204" pitchFamily="34" charset="0"/>
              <a:cs typeface="Arial" panose="020B0604020202020204" pitchFamily="34" charset="0"/>
            </a:rPr>
            <a:t> ý </a:t>
          </a:r>
          <a:r>
            <a:rPr lang="en-US" sz="2000" dirty="0" err="1">
              <a:solidFill>
                <a:srgbClr val="072A5D"/>
              </a:solidFill>
              <a:latin typeface="Arial" panose="020B0604020202020204" pitchFamily="34" charset="0"/>
              <a:cs typeface="Arial" panose="020B0604020202020204" pitchFamily="34" charset="0"/>
            </a:rPr>
            <a:t>nghĩa</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quan</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trọng</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đối</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với</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các</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cơ</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sở</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sản</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xuất</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kinh</a:t>
          </a:r>
          <a:r>
            <a:rPr lang="en-US" sz="2000" dirty="0">
              <a:solidFill>
                <a:srgbClr val="072A5D"/>
              </a:solidFill>
              <a:latin typeface="Arial" panose="020B0604020202020204" pitchFamily="34" charset="0"/>
              <a:cs typeface="Arial" panose="020B0604020202020204" pitchFamily="34" charset="0"/>
            </a:rPr>
            <a:t> </a:t>
          </a:r>
          <a:r>
            <a:rPr lang="en-US" sz="2000" dirty="0" err="1">
              <a:solidFill>
                <a:srgbClr val="072A5D"/>
              </a:solidFill>
              <a:latin typeface="Arial" panose="020B0604020202020204" pitchFamily="34" charset="0"/>
              <a:cs typeface="Arial" panose="020B0604020202020204" pitchFamily="34" charset="0"/>
            </a:rPr>
            <a:t>doanh</a:t>
          </a:r>
          <a:r>
            <a:rPr lang="en-US" sz="2000" dirty="0">
              <a:solidFill>
                <a:srgbClr val="072A5D"/>
              </a:solidFill>
              <a:latin typeface="Arial" panose="020B0604020202020204" pitchFamily="34" charset="0"/>
              <a:cs typeface="Arial" panose="020B0604020202020204" pitchFamily="34" charset="0"/>
            </a:rPr>
            <a:t> du </a:t>
          </a:r>
          <a:r>
            <a:rPr lang="en-US" sz="2000" dirty="0" err="1">
              <a:solidFill>
                <a:srgbClr val="072A5D"/>
              </a:solidFill>
              <a:latin typeface="Arial" panose="020B0604020202020204" pitchFamily="34" charset="0"/>
              <a:cs typeface="Arial" panose="020B0604020202020204" pitchFamily="34" charset="0"/>
            </a:rPr>
            <a:t>lịch</a:t>
          </a:r>
          <a:r>
            <a:rPr lang="en-US" sz="2000" dirty="0">
              <a:solidFill>
                <a:srgbClr val="072A5D"/>
              </a:solidFill>
              <a:latin typeface="Arial" panose="020B0604020202020204" pitchFamily="34" charset="0"/>
              <a:cs typeface="Arial" panose="020B0604020202020204" pitchFamily="34" charset="0"/>
            </a:rPr>
            <a:t>.</a:t>
          </a:r>
        </a:p>
      </dgm:t>
    </dgm:pt>
    <dgm:pt modelId="{3E636209-437D-46DB-81B5-C20934103098}" type="parTrans" cxnId="{413A7B82-2879-4768-8625-F4875C1E8B84}">
      <dgm:prSet/>
      <dgm:spPr/>
      <dgm:t>
        <a:bodyPr/>
        <a:lstStyle/>
        <a:p>
          <a:endParaRPr lang="en-US"/>
        </a:p>
      </dgm:t>
    </dgm:pt>
    <dgm:pt modelId="{469CAD84-7095-403A-9975-975E1EF94662}" type="sibTrans" cxnId="{413A7B82-2879-4768-8625-F4875C1E8B84}">
      <dgm:prSet/>
      <dgm:spPr/>
      <dgm:t>
        <a:bodyPr/>
        <a:lstStyle/>
        <a:p>
          <a:endParaRPr lang="en-US"/>
        </a:p>
      </dgm:t>
    </dgm:pt>
    <dgm:pt modelId="{452B0361-C340-45BA-AAF8-F9A4050049B6}" type="pres">
      <dgm:prSet presAssocID="{AF56E1C0-70CF-4DC1-8534-169F259301CF}" presName="diagram" presStyleCnt="0">
        <dgm:presLayoutVars>
          <dgm:dir/>
          <dgm:resizeHandles val="exact"/>
        </dgm:presLayoutVars>
      </dgm:prSet>
      <dgm:spPr/>
    </dgm:pt>
    <dgm:pt modelId="{7CAEEFD2-4875-4EF9-A9F7-9A16F280A119}" type="pres">
      <dgm:prSet presAssocID="{7CA0E05A-B16C-43C9-AFE6-02E3E32757B2}" presName="node" presStyleLbl="node1" presStyleIdx="0" presStyleCnt="2" custScaleX="86602" custScaleY="170462" custLinFactNeighborX="1029" custLinFactNeighborY="-170">
        <dgm:presLayoutVars>
          <dgm:bulletEnabled val="1"/>
        </dgm:presLayoutVars>
      </dgm:prSet>
      <dgm:spPr/>
    </dgm:pt>
    <dgm:pt modelId="{079852E3-E687-41FC-8F8E-A370CDA84DA4}" type="pres">
      <dgm:prSet presAssocID="{33E9B432-046A-4EE2-B4AA-9F5854EA2CAA}" presName="sibTrans" presStyleCnt="0"/>
      <dgm:spPr/>
    </dgm:pt>
    <dgm:pt modelId="{D4B08E0B-36F9-4E86-B9EE-6959BF0F0CC4}" type="pres">
      <dgm:prSet presAssocID="{2A900E39-1A3A-463C-94CF-E69E06D32DAB}" presName="node" presStyleLbl="node1" presStyleIdx="1" presStyleCnt="2" custScaleX="89098" custScaleY="170621" custLinFactNeighborX="411" custLinFactNeighborY="1494">
        <dgm:presLayoutVars>
          <dgm:bulletEnabled val="1"/>
        </dgm:presLayoutVars>
      </dgm:prSet>
      <dgm:spPr/>
    </dgm:pt>
  </dgm:ptLst>
  <dgm:cxnLst>
    <dgm:cxn modelId="{360C2F05-AF8C-4FF2-B88B-97963B75A4F6}" type="presOf" srcId="{7CA0E05A-B16C-43C9-AFE6-02E3E32757B2}" destId="{7CAEEFD2-4875-4EF9-A9F7-9A16F280A119}" srcOrd="0" destOrd="0" presId="urn:microsoft.com/office/officeart/2005/8/layout/default#1"/>
    <dgm:cxn modelId="{D787060A-CF47-45B6-BE53-3CE2631C7F5B}" type="presOf" srcId="{2A900E39-1A3A-463C-94CF-E69E06D32DAB}" destId="{D4B08E0B-36F9-4E86-B9EE-6959BF0F0CC4}" srcOrd="0" destOrd="0" presId="urn:microsoft.com/office/officeart/2005/8/layout/default#1"/>
    <dgm:cxn modelId="{413A7B82-2879-4768-8625-F4875C1E8B84}" srcId="{AF56E1C0-70CF-4DC1-8534-169F259301CF}" destId="{2A900E39-1A3A-463C-94CF-E69E06D32DAB}" srcOrd="1" destOrd="0" parTransId="{3E636209-437D-46DB-81B5-C20934103098}" sibTransId="{469CAD84-7095-403A-9975-975E1EF94662}"/>
    <dgm:cxn modelId="{BE76ABA1-9C5B-4C0B-86F1-2D33F28FF3EE}" srcId="{AF56E1C0-70CF-4DC1-8534-169F259301CF}" destId="{7CA0E05A-B16C-43C9-AFE6-02E3E32757B2}" srcOrd="0" destOrd="0" parTransId="{1ED2465D-B4C6-4BEE-B045-386C34AAE6F1}" sibTransId="{33E9B432-046A-4EE2-B4AA-9F5854EA2CAA}"/>
    <dgm:cxn modelId="{C9F591E1-7FC2-4350-B5B2-3DCF561080D9}" type="presOf" srcId="{AF56E1C0-70CF-4DC1-8534-169F259301CF}" destId="{452B0361-C340-45BA-AAF8-F9A4050049B6}" srcOrd="0" destOrd="0" presId="urn:microsoft.com/office/officeart/2005/8/layout/default#1"/>
    <dgm:cxn modelId="{7FF7E874-2854-4582-AD32-3DCAF49F79D9}" type="presParOf" srcId="{452B0361-C340-45BA-AAF8-F9A4050049B6}" destId="{7CAEEFD2-4875-4EF9-A9F7-9A16F280A119}" srcOrd="0" destOrd="0" presId="urn:microsoft.com/office/officeart/2005/8/layout/default#1"/>
    <dgm:cxn modelId="{8D1051BD-1420-4C4B-9F8D-782FBDFC68A2}" type="presParOf" srcId="{452B0361-C340-45BA-AAF8-F9A4050049B6}" destId="{079852E3-E687-41FC-8F8E-A370CDA84DA4}" srcOrd="1" destOrd="0" presId="urn:microsoft.com/office/officeart/2005/8/layout/default#1"/>
    <dgm:cxn modelId="{4567530A-7E5C-494A-BE70-C42FB765B7A7}" type="presParOf" srcId="{452B0361-C340-45BA-AAF8-F9A4050049B6}" destId="{D4B08E0B-36F9-4E86-B9EE-6959BF0F0CC4}" srcOrd="2"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6A0911-1550-443D-9156-EC8A9BBDF219}" type="doc">
      <dgm:prSet loTypeId="urn:microsoft.com/office/officeart/2011/layout/CircleProcess#1" loCatId="process" qsTypeId="urn:microsoft.com/office/officeart/2005/8/quickstyle/simple1#2" qsCatId="simple" csTypeId="urn:microsoft.com/office/officeart/2005/8/colors/accent1_2#3" csCatId="accent1" phldr="1"/>
      <dgm:spPr/>
      <dgm:t>
        <a:bodyPr/>
        <a:lstStyle/>
        <a:p>
          <a:endParaRPr lang="en-US"/>
        </a:p>
      </dgm:t>
    </dgm:pt>
    <dgm:pt modelId="{9D6A5A43-CA15-421F-8683-88FB93502AF4}">
      <dgm:prSet phldrT="[Text]" custT="1"/>
      <dgm:spPr/>
      <dgm:t>
        <a:bodyPr/>
        <a:lstStyle/>
        <a:p>
          <a:r>
            <a:rPr lang="en-US" sz="2300" b="1" dirty="0">
              <a:latin typeface="Arial" panose="020B0604020202020204" pitchFamily="34" charset="0"/>
              <a:cs typeface="Arial" panose="020B0604020202020204" pitchFamily="34" charset="0"/>
            </a:rPr>
            <a:t>- </a:t>
          </a:r>
          <a:r>
            <a:rPr lang="en-US" sz="2300" b="1" dirty="0" err="1">
              <a:latin typeface="Arial" panose="020B0604020202020204" pitchFamily="34" charset="0"/>
              <a:cs typeface="Arial" panose="020B0604020202020204" pitchFamily="34" charset="0"/>
            </a:rPr>
            <a:t>Thị</a:t>
          </a:r>
          <a:r>
            <a:rPr lang="en-US" sz="2300" b="1" dirty="0">
              <a:latin typeface="Arial" panose="020B0604020202020204" pitchFamily="34" charset="0"/>
              <a:cs typeface="Arial" panose="020B0604020202020204" pitchFamily="34" charset="0"/>
            </a:rPr>
            <a:t> </a:t>
          </a:r>
          <a:r>
            <a:rPr lang="en-US" sz="2300" b="1" dirty="0" err="1">
              <a:latin typeface="Arial" panose="020B0604020202020204" pitchFamily="34" charset="0"/>
              <a:cs typeface="Arial" panose="020B0604020202020204" pitchFamily="34" charset="0"/>
            </a:rPr>
            <a:t>trường</a:t>
          </a:r>
          <a:r>
            <a:rPr lang="en-US" sz="2300" b="1" dirty="0">
              <a:latin typeface="Arial" panose="020B0604020202020204" pitchFamily="34" charset="0"/>
              <a:cs typeface="Arial" panose="020B0604020202020204" pitchFamily="34" charset="0"/>
            </a:rPr>
            <a:t> du </a:t>
          </a:r>
          <a:r>
            <a:rPr lang="en-US" sz="2300" b="1" dirty="0" err="1">
              <a:latin typeface="Arial" panose="020B0604020202020204" pitchFamily="34" charset="0"/>
              <a:cs typeface="Arial" panose="020B0604020202020204" pitchFamily="34" charset="0"/>
            </a:rPr>
            <a:t>lịch</a:t>
          </a:r>
          <a:r>
            <a:rPr lang="en-US" sz="2300" b="1" dirty="0">
              <a:latin typeface="Arial" panose="020B0604020202020204" pitchFamily="34" charset="0"/>
              <a:cs typeface="Arial" panose="020B0604020202020204" pitchFamily="34" charset="0"/>
            </a:rPr>
            <a:t> </a:t>
          </a:r>
          <a:r>
            <a:rPr lang="en-US" sz="2300" b="1" dirty="0" err="1">
              <a:latin typeface="Arial" panose="020B0604020202020204" pitchFamily="34" charset="0"/>
              <a:cs typeface="Arial" panose="020B0604020202020204" pitchFamily="34" charset="0"/>
            </a:rPr>
            <a:t>quốc</a:t>
          </a:r>
          <a:r>
            <a:rPr lang="en-US" sz="2300" b="1" dirty="0">
              <a:latin typeface="Arial" panose="020B0604020202020204" pitchFamily="34" charset="0"/>
              <a:cs typeface="Arial" panose="020B0604020202020204" pitchFamily="34" charset="0"/>
            </a:rPr>
            <a:t> </a:t>
          </a:r>
          <a:r>
            <a:rPr lang="en-US" sz="2300" b="1" dirty="0" err="1">
              <a:latin typeface="Arial" panose="020B0604020202020204" pitchFamily="34" charset="0"/>
              <a:cs typeface="Arial" panose="020B0604020202020204" pitchFamily="34" charset="0"/>
            </a:rPr>
            <a:t>tế</a:t>
          </a:r>
          <a:r>
            <a:rPr lang="en-US" sz="2300" b="1" dirty="0">
              <a:latin typeface="Arial" panose="020B0604020202020204" pitchFamily="34" charset="0"/>
              <a:cs typeface="Arial" panose="020B0604020202020204" pitchFamily="34" charset="0"/>
            </a:rPr>
            <a:t>:  </a:t>
          </a:r>
        </a:p>
        <a:p>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mà</a:t>
          </a:r>
          <a:r>
            <a:rPr lang="en-US" sz="2400" dirty="0">
              <a:latin typeface="Arial" panose="020B0604020202020204" pitchFamily="34" charset="0"/>
              <a:cs typeface="Arial" panose="020B0604020202020204" pitchFamily="34" charset="0"/>
            </a:rPr>
            <a:t> ở </a:t>
          </a:r>
          <a:r>
            <a:rPr lang="en-US" sz="2400" dirty="0" err="1">
              <a:latin typeface="Arial" panose="020B0604020202020204" pitchFamily="34" charset="0"/>
              <a:cs typeface="Arial" panose="020B0604020202020204" pitchFamily="34" charset="0"/>
            </a:rPr>
            <a:t>đó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cung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còn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cầu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a:t>
          </a:r>
          <a:r>
            <a:rPr lang="en-US" sz="2400" dirty="0">
              <a:latin typeface="Arial" panose="020B0604020202020204" pitchFamily="34" charset="0"/>
              <a:cs typeface="Arial" panose="020B0604020202020204" pitchFamily="34" charset="0"/>
            </a:rPr>
            <a:t>. </a:t>
          </a:r>
        </a:p>
      </dgm:t>
    </dgm:pt>
    <dgm:pt modelId="{21B56A5F-48F5-41A7-A715-CD92D5A74243}" type="parTrans" cxnId="{B539EDBB-BA30-4E6F-BB68-884393C017CD}">
      <dgm:prSet/>
      <dgm:spPr/>
      <dgm:t>
        <a:bodyPr/>
        <a:lstStyle/>
        <a:p>
          <a:endParaRPr lang="en-US"/>
        </a:p>
      </dgm:t>
    </dgm:pt>
    <dgm:pt modelId="{96D1914D-ABFA-401C-9DF0-6DBD4A48BC99}" type="sibTrans" cxnId="{B539EDBB-BA30-4E6F-BB68-884393C017CD}">
      <dgm:prSet/>
      <dgm:spPr/>
      <dgm:t>
        <a:bodyPr/>
        <a:lstStyle/>
        <a:p>
          <a:endParaRPr lang="en-US"/>
        </a:p>
      </dgm:t>
    </dgm:pt>
    <dgm:pt modelId="{6D2BEA69-4767-43FD-B1A7-58EBFE05B9E5}">
      <dgm:prSet phldrT="[Text]" custT="1"/>
      <dgm:spPr/>
      <dgm:t>
        <a:bodyPr/>
        <a:lstStyle/>
        <a:p>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Thị</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trường</a:t>
          </a:r>
          <a:r>
            <a:rPr lang="en-US" sz="2400" b="1" dirty="0">
              <a:latin typeface="Arial" panose="020B0604020202020204" pitchFamily="34" charset="0"/>
              <a:cs typeface="Arial" panose="020B0604020202020204" pitchFamily="34" charset="0"/>
            </a:rPr>
            <a:t> du </a:t>
          </a:r>
          <a:r>
            <a:rPr lang="en-US" sz="2400" b="1" dirty="0" err="1">
              <a:latin typeface="Arial" panose="020B0604020202020204" pitchFamily="34" charset="0"/>
              <a:cs typeface="Arial" panose="020B0604020202020204" pitchFamily="34" charset="0"/>
            </a:rPr>
            <a:t>lịch</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nội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địa</a:t>
          </a:r>
          <a:r>
            <a:rPr lang="en-US" sz="2400" b="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mà</a:t>
          </a:r>
          <a:r>
            <a:rPr lang="en-US" sz="2400" dirty="0">
              <a:latin typeface="Arial" panose="020B0604020202020204" pitchFamily="34" charset="0"/>
              <a:cs typeface="Arial" panose="020B0604020202020204" pitchFamily="34" charset="0"/>
            </a:rPr>
            <a:t> ở </a:t>
          </a:r>
          <a:r>
            <a:rPr lang="en-US" sz="2400" dirty="0" err="1">
              <a:latin typeface="Arial" panose="020B0604020202020204" pitchFamily="34" charset="0"/>
              <a:cs typeface="Arial" panose="020B0604020202020204" pitchFamily="34" charset="0"/>
            </a:rPr>
            <a:t>đó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cung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cầu</a:t>
          </a:r>
          <a:r>
            <a:rPr lang="en-US" sz="2400" dirty="0">
              <a:latin typeface="Arial" panose="020B0604020202020204" pitchFamily="34" charset="0"/>
              <a:cs typeface="Arial" panose="020B0604020202020204" pitchFamily="34" charset="0"/>
            </a:rPr>
            <a:t> du </a:t>
          </a:r>
          <a:r>
            <a:rPr lang="en-US" sz="2400" dirty="0" err="1">
              <a:latin typeface="Arial" panose="020B0604020202020204" pitchFamily="34" charset="0"/>
              <a:cs typeface="Arial" panose="020B0604020202020204" pitchFamily="34" charset="0"/>
            </a:rPr>
            <a:t>lịch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đều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nằm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biên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lãnh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thổ</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gia</a:t>
          </a:r>
          <a:r>
            <a:rPr lang="en-US" sz="2400" dirty="0">
              <a:latin typeface="Arial" panose="020B0604020202020204" pitchFamily="34" charset="0"/>
              <a:cs typeface="Arial" panose="020B0604020202020204" pitchFamily="34" charset="0"/>
            </a:rPr>
            <a:t>. </a:t>
          </a:r>
        </a:p>
      </dgm:t>
    </dgm:pt>
    <dgm:pt modelId="{BE56069D-C013-4FDC-B59B-802F82D21561}" type="parTrans" cxnId="{65011134-D874-41B8-930F-957B675DE224}">
      <dgm:prSet/>
      <dgm:spPr/>
      <dgm:t>
        <a:bodyPr/>
        <a:lstStyle/>
        <a:p>
          <a:endParaRPr lang="en-US"/>
        </a:p>
      </dgm:t>
    </dgm:pt>
    <dgm:pt modelId="{DEDE0009-5AA5-47CC-BDBD-8031611639BA}" type="sibTrans" cxnId="{65011134-D874-41B8-930F-957B675DE224}">
      <dgm:prSet/>
      <dgm:spPr/>
      <dgm:t>
        <a:bodyPr/>
        <a:lstStyle/>
        <a:p>
          <a:endParaRPr lang="en-US"/>
        </a:p>
      </dgm:t>
    </dgm:pt>
    <dgm:pt modelId="{D3047274-A433-487E-91D1-8DBD2D7C3B41}" type="pres">
      <dgm:prSet presAssocID="{466A0911-1550-443D-9156-EC8A9BBDF219}" presName="Name0" presStyleCnt="0">
        <dgm:presLayoutVars>
          <dgm:chMax val="11"/>
          <dgm:chPref val="11"/>
          <dgm:dir/>
          <dgm:resizeHandles/>
        </dgm:presLayoutVars>
      </dgm:prSet>
      <dgm:spPr/>
    </dgm:pt>
    <dgm:pt modelId="{AC469B93-7394-4B17-952F-FE712856B4F2}" type="pres">
      <dgm:prSet presAssocID="{6D2BEA69-4767-43FD-B1A7-58EBFE05B9E5}" presName="Accent2" presStyleCnt="0"/>
      <dgm:spPr/>
    </dgm:pt>
    <dgm:pt modelId="{2700E9CC-92DB-4159-AF6E-70014CE3EE87}" type="pres">
      <dgm:prSet presAssocID="{6D2BEA69-4767-43FD-B1A7-58EBFE05B9E5}" presName="Accent" presStyleLbl="node1" presStyleIdx="0" presStyleCnt="2"/>
      <dgm:spPr/>
    </dgm:pt>
    <dgm:pt modelId="{F611CCEB-B4EA-4A0F-8667-064AE7057652}" type="pres">
      <dgm:prSet presAssocID="{6D2BEA69-4767-43FD-B1A7-58EBFE05B9E5}" presName="ParentBackground2" presStyleCnt="0"/>
      <dgm:spPr/>
    </dgm:pt>
    <dgm:pt modelId="{0164964B-7216-434E-8536-5112BB2F1AE5}" type="pres">
      <dgm:prSet presAssocID="{6D2BEA69-4767-43FD-B1A7-58EBFE05B9E5}" presName="ParentBackground" presStyleLbl="fgAcc1" presStyleIdx="0" presStyleCnt="2"/>
      <dgm:spPr/>
    </dgm:pt>
    <dgm:pt modelId="{36257656-739C-4222-8FFF-3DF3427E26AE}" type="pres">
      <dgm:prSet presAssocID="{6D2BEA69-4767-43FD-B1A7-58EBFE05B9E5}" presName="Parent2" presStyleLbl="revTx" presStyleIdx="0" presStyleCnt="0">
        <dgm:presLayoutVars>
          <dgm:chMax val="1"/>
          <dgm:chPref val="1"/>
          <dgm:bulletEnabled val="1"/>
        </dgm:presLayoutVars>
      </dgm:prSet>
      <dgm:spPr/>
    </dgm:pt>
    <dgm:pt modelId="{B925114F-DD67-4245-89FB-0C042C2A3095}" type="pres">
      <dgm:prSet presAssocID="{9D6A5A43-CA15-421F-8683-88FB93502AF4}" presName="Accent1" presStyleCnt="0"/>
      <dgm:spPr/>
    </dgm:pt>
    <dgm:pt modelId="{6686DCA4-3A02-4DF9-8FCD-629EA603C534}" type="pres">
      <dgm:prSet presAssocID="{9D6A5A43-CA15-421F-8683-88FB93502AF4}" presName="Accent" presStyleLbl="node1" presStyleIdx="1" presStyleCnt="2"/>
      <dgm:spPr/>
    </dgm:pt>
    <dgm:pt modelId="{9690CBD3-42F2-4C05-9AB4-8DDE9D839E3C}" type="pres">
      <dgm:prSet presAssocID="{9D6A5A43-CA15-421F-8683-88FB93502AF4}" presName="ParentBackground1" presStyleCnt="0"/>
      <dgm:spPr/>
    </dgm:pt>
    <dgm:pt modelId="{2A3E5B49-135E-4BAA-A3B5-BF707330F3D9}" type="pres">
      <dgm:prSet presAssocID="{9D6A5A43-CA15-421F-8683-88FB93502AF4}" presName="ParentBackground" presStyleLbl="fgAcc1" presStyleIdx="1" presStyleCnt="2"/>
      <dgm:spPr/>
    </dgm:pt>
    <dgm:pt modelId="{4505D5D4-9D85-4B96-B252-7AAFA407EE23}" type="pres">
      <dgm:prSet presAssocID="{9D6A5A43-CA15-421F-8683-88FB93502AF4}" presName="Parent1" presStyleLbl="revTx" presStyleIdx="0" presStyleCnt="0">
        <dgm:presLayoutVars>
          <dgm:chMax val="1"/>
          <dgm:chPref val="1"/>
          <dgm:bulletEnabled val="1"/>
        </dgm:presLayoutVars>
      </dgm:prSet>
      <dgm:spPr/>
    </dgm:pt>
  </dgm:ptLst>
  <dgm:cxnLst>
    <dgm:cxn modelId="{65011134-D874-41B8-930F-957B675DE224}" srcId="{466A0911-1550-443D-9156-EC8A9BBDF219}" destId="{6D2BEA69-4767-43FD-B1A7-58EBFE05B9E5}" srcOrd="1" destOrd="0" parTransId="{BE56069D-C013-4FDC-B59B-802F82D21561}" sibTransId="{DEDE0009-5AA5-47CC-BDBD-8031611639BA}"/>
    <dgm:cxn modelId="{6CF39C8E-CCB9-453B-99A2-94A92CB5C29B}" type="presOf" srcId="{9D6A5A43-CA15-421F-8683-88FB93502AF4}" destId="{4505D5D4-9D85-4B96-B252-7AAFA407EE23}" srcOrd="1" destOrd="0" presId="urn:microsoft.com/office/officeart/2011/layout/CircleProcess#1"/>
    <dgm:cxn modelId="{AE1AA2AC-E214-4269-932C-CAD57F72E616}" type="presOf" srcId="{9D6A5A43-CA15-421F-8683-88FB93502AF4}" destId="{2A3E5B49-135E-4BAA-A3B5-BF707330F3D9}" srcOrd="0" destOrd="0" presId="urn:microsoft.com/office/officeart/2011/layout/CircleProcess#1"/>
    <dgm:cxn modelId="{B539EDBB-BA30-4E6F-BB68-884393C017CD}" srcId="{466A0911-1550-443D-9156-EC8A9BBDF219}" destId="{9D6A5A43-CA15-421F-8683-88FB93502AF4}" srcOrd="0" destOrd="0" parTransId="{21B56A5F-48F5-41A7-A715-CD92D5A74243}" sibTransId="{96D1914D-ABFA-401C-9DF0-6DBD4A48BC99}"/>
    <dgm:cxn modelId="{E0F9E8C3-F12D-4724-AD75-7A6DEB3E1FD8}" type="presOf" srcId="{6D2BEA69-4767-43FD-B1A7-58EBFE05B9E5}" destId="{0164964B-7216-434E-8536-5112BB2F1AE5}" srcOrd="0" destOrd="0" presId="urn:microsoft.com/office/officeart/2011/layout/CircleProcess#1"/>
    <dgm:cxn modelId="{548B24C8-8103-440E-9AF9-56F841883632}" type="presOf" srcId="{6D2BEA69-4767-43FD-B1A7-58EBFE05B9E5}" destId="{36257656-739C-4222-8FFF-3DF3427E26AE}" srcOrd="1" destOrd="0" presId="urn:microsoft.com/office/officeart/2011/layout/CircleProcess#1"/>
    <dgm:cxn modelId="{B961D0EE-F224-4F84-BD16-336D0738A4A6}" type="presOf" srcId="{466A0911-1550-443D-9156-EC8A9BBDF219}" destId="{D3047274-A433-487E-91D1-8DBD2D7C3B41}" srcOrd="0" destOrd="0" presId="urn:microsoft.com/office/officeart/2011/layout/CircleProcess#1"/>
    <dgm:cxn modelId="{686CE0F0-4F5D-4E16-90DA-1C07B93538E4}" type="presParOf" srcId="{D3047274-A433-487E-91D1-8DBD2D7C3B41}" destId="{AC469B93-7394-4B17-952F-FE712856B4F2}" srcOrd="0" destOrd="0" presId="urn:microsoft.com/office/officeart/2011/layout/CircleProcess#1"/>
    <dgm:cxn modelId="{4A72E151-2EA8-4032-A70E-91B8029EE19B}" type="presParOf" srcId="{AC469B93-7394-4B17-952F-FE712856B4F2}" destId="{2700E9CC-92DB-4159-AF6E-70014CE3EE87}" srcOrd="0" destOrd="0" presId="urn:microsoft.com/office/officeart/2011/layout/CircleProcess#1"/>
    <dgm:cxn modelId="{C24DA74E-BF40-4AAA-AC8F-5634D308139B}" type="presParOf" srcId="{D3047274-A433-487E-91D1-8DBD2D7C3B41}" destId="{F611CCEB-B4EA-4A0F-8667-064AE7057652}" srcOrd="1" destOrd="0" presId="urn:microsoft.com/office/officeart/2011/layout/CircleProcess#1"/>
    <dgm:cxn modelId="{71EE34C4-07AF-4A68-8504-8730A2D42F23}" type="presParOf" srcId="{F611CCEB-B4EA-4A0F-8667-064AE7057652}" destId="{0164964B-7216-434E-8536-5112BB2F1AE5}" srcOrd="0" destOrd="0" presId="urn:microsoft.com/office/officeart/2011/layout/CircleProcess#1"/>
    <dgm:cxn modelId="{3820EFEC-EB6B-43E0-BE02-F86D680661D0}" type="presParOf" srcId="{D3047274-A433-487E-91D1-8DBD2D7C3B41}" destId="{36257656-739C-4222-8FFF-3DF3427E26AE}" srcOrd="2" destOrd="0" presId="urn:microsoft.com/office/officeart/2011/layout/CircleProcess#1"/>
    <dgm:cxn modelId="{F5BC626A-B176-4EF8-9E35-F6FE4A36516C}" type="presParOf" srcId="{D3047274-A433-487E-91D1-8DBD2D7C3B41}" destId="{B925114F-DD67-4245-89FB-0C042C2A3095}" srcOrd="3" destOrd="0" presId="urn:microsoft.com/office/officeart/2011/layout/CircleProcess#1"/>
    <dgm:cxn modelId="{0714669F-27E5-46B6-8FD2-64AEAE9F8853}" type="presParOf" srcId="{B925114F-DD67-4245-89FB-0C042C2A3095}" destId="{6686DCA4-3A02-4DF9-8FCD-629EA603C534}" srcOrd="0" destOrd="0" presId="urn:microsoft.com/office/officeart/2011/layout/CircleProcess#1"/>
    <dgm:cxn modelId="{D6BD7B1B-7B88-4D85-8ABF-98444B4F03CA}" type="presParOf" srcId="{D3047274-A433-487E-91D1-8DBD2D7C3B41}" destId="{9690CBD3-42F2-4C05-9AB4-8DDE9D839E3C}" srcOrd="4" destOrd="0" presId="urn:microsoft.com/office/officeart/2011/layout/CircleProcess#1"/>
    <dgm:cxn modelId="{5B7F1F4D-CD94-4A92-B96B-59A803D97137}" type="presParOf" srcId="{9690CBD3-42F2-4C05-9AB4-8DDE9D839E3C}" destId="{2A3E5B49-135E-4BAA-A3B5-BF707330F3D9}" srcOrd="0" destOrd="0" presId="urn:microsoft.com/office/officeart/2011/layout/CircleProcess#1"/>
    <dgm:cxn modelId="{1FC89EAE-95FD-42F2-814F-7C49819E816B}" type="presParOf" srcId="{D3047274-A433-487E-91D1-8DBD2D7C3B41}" destId="{4505D5D4-9D85-4B96-B252-7AAFA407EE23}" srcOrd="5" destOrd="0" presId="urn:microsoft.com/office/officeart/2011/layout/Circle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F56E1C0-70CF-4DC1-8534-169F259301CF}" type="doc">
      <dgm:prSet loTypeId="urn:microsoft.com/office/officeart/2005/8/layout/default#2" loCatId="list" qsTypeId="urn:microsoft.com/office/officeart/2005/8/quickstyle/simple3#1" qsCatId="simple" csTypeId="urn:microsoft.com/office/officeart/2005/8/colors/accent4_1#1" csCatId="accent4" phldr="1"/>
      <dgm:spPr/>
      <dgm:t>
        <a:bodyPr/>
        <a:lstStyle/>
        <a:p>
          <a:endParaRPr lang="en-US"/>
        </a:p>
      </dgm:t>
    </dgm:pt>
    <dgm:pt modelId="{7CA0E05A-B16C-43C9-AFE6-02E3E32757B2}">
      <dgm:prSet phldrT="[Text]" custT="1"/>
      <dgm:spPr/>
      <dgm:t>
        <a:bodyPr/>
        <a:lstStyle/>
        <a:p>
          <a:pPr algn="just"/>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Thị</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trường</a:t>
          </a:r>
          <a:r>
            <a:rPr lang="en-US" sz="2400" b="1" dirty="0">
              <a:solidFill>
                <a:srgbClr val="FF0000"/>
              </a:solidFill>
              <a:latin typeface="Arial" panose="020B0604020202020204" pitchFamily="34" charset="0"/>
              <a:cs typeface="Arial" panose="020B0604020202020204" pitchFamily="34" charset="0"/>
            </a:rPr>
            <a:t> du </a:t>
          </a:r>
          <a:r>
            <a:rPr lang="en-US" sz="2400" b="1" dirty="0" err="1">
              <a:solidFill>
                <a:srgbClr val="FF0000"/>
              </a:solidFill>
              <a:latin typeface="Arial" panose="020B0604020202020204" pitchFamily="34" charset="0"/>
              <a:cs typeface="Arial" panose="020B0604020202020204" pitchFamily="34" charset="0"/>
            </a:rPr>
            <a:t>lịch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gửi</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khách</a:t>
          </a:r>
          <a:r>
            <a:rPr lang="en-US" sz="2400" b="1"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xuất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cầu</a:t>
          </a:r>
          <a:r>
            <a:rPr lang="en-US" sz="2400" dirty="0">
              <a:latin typeface="Arial" panose="020B0604020202020204" pitchFamily="34" charset="0"/>
              <a:cs typeface="Arial" panose="020B0604020202020204" pitchFamily="34" charset="0"/>
            </a:rPr>
            <a:t> du </a:t>
          </a:r>
          <a:r>
            <a:rPr lang="en-US" sz="2400" dirty="0" err="1">
              <a:latin typeface="Arial" panose="020B0604020202020204" pitchFamily="34" charset="0"/>
              <a:cs typeface="Arial" panose="020B0604020202020204" pitchFamily="34" charset="0"/>
            </a:rPr>
            <a:t>lịch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Khách</a:t>
          </a:r>
          <a:r>
            <a:rPr lang="en-US" sz="2400" dirty="0">
              <a:latin typeface="Arial" panose="020B0604020202020204" pitchFamily="34" charset="0"/>
              <a:cs typeface="Arial" panose="020B0604020202020204" pitchFamily="34" charset="0"/>
            </a:rPr>
            <a:t> du </a:t>
          </a:r>
          <a:r>
            <a:rPr lang="en-US" sz="2400" dirty="0" err="1">
              <a:latin typeface="Arial" panose="020B0604020202020204" pitchFamily="34" charset="0"/>
              <a:cs typeface="Arial" panose="020B0604020202020204" pitchFamily="34" charset="0"/>
            </a:rPr>
            <a:t>lịch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xuất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từ</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tiêu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dùng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phẩm</a:t>
          </a:r>
          <a:r>
            <a:rPr lang="en-US" sz="2400" dirty="0">
              <a:latin typeface="Arial" panose="020B0604020202020204" pitchFamily="34" charset="0"/>
              <a:cs typeface="Arial" panose="020B0604020202020204" pitchFamily="34" charset="0"/>
            </a:rPr>
            <a:t> du </a:t>
          </a:r>
          <a:r>
            <a:rPr lang="en-US" sz="2400" dirty="0" err="1">
              <a:latin typeface="Arial" panose="020B0604020202020204" pitchFamily="34" charset="0"/>
              <a:cs typeface="Arial" panose="020B0604020202020204" pitchFamily="34" charset="0"/>
            </a:rPr>
            <a:t>lịch</a:t>
          </a:r>
          <a:r>
            <a:rPr lang="en-US" sz="2400" dirty="0">
              <a:latin typeface="Arial" panose="020B0604020202020204" pitchFamily="34" charset="0"/>
              <a:cs typeface="Arial" panose="020B0604020202020204" pitchFamily="34" charset="0"/>
            </a:rPr>
            <a:t>. </a:t>
          </a:r>
        </a:p>
        <a:p>
          <a:pPr algn="just"/>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lược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du </a:t>
          </a:r>
          <a:r>
            <a:rPr lang="en-US" sz="2400" dirty="0" err="1">
              <a:latin typeface="Arial" panose="020B0604020202020204" pitchFamily="34" charset="0"/>
              <a:cs typeface="Arial" panose="020B0604020202020204" pitchFamily="34" charset="0"/>
            </a:rPr>
            <a:t>lịch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vùng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phương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gửi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đóng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vai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trò</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gửi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chia </a:t>
          </a:r>
          <a:r>
            <a:rPr lang="en-US" sz="2400" dirty="0" err="1">
              <a:latin typeface="Arial" panose="020B0604020202020204" pitchFamily="34" charset="0"/>
              <a:cs typeface="Arial" panose="020B0604020202020204" pitchFamily="34" charset="0"/>
            </a:rPr>
            <a:t>thành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gửi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tiếp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gửi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trung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gian</a:t>
          </a:r>
          <a:r>
            <a:rPr lang="en-US" sz="2400" dirty="0">
              <a:latin typeface="Arial" panose="020B0604020202020204" pitchFamily="34" charset="0"/>
              <a:cs typeface="Arial" panose="020B0604020202020204" pitchFamily="34" charset="0"/>
            </a:rPr>
            <a:t>.  </a:t>
          </a:r>
        </a:p>
      </dgm:t>
    </dgm:pt>
    <dgm:pt modelId="{1ED2465D-B4C6-4BEE-B045-386C34AAE6F1}" type="parTrans" cxnId="{3CDE8BC1-486C-4B0B-B8F3-BA01C393C8C0}">
      <dgm:prSet/>
      <dgm:spPr/>
      <dgm:t>
        <a:bodyPr/>
        <a:lstStyle/>
        <a:p>
          <a:endParaRPr lang="en-US" sz="2400"/>
        </a:p>
      </dgm:t>
    </dgm:pt>
    <dgm:pt modelId="{33E9B432-046A-4EE2-B4AA-9F5854EA2CAA}" type="sibTrans" cxnId="{3CDE8BC1-486C-4B0B-B8F3-BA01C393C8C0}">
      <dgm:prSet/>
      <dgm:spPr/>
      <dgm:t>
        <a:bodyPr/>
        <a:lstStyle/>
        <a:p>
          <a:endParaRPr lang="en-US" sz="2400"/>
        </a:p>
      </dgm:t>
    </dgm:pt>
    <dgm:pt modelId="{2A900E39-1A3A-463C-94CF-E69E06D32DAB}">
      <dgm:prSet phldrT="[Text]" custT="1"/>
      <dgm:spPr/>
      <dgm:t>
        <a:bodyPr/>
        <a:lstStyle/>
        <a:p>
          <a:pPr algn="just"/>
          <a:r>
            <a:rPr lang="en-US" sz="2400" b="1" kern="1200" dirty="0" err="1">
              <a:solidFill>
                <a:srgbClr val="FF0000"/>
              </a:solidFill>
              <a:latin typeface="Arial" panose="020B0604020202020204" pitchFamily="34" charset="0"/>
              <a:ea typeface="+mn-ea"/>
              <a:cs typeface="Arial" panose="020B0604020202020204" pitchFamily="34" charset="0"/>
            </a:rPr>
            <a:t>Thị</a:t>
          </a:r>
          <a:r>
            <a:rPr lang="en-US" sz="2400" b="1" kern="1200" dirty="0">
              <a:solidFill>
                <a:srgbClr val="FF0000"/>
              </a:solidFill>
              <a:latin typeface="Arial" panose="020B0604020202020204" pitchFamily="34" charset="0"/>
              <a:ea typeface="+mn-ea"/>
              <a:cs typeface="Arial" panose="020B0604020202020204" pitchFamily="34" charset="0"/>
            </a:rPr>
            <a:t> </a:t>
          </a:r>
          <a:r>
            <a:rPr lang="en-US" sz="2400" b="1" kern="1200" dirty="0" err="1">
              <a:solidFill>
                <a:srgbClr val="FF0000"/>
              </a:solidFill>
              <a:latin typeface="Arial" panose="020B0604020202020204" pitchFamily="34" charset="0"/>
              <a:ea typeface="+mn-ea"/>
              <a:cs typeface="Arial" panose="020B0604020202020204" pitchFamily="34" charset="0"/>
            </a:rPr>
            <a:t>trường</a:t>
          </a:r>
          <a:r>
            <a:rPr lang="en-US" sz="2400" b="1" kern="1200" dirty="0">
              <a:solidFill>
                <a:srgbClr val="FF0000"/>
              </a:solidFill>
              <a:latin typeface="Arial" panose="020B0604020202020204" pitchFamily="34" charset="0"/>
              <a:ea typeface="+mn-ea"/>
              <a:cs typeface="Arial" panose="020B0604020202020204" pitchFamily="34" charset="0"/>
            </a:rPr>
            <a:t> du </a:t>
          </a:r>
          <a:r>
            <a:rPr lang="en-US" sz="2400" b="1" kern="1200" dirty="0" err="1">
              <a:solidFill>
                <a:srgbClr val="FF0000"/>
              </a:solidFill>
              <a:latin typeface="Arial" panose="020B0604020202020204" pitchFamily="34" charset="0"/>
              <a:ea typeface="+mn-ea"/>
              <a:cs typeface="Arial" panose="020B0604020202020204" pitchFamily="34" charset="0"/>
            </a:rPr>
            <a:t>lịch</a:t>
          </a:r>
          <a:r>
            <a:rPr lang="en-US" sz="2400" b="1" kern="1200" dirty="0">
              <a:solidFill>
                <a:srgbClr val="FF0000"/>
              </a:solidFill>
              <a:latin typeface="Arial" panose="020B0604020202020204" pitchFamily="34" charset="0"/>
              <a:ea typeface="+mn-ea"/>
              <a:cs typeface="Arial" panose="020B0604020202020204" pitchFamily="34" charset="0"/>
            </a:rPr>
            <a:t> </a:t>
          </a:r>
          <a:r>
            <a:rPr lang="en-US" sz="2400" b="1" kern="1200" dirty="0" err="1">
              <a:solidFill>
                <a:srgbClr val="FF0000"/>
              </a:solidFill>
              <a:latin typeface="Arial" panose="020B0604020202020204" pitchFamily="34" charset="0"/>
              <a:ea typeface="+mn-ea"/>
              <a:cs typeface="Arial" panose="020B0604020202020204" pitchFamily="34" charset="0"/>
            </a:rPr>
            <a:t>nhận</a:t>
          </a:r>
          <a:r>
            <a:rPr lang="en-US" sz="2400" b="1" kern="1200" dirty="0">
              <a:solidFill>
                <a:srgbClr val="FF0000"/>
              </a:solidFill>
              <a:latin typeface="Arial" panose="020B0604020202020204" pitchFamily="34" charset="0"/>
              <a:ea typeface="+mn-ea"/>
              <a:cs typeface="Arial" panose="020B0604020202020204" pitchFamily="34" charset="0"/>
            </a:rPr>
            <a:t> </a:t>
          </a:r>
          <a:r>
            <a:rPr lang="en-US" sz="2400" b="1" kern="1200" dirty="0" err="1">
              <a:solidFill>
                <a:srgbClr val="FF0000"/>
              </a:solidFill>
              <a:latin typeface="Arial" panose="020B0604020202020204" pitchFamily="34" charset="0"/>
              <a:ea typeface="+mn-ea"/>
              <a:cs typeface="Arial" panose="020B0604020202020204" pitchFamily="34" charset="0"/>
            </a:rPr>
            <a:t>khách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là</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thị</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trường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mà</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tại</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đó</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có</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cung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du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lịch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nơi</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có</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điều</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kiện</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sẵn</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sàng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cung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ứng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các</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dịch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vụ</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tiêu</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dùng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sản</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phẩm</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du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lịch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Đáp</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ứng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nhu</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cầu</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du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lịch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của</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khách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nước</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ngoài</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khách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địa</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phương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khác</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đến</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a:t>
          </a:r>
        </a:p>
        <a:p>
          <a:pPr algn="just"/>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nhận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có</a:t>
          </a:r>
          <a:r>
            <a:rPr lang="en-US" sz="2400" kern="1200" dirty="0">
              <a:latin typeface="Arial" panose="020B0604020202020204" pitchFamily="34" charset="0"/>
              <a:cs typeface="Arial" panose="020B0604020202020204" pitchFamily="34" charset="0"/>
            </a:rPr>
            <a:t> ý </a:t>
          </a:r>
          <a:r>
            <a:rPr lang="en-US" sz="2400" kern="1200" dirty="0" err="1">
              <a:latin typeface="Arial" panose="020B0604020202020204" pitchFamily="34" charset="0"/>
              <a:cs typeface="Arial" panose="020B0604020202020204" pitchFamily="34" charset="0"/>
            </a:rPr>
            <a:t>nghĩa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quan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trọng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đối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với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việc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tổ</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chức</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tế</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thụ</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động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gia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hoặc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tổ</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chức</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gửi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vùng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địa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phương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đồng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thời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cung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cấp</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những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thông</a:t>
          </a:r>
          <a:r>
            <a:rPr lang="en-US" sz="2400" kern="1200" dirty="0">
              <a:latin typeface="Arial" panose="020B0604020202020204" pitchFamily="34" charset="0"/>
              <a:cs typeface="Arial" panose="020B0604020202020204" pitchFamily="34" charset="0"/>
            </a:rPr>
            <a:t> tin </a:t>
          </a:r>
          <a:r>
            <a:rPr lang="en-US" sz="2400" kern="1200" dirty="0" err="1">
              <a:latin typeface="Arial" panose="020B0604020202020204" pitchFamily="34" charset="0"/>
              <a:cs typeface="Arial" panose="020B0604020202020204" pitchFamily="34" charset="0"/>
            </a:rPr>
            <a:t>cần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thiết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về</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đối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thủ</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cạnh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tranh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trong</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tế</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chủ</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động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nước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hoặc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trong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việc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tổ</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chức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đón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đến</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vùng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địa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phương</a:t>
          </a:r>
          <a:r>
            <a:rPr lang="en-US" sz="2400" kern="1200" dirty="0">
              <a:latin typeface="Arial" panose="020B0604020202020204" pitchFamily="34" charset="0"/>
              <a:cs typeface="Arial" panose="020B0604020202020204" pitchFamily="34" charset="0"/>
            </a:rPr>
            <a:t>.</a:t>
          </a:r>
          <a:endPar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endParaRPr>
        </a:p>
      </dgm:t>
    </dgm:pt>
    <dgm:pt modelId="{3E636209-437D-46DB-81B5-C20934103098}" type="parTrans" cxnId="{C4BFC700-AB94-47E7-9EBE-B18EB47413D6}">
      <dgm:prSet/>
      <dgm:spPr/>
      <dgm:t>
        <a:bodyPr/>
        <a:lstStyle/>
        <a:p>
          <a:endParaRPr lang="en-US" sz="2400"/>
        </a:p>
      </dgm:t>
    </dgm:pt>
    <dgm:pt modelId="{469CAD84-7095-403A-9975-975E1EF94662}" type="sibTrans" cxnId="{C4BFC700-AB94-47E7-9EBE-B18EB47413D6}">
      <dgm:prSet/>
      <dgm:spPr/>
      <dgm:t>
        <a:bodyPr/>
        <a:lstStyle/>
        <a:p>
          <a:endParaRPr lang="en-US" sz="2400"/>
        </a:p>
      </dgm:t>
    </dgm:pt>
    <dgm:pt modelId="{452B0361-C340-45BA-AAF8-F9A4050049B6}" type="pres">
      <dgm:prSet presAssocID="{AF56E1C0-70CF-4DC1-8534-169F259301CF}" presName="diagram" presStyleCnt="0">
        <dgm:presLayoutVars>
          <dgm:dir/>
          <dgm:resizeHandles val="exact"/>
        </dgm:presLayoutVars>
      </dgm:prSet>
      <dgm:spPr/>
    </dgm:pt>
    <dgm:pt modelId="{7CAEEFD2-4875-4EF9-A9F7-9A16F280A119}" type="pres">
      <dgm:prSet presAssocID="{7CA0E05A-B16C-43C9-AFE6-02E3E32757B2}" presName="node" presStyleLbl="node1" presStyleIdx="0" presStyleCnt="2" custScaleX="92925" custScaleY="170462" custLinFactNeighborX="1029" custLinFactNeighborY="-170">
        <dgm:presLayoutVars>
          <dgm:bulletEnabled val="1"/>
        </dgm:presLayoutVars>
      </dgm:prSet>
      <dgm:spPr/>
    </dgm:pt>
    <dgm:pt modelId="{079852E3-E687-41FC-8F8E-A370CDA84DA4}" type="pres">
      <dgm:prSet presAssocID="{33E9B432-046A-4EE2-B4AA-9F5854EA2CAA}" presName="sibTrans" presStyleCnt="0"/>
      <dgm:spPr/>
    </dgm:pt>
    <dgm:pt modelId="{D4B08E0B-36F9-4E86-B9EE-6959BF0F0CC4}" type="pres">
      <dgm:prSet presAssocID="{2A900E39-1A3A-463C-94CF-E69E06D32DAB}" presName="node" presStyleLbl="node1" presStyleIdx="1" presStyleCnt="2" custScaleX="107629" custScaleY="170621" custLinFactNeighborX="411" custLinFactNeighborY="1494">
        <dgm:presLayoutVars>
          <dgm:bulletEnabled val="1"/>
        </dgm:presLayoutVars>
      </dgm:prSet>
      <dgm:spPr/>
    </dgm:pt>
  </dgm:ptLst>
  <dgm:cxnLst>
    <dgm:cxn modelId="{C4BFC700-AB94-47E7-9EBE-B18EB47413D6}" srcId="{AF56E1C0-70CF-4DC1-8534-169F259301CF}" destId="{2A900E39-1A3A-463C-94CF-E69E06D32DAB}" srcOrd="1" destOrd="0" parTransId="{3E636209-437D-46DB-81B5-C20934103098}" sibTransId="{469CAD84-7095-403A-9975-975E1EF94662}"/>
    <dgm:cxn modelId="{68DE3B80-C268-4550-9EA6-803795A0274E}" type="presOf" srcId="{7CA0E05A-B16C-43C9-AFE6-02E3E32757B2}" destId="{7CAEEFD2-4875-4EF9-A9F7-9A16F280A119}" srcOrd="0" destOrd="0" presId="urn:microsoft.com/office/officeart/2005/8/layout/default#2"/>
    <dgm:cxn modelId="{59B46D88-016D-4C80-8B58-F10B05EFA96A}" type="presOf" srcId="{2A900E39-1A3A-463C-94CF-E69E06D32DAB}" destId="{D4B08E0B-36F9-4E86-B9EE-6959BF0F0CC4}" srcOrd="0" destOrd="0" presId="urn:microsoft.com/office/officeart/2005/8/layout/default#2"/>
    <dgm:cxn modelId="{3CDE8BC1-486C-4B0B-B8F3-BA01C393C8C0}" srcId="{AF56E1C0-70CF-4DC1-8534-169F259301CF}" destId="{7CA0E05A-B16C-43C9-AFE6-02E3E32757B2}" srcOrd="0" destOrd="0" parTransId="{1ED2465D-B4C6-4BEE-B045-386C34AAE6F1}" sibTransId="{33E9B432-046A-4EE2-B4AA-9F5854EA2CAA}"/>
    <dgm:cxn modelId="{BF1611C7-3EED-4881-B127-34050082EABE}" type="presOf" srcId="{AF56E1C0-70CF-4DC1-8534-169F259301CF}" destId="{452B0361-C340-45BA-AAF8-F9A4050049B6}" srcOrd="0" destOrd="0" presId="urn:microsoft.com/office/officeart/2005/8/layout/default#2"/>
    <dgm:cxn modelId="{5D1FB39F-90BA-4EEF-B896-064741FB2DDD}" type="presParOf" srcId="{452B0361-C340-45BA-AAF8-F9A4050049B6}" destId="{7CAEEFD2-4875-4EF9-A9F7-9A16F280A119}" srcOrd="0" destOrd="0" presId="urn:microsoft.com/office/officeart/2005/8/layout/default#2"/>
    <dgm:cxn modelId="{C1716196-3844-4886-B4D9-5A2A783AFF7E}" type="presParOf" srcId="{452B0361-C340-45BA-AAF8-F9A4050049B6}" destId="{079852E3-E687-41FC-8F8E-A370CDA84DA4}" srcOrd="1" destOrd="0" presId="urn:microsoft.com/office/officeart/2005/8/layout/default#2"/>
    <dgm:cxn modelId="{493CAB39-0745-4217-ACCB-2A41FCD286B5}" type="presParOf" srcId="{452B0361-C340-45BA-AAF8-F9A4050049B6}" destId="{D4B08E0B-36F9-4E86-B9EE-6959BF0F0CC4}" srcOrd="2" destOrd="0" presId="urn:microsoft.com/office/officeart/2005/8/layout/defaul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754BAA1-E2C6-4E2C-ADDB-7E2EDA2DBF39}" type="doc">
      <dgm:prSet loTypeId="urn:microsoft.com/office/officeart/2009/3/layout/PlusandMinus" loCatId="relationship" qsTypeId="urn:microsoft.com/office/officeart/2005/8/quickstyle/simple1#3" qsCatId="simple" csTypeId="urn:microsoft.com/office/officeart/2005/8/colors/accent2_1#1" csCatId="accent2" phldr="1"/>
      <dgm:spPr/>
      <dgm:t>
        <a:bodyPr/>
        <a:lstStyle/>
        <a:p>
          <a:endParaRPr lang="en-US"/>
        </a:p>
      </dgm:t>
    </dgm:pt>
    <dgm:pt modelId="{BE6F96AA-76AD-4F3A-97D4-6412F68EF788}">
      <dgm:prSet phldrT="[Text]" custT="1"/>
      <dgm:spPr/>
      <dgm:t>
        <a:bodyPr/>
        <a:lstStyle/>
        <a:p>
          <a:pPr algn="just">
            <a:lnSpc>
              <a:spcPct val="150000"/>
            </a:lnSpc>
          </a:pPr>
          <a:r>
            <a:rPr lang="en-US" sz="2400" b="1" dirty="0" err="1">
              <a:solidFill>
                <a:srgbClr val="FF0000"/>
              </a:solidFill>
              <a:latin typeface="Arial" panose="020B0604020202020204" pitchFamily="34" charset="0"/>
              <a:cs typeface="Arial" panose="020B0604020202020204" pitchFamily="34" charset="0"/>
            </a:rPr>
            <a:t>Thị</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trường</a:t>
          </a:r>
          <a:r>
            <a:rPr lang="en-US" sz="2400" b="1" dirty="0">
              <a:solidFill>
                <a:srgbClr val="FF0000"/>
              </a:solidFill>
              <a:latin typeface="Arial" panose="020B0604020202020204" pitchFamily="34" charset="0"/>
              <a:cs typeface="Arial" panose="020B0604020202020204" pitchFamily="34" charset="0"/>
            </a:rPr>
            <a:t> du </a:t>
          </a:r>
          <a:r>
            <a:rPr lang="en-US" sz="2400" b="1" dirty="0" err="1">
              <a:solidFill>
                <a:srgbClr val="FF0000"/>
              </a:solidFill>
              <a:latin typeface="Arial" panose="020B0604020202020204" pitchFamily="34" charset="0"/>
              <a:cs typeface="Arial" panose="020B0604020202020204" pitchFamily="34" charset="0"/>
            </a:rPr>
            <a:t>lịch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quanh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năm</a:t>
          </a:r>
          <a:r>
            <a:rPr lang="en-US" sz="2400" b="1" dirty="0">
              <a:solidFill>
                <a:srgbClr val="FF0000"/>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Thị</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trường</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mà</a:t>
          </a:r>
          <a:r>
            <a:rPr lang="en-US" sz="2400" dirty="0">
              <a:solidFill>
                <a:srgbClr val="072A5D"/>
              </a:solidFill>
              <a:latin typeface="Arial" panose="020B0604020202020204" pitchFamily="34" charset="0"/>
              <a:cs typeface="Arial" panose="020B0604020202020204" pitchFamily="34" charset="0"/>
            </a:rPr>
            <a:t> ở </a:t>
          </a:r>
          <a:r>
            <a:rPr lang="en-US" sz="2400" dirty="0" err="1">
              <a:solidFill>
                <a:srgbClr val="072A5D"/>
              </a:solidFill>
              <a:latin typeface="Arial" panose="020B0604020202020204" pitchFamily="34" charset="0"/>
              <a:cs typeface="Arial" panose="020B0604020202020204" pitchFamily="34" charset="0"/>
            </a:rPr>
            <a:t>đó</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hoạt</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động</a:t>
          </a:r>
          <a:r>
            <a:rPr lang="en-US" sz="2400" dirty="0">
              <a:solidFill>
                <a:srgbClr val="072A5D"/>
              </a:solidFill>
              <a:latin typeface="Arial" panose="020B0604020202020204" pitchFamily="34" charset="0"/>
              <a:cs typeface="Arial" panose="020B0604020202020204" pitchFamily="34" charset="0"/>
            </a:rPr>
            <a:t> du </a:t>
          </a:r>
          <a:r>
            <a:rPr lang="en-US" sz="2400" dirty="0" err="1">
              <a:solidFill>
                <a:srgbClr val="072A5D"/>
              </a:solidFill>
              <a:latin typeface="Arial" panose="020B0604020202020204" pitchFamily="34" charset="0"/>
              <a:cs typeface="Arial" panose="020B0604020202020204" pitchFamily="34" charset="0"/>
            </a:rPr>
            <a:t>lịch</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không</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bị</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gián</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đoạn</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việc</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mua</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và</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bán</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các</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sản</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phẩm</a:t>
          </a:r>
          <a:r>
            <a:rPr lang="en-US" sz="2400" dirty="0">
              <a:solidFill>
                <a:srgbClr val="072A5D"/>
              </a:solidFill>
              <a:latin typeface="Arial" panose="020B0604020202020204" pitchFamily="34" charset="0"/>
              <a:cs typeface="Arial" panose="020B0604020202020204" pitchFamily="34" charset="0"/>
            </a:rPr>
            <a:t> du </a:t>
          </a:r>
          <a:r>
            <a:rPr lang="en-US" sz="2400" dirty="0" err="1">
              <a:solidFill>
                <a:srgbClr val="072A5D"/>
              </a:solidFill>
              <a:latin typeface="Arial" panose="020B0604020202020204" pitchFamily="34" charset="0"/>
              <a:cs typeface="Arial" panose="020B0604020202020204" pitchFamily="34" charset="0"/>
            </a:rPr>
            <a:t>lịch</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diễn</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ra</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quanh</a:t>
          </a:r>
          <a:r>
            <a:rPr lang="en-US" sz="2400" dirty="0">
              <a:solidFill>
                <a:srgbClr val="072A5D"/>
              </a:solidFill>
              <a:latin typeface="Arial" panose="020B0604020202020204" pitchFamily="34" charset="0"/>
              <a:cs typeface="Arial" panose="020B0604020202020204" pitchFamily="34" charset="0"/>
            </a:rPr>
            <a:t> </a:t>
          </a:r>
          <a:r>
            <a:rPr lang="en-US" sz="2400" dirty="0" err="1">
              <a:solidFill>
                <a:srgbClr val="072A5D"/>
              </a:solidFill>
              <a:latin typeface="Arial" panose="020B0604020202020204" pitchFamily="34" charset="0"/>
              <a:cs typeface="Arial" panose="020B0604020202020204" pitchFamily="34" charset="0"/>
            </a:rPr>
            <a:t>năm</a:t>
          </a:r>
          <a:r>
            <a:rPr lang="en-US" sz="2400" dirty="0">
              <a:solidFill>
                <a:srgbClr val="072A5D"/>
              </a:solidFill>
              <a:latin typeface="Arial" panose="020B0604020202020204" pitchFamily="34" charset="0"/>
              <a:cs typeface="Arial" panose="020B0604020202020204" pitchFamily="34" charset="0"/>
            </a:rPr>
            <a:t>. </a:t>
          </a:r>
        </a:p>
      </dgm:t>
    </dgm:pt>
    <dgm:pt modelId="{FBCCFD3E-D46C-4229-8087-DFF3A730D940}" type="parTrans" cxnId="{D458EDCC-B492-4C96-9751-2CE9BBFA94F4}">
      <dgm:prSet/>
      <dgm:spPr/>
      <dgm:t>
        <a:bodyPr/>
        <a:lstStyle/>
        <a:p>
          <a:endParaRPr lang="en-US"/>
        </a:p>
      </dgm:t>
    </dgm:pt>
    <dgm:pt modelId="{33613DA1-0B7C-42B4-AA70-7F5655AAB21C}" type="sibTrans" cxnId="{D458EDCC-B492-4C96-9751-2CE9BBFA94F4}">
      <dgm:prSet/>
      <dgm:spPr/>
      <dgm:t>
        <a:bodyPr/>
        <a:lstStyle/>
        <a:p>
          <a:endParaRPr lang="en-US"/>
        </a:p>
      </dgm:t>
    </dgm:pt>
    <dgm:pt modelId="{58523455-FC63-4BED-8153-F8863A238C2A}">
      <dgm:prSet phldrT="[Text]"/>
      <dgm:spPr/>
      <dgm:t>
        <a:bodyPr/>
        <a:lstStyle/>
        <a:p>
          <a:pPr algn="just"/>
          <a:r>
            <a:rPr lang="en-US" b="1" dirty="0" err="1">
              <a:solidFill>
                <a:srgbClr val="FF0000"/>
              </a:solidFill>
              <a:latin typeface="Arial" panose="020B0604020202020204" pitchFamily="34" charset="0"/>
              <a:cs typeface="Arial" panose="020B0604020202020204" pitchFamily="34" charset="0"/>
            </a:rPr>
            <a:t>Thị</a:t>
          </a:r>
          <a:r>
            <a:rPr lang="en-US" b="1" dirty="0">
              <a:solidFill>
                <a:srgbClr val="FF0000"/>
              </a:solidFill>
              <a:latin typeface="Arial" panose="020B0604020202020204" pitchFamily="34" charset="0"/>
              <a:cs typeface="Arial" panose="020B0604020202020204" pitchFamily="34" charset="0"/>
            </a:rPr>
            <a:t> </a:t>
          </a:r>
          <a:r>
            <a:rPr lang="en-US" b="1" dirty="0" err="1">
              <a:solidFill>
                <a:srgbClr val="FF0000"/>
              </a:solidFill>
              <a:latin typeface="Arial" panose="020B0604020202020204" pitchFamily="34" charset="0"/>
              <a:cs typeface="Arial" panose="020B0604020202020204" pitchFamily="34" charset="0"/>
            </a:rPr>
            <a:t>trường</a:t>
          </a:r>
          <a:r>
            <a:rPr lang="en-US" b="1" dirty="0">
              <a:solidFill>
                <a:srgbClr val="FF0000"/>
              </a:solidFill>
              <a:latin typeface="Arial" panose="020B0604020202020204" pitchFamily="34" charset="0"/>
              <a:cs typeface="Arial" panose="020B0604020202020204" pitchFamily="34" charset="0"/>
            </a:rPr>
            <a:t> du </a:t>
          </a:r>
          <a:r>
            <a:rPr lang="en-US" b="1" dirty="0" err="1">
              <a:solidFill>
                <a:srgbClr val="FF0000"/>
              </a:solidFill>
              <a:latin typeface="Arial" panose="020B0604020202020204" pitchFamily="34" charset="0"/>
              <a:cs typeface="Arial" panose="020B0604020202020204" pitchFamily="34" charset="0"/>
            </a:rPr>
            <a:t>lịch</a:t>
          </a:r>
          <a:r>
            <a:rPr lang="en-US" b="1" dirty="0">
              <a:solidFill>
                <a:srgbClr val="FF0000"/>
              </a:solidFill>
              <a:latin typeface="Arial" panose="020B0604020202020204" pitchFamily="34" charset="0"/>
              <a:cs typeface="Arial" panose="020B0604020202020204" pitchFamily="34" charset="0"/>
            </a:rPr>
            <a:t> </a:t>
          </a:r>
          <a:r>
            <a:rPr lang="en-US" b="1" dirty="0" err="1">
              <a:solidFill>
                <a:srgbClr val="FF0000"/>
              </a:solidFill>
              <a:latin typeface="Arial" panose="020B0604020202020204" pitchFamily="34" charset="0"/>
              <a:cs typeface="Arial" panose="020B0604020202020204" pitchFamily="34" charset="0"/>
            </a:rPr>
            <a:t>thời</a:t>
          </a:r>
          <a:r>
            <a:rPr lang="en-US" b="1" dirty="0">
              <a:solidFill>
                <a:srgbClr val="FF0000"/>
              </a:solidFill>
              <a:latin typeface="Arial" panose="020B0604020202020204" pitchFamily="34" charset="0"/>
              <a:cs typeface="Arial" panose="020B0604020202020204" pitchFamily="34" charset="0"/>
            </a:rPr>
            <a:t> </a:t>
          </a:r>
          <a:r>
            <a:rPr lang="en-US" b="1" dirty="0" err="1">
              <a:solidFill>
                <a:srgbClr val="FF0000"/>
              </a:solidFill>
              <a:latin typeface="Arial" panose="020B0604020202020204" pitchFamily="34" charset="0"/>
              <a:cs typeface="Arial" panose="020B0604020202020204" pitchFamily="34" charset="0"/>
            </a:rPr>
            <a:t>vụ</a:t>
          </a:r>
          <a:r>
            <a:rPr lang="en-US" b="1" dirty="0">
              <a:solidFill>
                <a:srgbClr val="FF0000"/>
              </a:solidFill>
              <a:latin typeface="Arial" panose="020B0604020202020204" pitchFamily="34" charset="0"/>
              <a:cs typeface="Arial" panose="020B0604020202020204" pitchFamily="34" charset="0"/>
            </a:rPr>
            <a:t>: </a:t>
          </a:r>
        </a:p>
        <a:p>
          <a:pPr algn="just"/>
          <a:r>
            <a:rPr lang="en-US" dirty="0" err="1">
              <a:solidFill>
                <a:srgbClr val="072A5D"/>
              </a:solidFill>
              <a:latin typeface="Arial" panose="020B0604020202020204" pitchFamily="34" charset="0"/>
              <a:cs typeface="Arial" panose="020B0604020202020204" pitchFamily="34" charset="0"/>
            </a:rPr>
            <a:t>Thị</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trường</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mà</a:t>
          </a:r>
          <a:r>
            <a:rPr lang="en-US" dirty="0">
              <a:solidFill>
                <a:srgbClr val="072A5D"/>
              </a:solidFill>
              <a:latin typeface="Arial" panose="020B0604020202020204" pitchFamily="34" charset="0"/>
              <a:cs typeface="Arial" panose="020B0604020202020204" pitchFamily="34" charset="0"/>
            </a:rPr>
            <a:t> ở </a:t>
          </a:r>
          <a:r>
            <a:rPr lang="en-US" dirty="0" err="1">
              <a:solidFill>
                <a:srgbClr val="072A5D"/>
              </a:solidFill>
              <a:latin typeface="Arial" panose="020B0604020202020204" pitchFamily="34" charset="0"/>
              <a:cs typeface="Arial" panose="020B0604020202020204" pitchFamily="34" charset="0"/>
            </a:rPr>
            <a:t>đó</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hoạt</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động</a:t>
          </a:r>
          <a:r>
            <a:rPr lang="en-US" dirty="0">
              <a:solidFill>
                <a:srgbClr val="072A5D"/>
              </a:solidFill>
              <a:latin typeface="Arial" panose="020B0604020202020204" pitchFamily="34" charset="0"/>
              <a:cs typeface="Arial" panose="020B0604020202020204" pitchFamily="34" charset="0"/>
            </a:rPr>
            <a:t> du </a:t>
          </a:r>
          <a:r>
            <a:rPr lang="en-US" dirty="0" err="1">
              <a:solidFill>
                <a:srgbClr val="072A5D"/>
              </a:solidFill>
              <a:latin typeface="Arial" panose="020B0604020202020204" pitchFamily="34" charset="0"/>
              <a:cs typeface="Arial" panose="020B0604020202020204" pitchFamily="34" charset="0"/>
            </a:rPr>
            <a:t>lịch</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bị</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giới</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hạn</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theo</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mùa</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Cung</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hoặc</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cầu</a:t>
          </a:r>
          <a:r>
            <a:rPr lang="en-US" dirty="0">
              <a:solidFill>
                <a:srgbClr val="072A5D"/>
              </a:solidFill>
              <a:latin typeface="Arial" panose="020B0604020202020204" pitchFamily="34" charset="0"/>
              <a:cs typeface="Arial" panose="020B0604020202020204" pitchFamily="34" charset="0"/>
            </a:rPr>
            <a:t> du </a:t>
          </a:r>
          <a:r>
            <a:rPr lang="en-US" dirty="0" err="1">
              <a:solidFill>
                <a:srgbClr val="072A5D"/>
              </a:solidFill>
              <a:latin typeface="Arial" panose="020B0604020202020204" pitchFamily="34" charset="0"/>
              <a:cs typeface="Arial" panose="020B0604020202020204" pitchFamily="34" charset="0"/>
            </a:rPr>
            <a:t>lịch</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chỉ</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xuất</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hiện</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vào</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thời</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gian</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nhất</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định</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nào</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đó</a:t>
          </a:r>
          <a:r>
            <a:rPr lang="en-US" dirty="0">
              <a:solidFill>
                <a:srgbClr val="072A5D"/>
              </a:solidFill>
              <a:latin typeface="Arial" panose="020B0604020202020204" pitchFamily="34" charset="0"/>
              <a:cs typeface="Arial" panose="020B0604020202020204" pitchFamily="34" charset="0"/>
            </a:rPr>
            <a:t>. </a:t>
          </a:r>
        </a:p>
        <a:p>
          <a:pPr algn="just"/>
          <a:r>
            <a:rPr lang="en-US" dirty="0" err="1">
              <a:solidFill>
                <a:srgbClr val="072A5D"/>
              </a:solidFill>
              <a:latin typeface="Arial" panose="020B0604020202020204" pitchFamily="34" charset="0"/>
              <a:cs typeface="Arial" panose="020B0604020202020204" pitchFamily="34" charset="0"/>
            </a:rPr>
            <a:t>Tính</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chất</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thời</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vụ</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của</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cung</a:t>
          </a:r>
          <a:r>
            <a:rPr lang="en-US" dirty="0">
              <a:solidFill>
                <a:srgbClr val="072A5D"/>
              </a:solidFill>
              <a:latin typeface="Arial" panose="020B0604020202020204" pitchFamily="34" charset="0"/>
              <a:cs typeface="Arial" panose="020B0604020202020204" pitchFamily="34" charset="0"/>
            </a:rPr>
            <a:t> - </a:t>
          </a:r>
          <a:r>
            <a:rPr lang="en-US" dirty="0" err="1">
              <a:solidFill>
                <a:srgbClr val="072A5D"/>
              </a:solidFill>
              <a:latin typeface="Arial" panose="020B0604020202020204" pitchFamily="34" charset="0"/>
              <a:cs typeface="Arial" panose="020B0604020202020204" pitchFamily="34" charset="0"/>
            </a:rPr>
            <a:t>cầu</a:t>
          </a:r>
          <a:r>
            <a:rPr lang="en-US" dirty="0">
              <a:solidFill>
                <a:srgbClr val="072A5D"/>
              </a:solidFill>
              <a:latin typeface="Arial" panose="020B0604020202020204" pitchFamily="34" charset="0"/>
              <a:cs typeface="Arial" panose="020B0604020202020204" pitchFamily="34" charset="0"/>
            </a:rPr>
            <a:t> du </a:t>
          </a:r>
          <a:r>
            <a:rPr lang="en-US" dirty="0" err="1">
              <a:solidFill>
                <a:srgbClr val="072A5D"/>
              </a:solidFill>
              <a:latin typeface="Arial" panose="020B0604020202020204" pitchFamily="34" charset="0"/>
              <a:cs typeface="Arial" panose="020B0604020202020204" pitchFamily="34" charset="0"/>
            </a:rPr>
            <a:t>lịch</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tác</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động</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sâu</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sắc</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đến</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việc</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tổ</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chức</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lao</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động</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của</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các</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cơ</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sở</a:t>
          </a:r>
          <a:r>
            <a:rPr lang="en-US" dirty="0">
              <a:solidFill>
                <a:srgbClr val="072A5D"/>
              </a:solidFill>
              <a:latin typeface="Arial" panose="020B0604020202020204" pitchFamily="34" charset="0"/>
              <a:cs typeface="Arial" panose="020B0604020202020204" pitchFamily="34" charset="0"/>
            </a:rPr>
            <a:t> KD Du </a:t>
          </a:r>
          <a:r>
            <a:rPr lang="en-US" dirty="0" err="1">
              <a:solidFill>
                <a:srgbClr val="072A5D"/>
              </a:solidFill>
              <a:latin typeface="Arial" panose="020B0604020202020204" pitchFamily="34" charset="0"/>
              <a:cs typeface="Arial" panose="020B0604020202020204" pitchFamily="34" charset="0"/>
            </a:rPr>
            <a:t>lịch</a:t>
          </a:r>
          <a:r>
            <a:rPr lang="en-US" dirty="0">
              <a:solidFill>
                <a:srgbClr val="072A5D"/>
              </a:solidFill>
              <a:latin typeface="Arial" panose="020B0604020202020204" pitchFamily="34" charset="0"/>
              <a:cs typeface="Arial" panose="020B0604020202020204" pitchFamily="34" charset="0"/>
            </a:rPr>
            <a:t>. </a:t>
          </a:r>
        </a:p>
        <a:p>
          <a:pPr algn="just"/>
          <a:r>
            <a:rPr lang="en-US" dirty="0" err="1">
              <a:solidFill>
                <a:srgbClr val="072A5D"/>
              </a:solidFill>
              <a:latin typeface="Arial" panose="020B0604020202020204" pitchFamily="34" charset="0"/>
              <a:cs typeface="Arial" panose="020B0604020202020204" pitchFamily="34" charset="0"/>
            </a:rPr>
            <a:t>Một</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số</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bãi</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biển</a:t>
          </a:r>
          <a:r>
            <a:rPr lang="en-US" dirty="0">
              <a:solidFill>
                <a:srgbClr val="072A5D"/>
              </a:solidFill>
              <a:latin typeface="Arial" panose="020B0604020202020204" pitchFamily="34" charset="0"/>
              <a:cs typeface="Arial" panose="020B0604020202020204" pitchFamily="34" charset="0"/>
            </a:rPr>
            <a:t> ở VN </a:t>
          </a:r>
          <a:r>
            <a:rPr lang="en-US" dirty="0" err="1">
              <a:solidFill>
                <a:srgbClr val="072A5D"/>
              </a:solidFill>
              <a:latin typeface="Arial" panose="020B0604020202020204" pitchFamily="34" charset="0"/>
              <a:cs typeface="Arial" panose="020B0604020202020204" pitchFamily="34" charset="0"/>
            </a:rPr>
            <a:t>chúng</a:t>
          </a:r>
          <a:r>
            <a:rPr lang="en-US" dirty="0">
              <a:solidFill>
                <a:srgbClr val="072A5D"/>
              </a:solidFill>
              <a:latin typeface="Arial" panose="020B0604020202020204" pitchFamily="34" charset="0"/>
              <a:cs typeface="Arial" panose="020B0604020202020204" pitchFamily="34" charset="0"/>
            </a:rPr>
            <a:t> ta </a:t>
          </a:r>
          <a:r>
            <a:rPr lang="en-US" dirty="0" err="1">
              <a:solidFill>
                <a:srgbClr val="072A5D"/>
              </a:solidFill>
              <a:latin typeface="Arial" panose="020B0604020202020204" pitchFamily="34" charset="0"/>
              <a:cs typeface="Arial" panose="020B0604020202020204" pitchFamily="34" charset="0"/>
            </a:rPr>
            <a:t>chỉ</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hoạt</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động</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vài</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tháng</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mùa</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hè</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Đây</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là</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thị</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trường</a:t>
          </a:r>
          <a:r>
            <a:rPr lang="en-US" dirty="0">
              <a:solidFill>
                <a:srgbClr val="072A5D"/>
              </a:solidFill>
              <a:latin typeface="Arial" panose="020B0604020202020204" pitchFamily="34" charset="0"/>
              <a:cs typeface="Arial" panose="020B0604020202020204" pitchFamily="34" charset="0"/>
            </a:rPr>
            <a:t> DL </a:t>
          </a:r>
          <a:r>
            <a:rPr lang="en-US" dirty="0" err="1">
              <a:solidFill>
                <a:srgbClr val="072A5D"/>
              </a:solidFill>
              <a:latin typeface="Arial" panose="020B0604020202020204" pitchFamily="34" charset="0"/>
              <a:cs typeface="Arial" panose="020B0604020202020204" pitchFamily="34" charset="0"/>
            </a:rPr>
            <a:t>mùa</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hạ</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Một</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vài</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nước</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dựa</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vào</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tuyết</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rơi</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mùa</a:t>
          </a:r>
          <a:r>
            <a:rPr lang="en-US" dirty="0">
              <a:solidFill>
                <a:srgbClr val="072A5D"/>
              </a:solidFill>
              <a:latin typeface="Arial" panose="020B0604020202020204" pitchFamily="34" charset="0"/>
              <a:cs typeface="Arial" panose="020B0604020202020204" pitchFamily="34" charset="0"/>
            </a:rPr>
            <a:t> </a:t>
          </a:r>
          <a:r>
            <a:rPr lang="en-US" dirty="0" err="1">
              <a:solidFill>
                <a:srgbClr val="072A5D"/>
              </a:solidFill>
              <a:latin typeface="Arial" panose="020B0604020202020204" pitchFamily="34" charset="0"/>
              <a:cs typeface="Arial" panose="020B0604020202020204" pitchFamily="34" charset="0"/>
            </a:rPr>
            <a:t>đông</a:t>
          </a:r>
          <a:r>
            <a:rPr lang="en-US" dirty="0"/>
            <a:t>.</a:t>
          </a:r>
        </a:p>
      </dgm:t>
    </dgm:pt>
    <dgm:pt modelId="{7DA24BD8-1134-4638-8F26-6750796972B7}" type="parTrans" cxnId="{9F40FCEA-95EA-4914-A695-B3F101A14846}">
      <dgm:prSet/>
      <dgm:spPr/>
      <dgm:t>
        <a:bodyPr/>
        <a:lstStyle/>
        <a:p>
          <a:endParaRPr lang="en-US"/>
        </a:p>
      </dgm:t>
    </dgm:pt>
    <dgm:pt modelId="{2870329A-1001-4662-BB72-DBA3D39640DD}" type="sibTrans" cxnId="{9F40FCEA-95EA-4914-A695-B3F101A14846}">
      <dgm:prSet/>
      <dgm:spPr/>
      <dgm:t>
        <a:bodyPr/>
        <a:lstStyle/>
        <a:p>
          <a:endParaRPr lang="en-US"/>
        </a:p>
      </dgm:t>
    </dgm:pt>
    <dgm:pt modelId="{FCEBAC30-9541-4FDC-81D9-AD9F7A674E8E}" type="pres">
      <dgm:prSet presAssocID="{E754BAA1-E2C6-4E2C-ADDB-7E2EDA2DBF39}" presName="Name0" presStyleCnt="0">
        <dgm:presLayoutVars>
          <dgm:chMax val="2"/>
          <dgm:chPref val="2"/>
          <dgm:dir/>
          <dgm:animOne/>
          <dgm:resizeHandles val="exact"/>
        </dgm:presLayoutVars>
      </dgm:prSet>
      <dgm:spPr/>
    </dgm:pt>
    <dgm:pt modelId="{94727631-EEFB-4DD1-B589-74A7A3DC715C}" type="pres">
      <dgm:prSet presAssocID="{E754BAA1-E2C6-4E2C-ADDB-7E2EDA2DBF39}" presName="Background" presStyleLbl="bgImgPlace1" presStyleIdx="0" presStyleCnt="1" custScaleX="101477" custScaleY="104347" custLinFactNeighborX="-366" custLinFactNeighborY="945"/>
      <dgm:spPr/>
    </dgm:pt>
    <dgm:pt modelId="{D0D510DD-0A71-40D3-B23C-BEC73B7208A0}" type="pres">
      <dgm:prSet presAssocID="{E754BAA1-E2C6-4E2C-ADDB-7E2EDA2DBF39}" presName="ParentText1" presStyleLbl="revTx" presStyleIdx="0" presStyleCnt="2" custLinFactNeighborX="788" custLinFactNeighborY="-3864">
        <dgm:presLayoutVars>
          <dgm:chMax val="0"/>
          <dgm:chPref val="0"/>
          <dgm:bulletEnabled val="1"/>
        </dgm:presLayoutVars>
      </dgm:prSet>
      <dgm:spPr/>
    </dgm:pt>
    <dgm:pt modelId="{545F3F33-2113-4C28-AC17-C19A96F62662}" type="pres">
      <dgm:prSet presAssocID="{E754BAA1-E2C6-4E2C-ADDB-7E2EDA2DBF39}" presName="ParentText2" presStyleLbl="revTx" presStyleIdx="1" presStyleCnt="2" custScaleY="110532" custLinFactNeighborX="2103" custLinFactNeighborY="-2614">
        <dgm:presLayoutVars>
          <dgm:chMax val="0"/>
          <dgm:chPref val="0"/>
          <dgm:bulletEnabled val="1"/>
        </dgm:presLayoutVars>
      </dgm:prSet>
      <dgm:spPr/>
    </dgm:pt>
    <dgm:pt modelId="{310EB3A9-6F21-4F81-A1DC-62782EC31F3C}" type="pres">
      <dgm:prSet presAssocID="{E754BAA1-E2C6-4E2C-ADDB-7E2EDA2DBF39}" presName="Plus" presStyleLbl="alignNode1" presStyleIdx="0" presStyleCnt="2" custFlipHor="1" custScaleX="38362" custScaleY="26832" custLinFactNeighborX="-41469" custLinFactNeighborY="-2652"/>
      <dgm:spPr>
        <a:ln>
          <a:noFill/>
        </a:ln>
      </dgm:spPr>
    </dgm:pt>
    <dgm:pt modelId="{FAB62A15-DBF1-436D-B4B5-6C7133D01859}" type="pres">
      <dgm:prSet presAssocID="{E754BAA1-E2C6-4E2C-ADDB-7E2EDA2DBF39}" presName="Minus" presStyleLbl="alignNode1" presStyleIdx="1" presStyleCnt="2" custScaleX="54870" custScaleY="47519" custLinFactNeighborX="34550" custLinFactNeighborY="-53022"/>
      <dgm:spPr>
        <a:ln>
          <a:noFill/>
        </a:ln>
      </dgm:spPr>
    </dgm:pt>
    <dgm:pt modelId="{B5C4428E-CF91-4123-A0CB-3B7A8095A1FF}" type="pres">
      <dgm:prSet presAssocID="{E754BAA1-E2C6-4E2C-ADDB-7E2EDA2DBF39}" presName="Divider" presStyleLbl="parChTrans1D1" presStyleIdx="0" presStyleCnt="1"/>
      <dgm:spPr/>
    </dgm:pt>
  </dgm:ptLst>
  <dgm:cxnLst>
    <dgm:cxn modelId="{8B061D04-DF39-42C7-B421-84F11391B8FE}" type="presOf" srcId="{E754BAA1-E2C6-4E2C-ADDB-7E2EDA2DBF39}" destId="{FCEBAC30-9541-4FDC-81D9-AD9F7A674E8E}" srcOrd="0" destOrd="0" presId="urn:microsoft.com/office/officeart/2009/3/layout/PlusandMinus"/>
    <dgm:cxn modelId="{B0905FAA-AEF0-4E54-8511-73C780E93C7B}" type="presOf" srcId="{BE6F96AA-76AD-4F3A-97D4-6412F68EF788}" destId="{D0D510DD-0A71-40D3-B23C-BEC73B7208A0}" srcOrd="0" destOrd="0" presId="urn:microsoft.com/office/officeart/2009/3/layout/PlusandMinus"/>
    <dgm:cxn modelId="{63B61FC2-A59E-4BCB-98CB-06811AF88642}" type="presOf" srcId="{58523455-FC63-4BED-8153-F8863A238C2A}" destId="{545F3F33-2113-4C28-AC17-C19A96F62662}" srcOrd="0" destOrd="0" presId="urn:microsoft.com/office/officeart/2009/3/layout/PlusandMinus"/>
    <dgm:cxn modelId="{D458EDCC-B492-4C96-9751-2CE9BBFA94F4}" srcId="{E754BAA1-E2C6-4E2C-ADDB-7E2EDA2DBF39}" destId="{BE6F96AA-76AD-4F3A-97D4-6412F68EF788}" srcOrd="0" destOrd="0" parTransId="{FBCCFD3E-D46C-4229-8087-DFF3A730D940}" sibTransId="{33613DA1-0B7C-42B4-AA70-7F5655AAB21C}"/>
    <dgm:cxn modelId="{9F40FCEA-95EA-4914-A695-B3F101A14846}" srcId="{E754BAA1-E2C6-4E2C-ADDB-7E2EDA2DBF39}" destId="{58523455-FC63-4BED-8153-F8863A238C2A}" srcOrd="1" destOrd="0" parTransId="{7DA24BD8-1134-4638-8F26-6750796972B7}" sibTransId="{2870329A-1001-4662-BB72-DBA3D39640DD}"/>
    <dgm:cxn modelId="{8A7CD0B8-163F-4871-B3B6-32A99E09CBBC}" type="presParOf" srcId="{FCEBAC30-9541-4FDC-81D9-AD9F7A674E8E}" destId="{94727631-EEFB-4DD1-B589-74A7A3DC715C}" srcOrd="0" destOrd="0" presId="urn:microsoft.com/office/officeart/2009/3/layout/PlusandMinus"/>
    <dgm:cxn modelId="{7CC23605-7F02-45B7-9BC2-A412C4D04AB2}" type="presParOf" srcId="{FCEBAC30-9541-4FDC-81D9-AD9F7A674E8E}" destId="{D0D510DD-0A71-40D3-B23C-BEC73B7208A0}" srcOrd="1" destOrd="0" presId="urn:microsoft.com/office/officeart/2009/3/layout/PlusandMinus"/>
    <dgm:cxn modelId="{46F0C002-6CD5-4E0C-AF9D-999E8DB29A92}" type="presParOf" srcId="{FCEBAC30-9541-4FDC-81D9-AD9F7A674E8E}" destId="{545F3F33-2113-4C28-AC17-C19A96F62662}" srcOrd="2" destOrd="0" presId="urn:microsoft.com/office/officeart/2009/3/layout/PlusandMinus"/>
    <dgm:cxn modelId="{F069F8B4-7E37-47FC-9CD7-92C1C7A1C00B}" type="presParOf" srcId="{FCEBAC30-9541-4FDC-81D9-AD9F7A674E8E}" destId="{310EB3A9-6F21-4F81-A1DC-62782EC31F3C}" srcOrd="3" destOrd="0" presId="urn:microsoft.com/office/officeart/2009/3/layout/PlusandMinus"/>
    <dgm:cxn modelId="{E6A3E409-A510-46B2-94B4-766C45D97F3E}" type="presParOf" srcId="{FCEBAC30-9541-4FDC-81D9-AD9F7A674E8E}" destId="{FAB62A15-DBF1-436D-B4B5-6C7133D01859}" srcOrd="4" destOrd="0" presId="urn:microsoft.com/office/officeart/2009/3/layout/PlusandMinus"/>
    <dgm:cxn modelId="{3658CDAC-287C-4DC0-9F53-8933A948CBEA}" type="presParOf" srcId="{FCEBAC30-9541-4FDC-81D9-AD9F7A674E8E}" destId="{B5C4428E-CF91-4123-A0CB-3B7A8095A1FF}" srcOrd="5" destOrd="0" presId="urn:microsoft.com/office/officeart/2009/3/layout/PlusandMinu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337CF03-C766-4960-999B-287EBE3BC46D}" type="doc">
      <dgm:prSet loTypeId="urn:microsoft.com/office/officeart/2008/layout/VerticalCurvedList#1" loCatId="list" qsTypeId="urn:microsoft.com/office/officeart/2005/8/quickstyle/3d1#5" qsCatId="3D" csTypeId="urn:microsoft.com/office/officeart/2005/8/colors/accent2_3#1" csCatId="accent2" phldr="1"/>
      <dgm:spPr/>
      <dgm:t>
        <a:bodyPr/>
        <a:lstStyle/>
        <a:p>
          <a:endParaRPr lang="en-US"/>
        </a:p>
      </dgm:t>
    </dgm:pt>
    <dgm:pt modelId="{420B8E9F-EBCF-496A-A8BB-8260FD38EEC5}">
      <dgm:prSet phldrT="[Text]"/>
      <dgm:spPr/>
      <dgm:t>
        <a:bodyPr/>
        <a:lstStyle/>
        <a:p>
          <a:r>
            <a:rPr lang="de-DE" dirty="0">
              <a:latin typeface="Arial" panose="020B0604020202020204" pitchFamily="34" charset="0"/>
              <a:cs typeface="Arial" panose="020B0604020202020204" pitchFamily="34" charset="0"/>
            </a:rPr>
            <a:t>2.3.1. Phát hiện và hình thành mục tiêu NC</a:t>
          </a:r>
          <a:endParaRPr lang="en-US" dirty="0">
            <a:latin typeface="Arial" panose="020B0604020202020204" pitchFamily="34" charset="0"/>
            <a:cs typeface="Arial" panose="020B0604020202020204" pitchFamily="34" charset="0"/>
          </a:endParaRPr>
        </a:p>
      </dgm:t>
    </dgm:pt>
    <dgm:pt modelId="{A6ABC821-CA91-42B8-A155-C2EF69063EDC}" type="parTrans" cxnId="{EFE355CA-6DBE-494F-9495-732CBE0BD8BA}">
      <dgm:prSet/>
      <dgm:spPr/>
      <dgm:t>
        <a:bodyPr/>
        <a:lstStyle/>
        <a:p>
          <a:endParaRPr lang="en-US">
            <a:latin typeface="Arial" panose="020B0604020202020204" pitchFamily="34" charset="0"/>
            <a:cs typeface="Arial" panose="020B0604020202020204" pitchFamily="34" charset="0"/>
          </a:endParaRPr>
        </a:p>
      </dgm:t>
    </dgm:pt>
    <dgm:pt modelId="{6494DB97-A3CD-4614-827A-AF3F65574CD6}" type="sibTrans" cxnId="{EFE355CA-6DBE-494F-9495-732CBE0BD8BA}">
      <dgm:prSet/>
      <dgm:spPr/>
      <dgm:t>
        <a:bodyPr/>
        <a:lstStyle/>
        <a:p>
          <a:endParaRPr lang="en-US">
            <a:latin typeface="Arial" panose="020B0604020202020204" pitchFamily="34" charset="0"/>
            <a:cs typeface="Arial" panose="020B0604020202020204" pitchFamily="34" charset="0"/>
          </a:endParaRPr>
        </a:p>
      </dgm:t>
    </dgm:pt>
    <dgm:pt modelId="{D7F76866-ACC6-4D34-B9CE-E97DFACBA95B}">
      <dgm:prSet phldrT="[Text]"/>
      <dgm:spPr/>
      <dgm:t>
        <a:bodyPr/>
        <a:lstStyle/>
        <a:p>
          <a:r>
            <a:rPr lang="de-DE" dirty="0">
              <a:latin typeface="Arial" panose="020B0604020202020204" pitchFamily="34" charset="0"/>
              <a:cs typeface="Arial" panose="020B0604020202020204" pitchFamily="34" charset="0"/>
            </a:rPr>
            <a:t>2.3.2. Xây dựng kế hoạch nghiên cứu</a:t>
          </a:r>
          <a:endParaRPr lang="en-US" dirty="0">
            <a:latin typeface="Arial" panose="020B0604020202020204" pitchFamily="34" charset="0"/>
            <a:cs typeface="Arial" panose="020B0604020202020204" pitchFamily="34" charset="0"/>
          </a:endParaRPr>
        </a:p>
      </dgm:t>
    </dgm:pt>
    <dgm:pt modelId="{7F4E204F-C852-418B-B177-F7D7E0BA96A0}" type="parTrans" cxnId="{913F0DDD-F2F2-4D82-9AF8-94FF0CD42280}">
      <dgm:prSet/>
      <dgm:spPr/>
      <dgm:t>
        <a:bodyPr/>
        <a:lstStyle/>
        <a:p>
          <a:endParaRPr lang="en-US">
            <a:latin typeface="Arial" panose="020B0604020202020204" pitchFamily="34" charset="0"/>
            <a:cs typeface="Arial" panose="020B0604020202020204" pitchFamily="34" charset="0"/>
          </a:endParaRPr>
        </a:p>
      </dgm:t>
    </dgm:pt>
    <dgm:pt modelId="{8F97CB4C-50C2-40F1-8E89-D0D70F539C54}" type="sibTrans" cxnId="{913F0DDD-F2F2-4D82-9AF8-94FF0CD42280}">
      <dgm:prSet/>
      <dgm:spPr/>
      <dgm:t>
        <a:bodyPr/>
        <a:lstStyle/>
        <a:p>
          <a:endParaRPr lang="en-US">
            <a:latin typeface="Arial" panose="020B0604020202020204" pitchFamily="34" charset="0"/>
            <a:cs typeface="Arial" panose="020B0604020202020204" pitchFamily="34" charset="0"/>
          </a:endParaRPr>
        </a:p>
      </dgm:t>
    </dgm:pt>
    <dgm:pt modelId="{5132BA31-5E77-4EEE-8D81-124438754BA4}">
      <dgm:prSet phldrT="[Text]"/>
      <dgm:spPr/>
      <dgm:t>
        <a:bodyPr/>
        <a:lstStyle/>
        <a:p>
          <a:r>
            <a:rPr lang="de-DE" dirty="0">
              <a:latin typeface="Arial" panose="020B0604020202020204" pitchFamily="34" charset="0"/>
              <a:cs typeface="Arial" panose="020B0604020202020204" pitchFamily="34" charset="0"/>
            </a:rPr>
            <a:t>2.3.3. Thu thập thông tin</a:t>
          </a:r>
          <a:endParaRPr lang="en-US" dirty="0">
            <a:latin typeface="Arial" panose="020B0604020202020204" pitchFamily="34" charset="0"/>
            <a:cs typeface="Arial" panose="020B0604020202020204" pitchFamily="34" charset="0"/>
          </a:endParaRPr>
        </a:p>
      </dgm:t>
    </dgm:pt>
    <dgm:pt modelId="{A8A80618-1D09-4C56-B3CF-7C1EF20CE4EA}" type="parTrans" cxnId="{2FD583B5-CFA1-4FE7-B51F-C9148FEEA697}">
      <dgm:prSet/>
      <dgm:spPr/>
      <dgm:t>
        <a:bodyPr/>
        <a:lstStyle/>
        <a:p>
          <a:endParaRPr lang="en-US">
            <a:latin typeface="Arial" panose="020B0604020202020204" pitchFamily="34" charset="0"/>
            <a:cs typeface="Arial" panose="020B0604020202020204" pitchFamily="34" charset="0"/>
          </a:endParaRPr>
        </a:p>
      </dgm:t>
    </dgm:pt>
    <dgm:pt modelId="{76A72F73-3EF1-405B-B5D0-4591C6BE80A9}" type="sibTrans" cxnId="{2FD583B5-CFA1-4FE7-B51F-C9148FEEA697}">
      <dgm:prSet/>
      <dgm:spPr/>
      <dgm:t>
        <a:bodyPr/>
        <a:lstStyle/>
        <a:p>
          <a:endParaRPr lang="en-US">
            <a:latin typeface="Arial" panose="020B0604020202020204" pitchFamily="34" charset="0"/>
            <a:cs typeface="Arial" panose="020B0604020202020204" pitchFamily="34" charset="0"/>
          </a:endParaRPr>
        </a:p>
      </dgm:t>
    </dgm:pt>
    <dgm:pt modelId="{79432C68-F2BF-4323-BF7B-1F6209CF93B8}">
      <dgm:prSet/>
      <dgm:spPr/>
      <dgm:t>
        <a:bodyPr/>
        <a:lstStyle/>
        <a:p>
          <a:r>
            <a:rPr lang="de-DE" dirty="0">
              <a:latin typeface="Arial" panose="020B0604020202020204" pitchFamily="34" charset="0"/>
              <a:cs typeface="Arial" panose="020B0604020202020204" pitchFamily="34" charset="0"/>
            </a:rPr>
            <a:t>2.3.4. Xử lý thông tin</a:t>
          </a:r>
          <a:endParaRPr lang="en-US" dirty="0">
            <a:latin typeface="Arial" panose="020B0604020202020204" pitchFamily="34" charset="0"/>
            <a:cs typeface="Arial" panose="020B0604020202020204" pitchFamily="34" charset="0"/>
          </a:endParaRPr>
        </a:p>
      </dgm:t>
    </dgm:pt>
    <dgm:pt modelId="{1CDB94C2-E7B8-4FA1-A655-557B99C67603}" type="parTrans" cxnId="{48B36AFA-2E3E-48DC-8C41-E41C0FCFDAB0}">
      <dgm:prSet/>
      <dgm:spPr/>
      <dgm:t>
        <a:bodyPr/>
        <a:lstStyle/>
        <a:p>
          <a:endParaRPr lang="en-US">
            <a:latin typeface="Arial" panose="020B0604020202020204" pitchFamily="34" charset="0"/>
            <a:cs typeface="Arial" panose="020B0604020202020204" pitchFamily="34" charset="0"/>
          </a:endParaRPr>
        </a:p>
      </dgm:t>
    </dgm:pt>
    <dgm:pt modelId="{3CC781E3-971E-4301-831F-5B807394C255}" type="sibTrans" cxnId="{48B36AFA-2E3E-48DC-8C41-E41C0FCFDAB0}">
      <dgm:prSet/>
      <dgm:spPr/>
      <dgm:t>
        <a:bodyPr/>
        <a:lstStyle/>
        <a:p>
          <a:endParaRPr lang="en-US">
            <a:latin typeface="Arial" panose="020B0604020202020204" pitchFamily="34" charset="0"/>
            <a:cs typeface="Arial" panose="020B0604020202020204" pitchFamily="34" charset="0"/>
          </a:endParaRPr>
        </a:p>
      </dgm:t>
    </dgm:pt>
    <dgm:pt modelId="{45BCD42E-820E-4AE1-AA46-FE507CEE9B81}">
      <dgm:prSet/>
      <dgm:spPr/>
      <dgm:t>
        <a:bodyPr/>
        <a:lstStyle/>
        <a:p>
          <a:r>
            <a:rPr lang="de-DE" dirty="0">
              <a:latin typeface="Arial" panose="020B0604020202020204" pitchFamily="34" charset="0"/>
              <a:cs typeface="Arial" panose="020B0604020202020204" pitchFamily="34" charset="0"/>
            </a:rPr>
            <a:t>2.3.5. Báo cáo kết quả</a:t>
          </a:r>
          <a:endParaRPr lang="en-US" dirty="0">
            <a:latin typeface="Arial" panose="020B0604020202020204" pitchFamily="34" charset="0"/>
            <a:cs typeface="Arial" panose="020B0604020202020204" pitchFamily="34" charset="0"/>
          </a:endParaRPr>
        </a:p>
      </dgm:t>
    </dgm:pt>
    <dgm:pt modelId="{B872E547-99EC-4D8C-AE6D-B3281FACE17D}" type="parTrans" cxnId="{B75EFE1A-317B-42CA-8A81-FD61D5358CC0}">
      <dgm:prSet/>
      <dgm:spPr/>
      <dgm:t>
        <a:bodyPr/>
        <a:lstStyle/>
        <a:p>
          <a:endParaRPr lang="en-US">
            <a:latin typeface="Arial" panose="020B0604020202020204" pitchFamily="34" charset="0"/>
            <a:cs typeface="Arial" panose="020B0604020202020204" pitchFamily="34" charset="0"/>
          </a:endParaRPr>
        </a:p>
      </dgm:t>
    </dgm:pt>
    <dgm:pt modelId="{102E5B11-B613-4C17-8001-822D18819016}" type="sibTrans" cxnId="{B75EFE1A-317B-42CA-8A81-FD61D5358CC0}">
      <dgm:prSet/>
      <dgm:spPr/>
      <dgm:t>
        <a:bodyPr/>
        <a:lstStyle/>
        <a:p>
          <a:endParaRPr lang="en-US">
            <a:latin typeface="Arial" panose="020B0604020202020204" pitchFamily="34" charset="0"/>
            <a:cs typeface="Arial" panose="020B0604020202020204" pitchFamily="34" charset="0"/>
          </a:endParaRPr>
        </a:p>
      </dgm:t>
    </dgm:pt>
    <dgm:pt modelId="{6B31FBBE-26BB-4926-B861-053B50ACF856}" type="pres">
      <dgm:prSet presAssocID="{9337CF03-C766-4960-999B-287EBE3BC46D}" presName="Name0" presStyleCnt="0">
        <dgm:presLayoutVars>
          <dgm:chMax val="7"/>
          <dgm:chPref val="7"/>
          <dgm:dir/>
        </dgm:presLayoutVars>
      </dgm:prSet>
      <dgm:spPr/>
    </dgm:pt>
    <dgm:pt modelId="{AC698A72-7E6E-4C55-BFC3-D9520ADCCFFF}" type="pres">
      <dgm:prSet presAssocID="{9337CF03-C766-4960-999B-287EBE3BC46D}" presName="Name1" presStyleCnt="0"/>
      <dgm:spPr/>
    </dgm:pt>
    <dgm:pt modelId="{40F20CEE-DA60-485B-9CFA-5B0C8E0EA805}" type="pres">
      <dgm:prSet presAssocID="{9337CF03-C766-4960-999B-287EBE3BC46D}" presName="cycle" presStyleCnt="0"/>
      <dgm:spPr/>
    </dgm:pt>
    <dgm:pt modelId="{B15A86F4-ECA7-4298-91D1-F6A4860DA815}" type="pres">
      <dgm:prSet presAssocID="{9337CF03-C766-4960-999B-287EBE3BC46D}" presName="srcNode" presStyleLbl="node1" presStyleIdx="0" presStyleCnt="5"/>
      <dgm:spPr/>
    </dgm:pt>
    <dgm:pt modelId="{EFC6683F-418A-4C12-A279-663D917FEEA9}" type="pres">
      <dgm:prSet presAssocID="{9337CF03-C766-4960-999B-287EBE3BC46D}" presName="conn" presStyleLbl="parChTrans1D2" presStyleIdx="0" presStyleCnt="1"/>
      <dgm:spPr/>
    </dgm:pt>
    <dgm:pt modelId="{4CC3E365-6BF8-4E0D-AABC-8ED9FBDC6109}" type="pres">
      <dgm:prSet presAssocID="{9337CF03-C766-4960-999B-287EBE3BC46D}" presName="extraNode" presStyleLbl="node1" presStyleIdx="0" presStyleCnt="5"/>
      <dgm:spPr/>
    </dgm:pt>
    <dgm:pt modelId="{9EF924D7-6FF1-4790-AEA9-57DC8192740C}" type="pres">
      <dgm:prSet presAssocID="{9337CF03-C766-4960-999B-287EBE3BC46D}" presName="dstNode" presStyleLbl="node1" presStyleIdx="0" presStyleCnt="5"/>
      <dgm:spPr/>
    </dgm:pt>
    <dgm:pt modelId="{A7363925-4B33-4368-912B-0387210703BE}" type="pres">
      <dgm:prSet presAssocID="{420B8E9F-EBCF-496A-A8BB-8260FD38EEC5}" presName="text_1" presStyleLbl="node1" presStyleIdx="0" presStyleCnt="5">
        <dgm:presLayoutVars>
          <dgm:bulletEnabled val="1"/>
        </dgm:presLayoutVars>
      </dgm:prSet>
      <dgm:spPr/>
    </dgm:pt>
    <dgm:pt modelId="{9DE7DA67-D693-4C83-9838-69D165851BFB}" type="pres">
      <dgm:prSet presAssocID="{420B8E9F-EBCF-496A-A8BB-8260FD38EEC5}" presName="accent_1" presStyleCnt="0"/>
      <dgm:spPr/>
    </dgm:pt>
    <dgm:pt modelId="{923C7E03-AADB-4F26-94BE-D6F1CCEF5CA6}" type="pres">
      <dgm:prSet presAssocID="{420B8E9F-EBCF-496A-A8BB-8260FD38EEC5}" presName="accentRepeatNode" presStyleLbl="solidFgAcc1" presStyleIdx="0" presStyleCnt="5"/>
      <dgm:spPr>
        <a:solidFill>
          <a:schemeClr val="accent2">
            <a:lumMod val="50000"/>
          </a:schemeClr>
        </a:solidFill>
      </dgm:spPr>
    </dgm:pt>
    <dgm:pt modelId="{0B96F16F-52DD-41F7-9580-6646C81DD8FF}" type="pres">
      <dgm:prSet presAssocID="{D7F76866-ACC6-4D34-B9CE-E97DFACBA95B}" presName="text_2" presStyleLbl="node1" presStyleIdx="1" presStyleCnt="5">
        <dgm:presLayoutVars>
          <dgm:bulletEnabled val="1"/>
        </dgm:presLayoutVars>
      </dgm:prSet>
      <dgm:spPr/>
    </dgm:pt>
    <dgm:pt modelId="{32FAA65D-F203-4765-B1C1-BC90DB3177D7}" type="pres">
      <dgm:prSet presAssocID="{D7F76866-ACC6-4D34-B9CE-E97DFACBA95B}" presName="accent_2" presStyleCnt="0"/>
      <dgm:spPr/>
    </dgm:pt>
    <dgm:pt modelId="{7AE531AF-D841-4B19-ADE1-20B0523F5322}" type="pres">
      <dgm:prSet presAssocID="{D7F76866-ACC6-4D34-B9CE-E97DFACBA95B}" presName="accentRepeatNode" presStyleLbl="solidFgAcc1" presStyleIdx="1" presStyleCnt="5"/>
      <dgm:spPr>
        <a:solidFill>
          <a:schemeClr val="accent2">
            <a:lumMod val="75000"/>
          </a:schemeClr>
        </a:solidFill>
      </dgm:spPr>
    </dgm:pt>
    <dgm:pt modelId="{2D395802-35CB-4C5A-8A94-FCBA5C55A039}" type="pres">
      <dgm:prSet presAssocID="{5132BA31-5E77-4EEE-8D81-124438754BA4}" presName="text_3" presStyleLbl="node1" presStyleIdx="2" presStyleCnt="5">
        <dgm:presLayoutVars>
          <dgm:bulletEnabled val="1"/>
        </dgm:presLayoutVars>
      </dgm:prSet>
      <dgm:spPr/>
    </dgm:pt>
    <dgm:pt modelId="{EEF39E46-0C4C-401B-BA7D-F06BD7B5F904}" type="pres">
      <dgm:prSet presAssocID="{5132BA31-5E77-4EEE-8D81-124438754BA4}" presName="accent_3" presStyleCnt="0"/>
      <dgm:spPr/>
    </dgm:pt>
    <dgm:pt modelId="{7A326359-930D-404E-A8D2-379D67812997}" type="pres">
      <dgm:prSet presAssocID="{5132BA31-5E77-4EEE-8D81-124438754BA4}" presName="accentRepeatNode" presStyleLbl="solidFgAcc1" presStyleIdx="2" presStyleCnt="5"/>
      <dgm:spPr>
        <a:solidFill>
          <a:srgbClr val="4E90F0"/>
        </a:solidFill>
      </dgm:spPr>
    </dgm:pt>
    <dgm:pt modelId="{8ADEB401-B410-464D-B80F-374EAD2ABFC7}" type="pres">
      <dgm:prSet presAssocID="{79432C68-F2BF-4323-BF7B-1F6209CF93B8}" presName="text_4" presStyleLbl="node1" presStyleIdx="3" presStyleCnt="5">
        <dgm:presLayoutVars>
          <dgm:bulletEnabled val="1"/>
        </dgm:presLayoutVars>
      </dgm:prSet>
      <dgm:spPr/>
    </dgm:pt>
    <dgm:pt modelId="{DC78ACF6-8085-4E25-BAB8-0A196C2435D6}" type="pres">
      <dgm:prSet presAssocID="{79432C68-F2BF-4323-BF7B-1F6209CF93B8}" presName="accent_4" presStyleCnt="0"/>
      <dgm:spPr/>
    </dgm:pt>
    <dgm:pt modelId="{3469F2C9-4325-4A14-BA72-F7DB9E53CC81}" type="pres">
      <dgm:prSet presAssocID="{79432C68-F2BF-4323-BF7B-1F6209CF93B8}" presName="accentRepeatNode" presStyleLbl="solidFgAcc1" presStyleIdx="3" presStyleCnt="5"/>
      <dgm:spPr>
        <a:solidFill>
          <a:srgbClr val="94BCF6"/>
        </a:solidFill>
      </dgm:spPr>
    </dgm:pt>
    <dgm:pt modelId="{B3926B65-98FA-4996-9182-3971666E2EA3}" type="pres">
      <dgm:prSet presAssocID="{45BCD42E-820E-4AE1-AA46-FE507CEE9B81}" presName="text_5" presStyleLbl="node1" presStyleIdx="4" presStyleCnt="5">
        <dgm:presLayoutVars>
          <dgm:bulletEnabled val="1"/>
        </dgm:presLayoutVars>
      </dgm:prSet>
      <dgm:spPr/>
    </dgm:pt>
    <dgm:pt modelId="{043D14F9-827A-477D-8C3D-16D833EF4A40}" type="pres">
      <dgm:prSet presAssocID="{45BCD42E-820E-4AE1-AA46-FE507CEE9B81}" presName="accent_5" presStyleCnt="0"/>
      <dgm:spPr/>
    </dgm:pt>
    <dgm:pt modelId="{74055EAC-B02A-4D66-B54C-8355B4682E5D}" type="pres">
      <dgm:prSet presAssocID="{45BCD42E-820E-4AE1-AA46-FE507CEE9B81}" presName="accentRepeatNode" presStyleLbl="solidFgAcc1" presStyleIdx="4" presStyleCnt="5"/>
      <dgm:spPr>
        <a:solidFill>
          <a:srgbClr val="CDE0FB"/>
        </a:solidFill>
      </dgm:spPr>
    </dgm:pt>
  </dgm:ptLst>
  <dgm:cxnLst>
    <dgm:cxn modelId="{B75EFE1A-317B-42CA-8A81-FD61D5358CC0}" srcId="{9337CF03-C766-4960-999B-287EBE3BC46D}" destId="{45BCD42E-820E-4AE1-AA46-FE507CEE9B81}" srcOrd="4" destOrd="0" parTransId="{B872E547-99EC-4D8C-AE6D-B3281FACE17D}" sibTransId="{102E5B11-B613-4C17-8001-822D18819016}"/>
    <dgm:cxn modelId="{F86BF344-68D9-4162-A939-890C17EF7C05}" type="presOf" srcId="{9337CF03-C766-4960-999B-287EBE3BC46D}" destId="{6B31FBBE-26BB-4926-B861-053B50ACF856}" srcOrd="0" destOrd="0" presId="urn:microsoft.com/office/officeart/2008/layout/VerticalCurvedList#1"/>
    <dgm:cxn modelId="{19D11365-D7FA-4B4E-9B79-1B1DEBB9CB98}" type="presOf" srcId="{420B8E9F-EBCF-496A-A8BB-8260FD38EEC5}" destId="{A7363925-4B33-4368-912B-0387210703BE}" srcOrd="0" destOrd="0" presId="urn:microsoft.com/office/officeart/2008/layout/VerticalCurvedList#1"/>
    <dgm:cxn modelId="{508E4870-3625-4F46-9E75-B79E571597CC}" type="presOf" srcId="{5132BA31-5E77-4EEE-8D81-124438754BA4}" destId="{2D395802-35CB-4C5A-8A94-FCBA5C55A039}" srcOrd="0" destOrd="0" presId="urn:microsoft.com/office/officeart/2008/layout/VerticalCurvedList#1"/>
    <dgm:cxn modelId="{9E02DB82-2017-44EA-94E2-3C71C3EE2EA2}" type="presOf" srcId="{D7F76866-ACC6-4D34-B9CE-E97DFACBA95B}" destId="{0B96F16F-52DD-41F7-9580-6646C81DD8FF}" srcOrd="0" destOrd="0" presId="urn:microsoft.com/office/officeart/2008/layout/VerticalCurvedList#1"/>
    <dgm:cxn modelId="{01F9FC92-EB9F-4F1F-84F8-325501159706}" type="presOf" srcId="{6494DB97-A3CD-4614-827A-AF3F65574CD6}" destId="{EFC6683F-418A-4C12-A279-663D917FEEA9}" srcOrd="0" destOrd="0" presId="urn:microsoft.com/office/officeart/2008/layout/VerticalCurvedList#1"/>
    <dgm:cxn modelId="{2FD583B5-CFA1-4FE7-B51F-C9148FEEA697}" srcId="{9337CF03-C766-4960-999B-287EBE3BC46D}" destId="{5132BA31-5E77-4EEE-8D81-124438754BA4}" srcOrd="2" destOrd="0" parTransId="{A8A80618-1D09-4C56-B3CF-7C1EF20CE4EA}" sibTransId="{76A72F73-3EF1-405B-B5D0-4591C6BE80A9}"/>
    <dgm:cxn modelId="{EFE355CA-6DBE-494F-9495-732CBE0BD8BA}" srcId="{9337CF03-C766-4960-999B-287EBE3BC46D}" destId="{420B8E9F-EBCF-496A-A8BB-8260FD38EEC5}" srcOrd="0" destOrd="0" parTransId="{A6ABC821-CA91-42B8-A155-C2EF69063EDC}" sibTransId="{6494DB97-A3CD-4614-827A-AF3F65574CD6}"/>
    <dgm:cxn modelId="{FFDA0CDB-EBEC-4AED-B640-A5DE4827AF11}" type="presOf" srcId="{45BCD42E-820E-4AE1-AA46-FE507CEE9B81}" destId="{B3926B65-98FA-4996-9182-3971666E2EA3}" srcOrd="0" destOrd="0" presId="urn:microsoft.com/office/officeart/2008/layout/VerticalCurvedList#1"/>
    <dgm:cxn modelId="{913F0DDD-F2F2-4D82-9AF8-94FF0CD42280}" srcId="{9337CF03-C766-4960-999B-287EBE3BC46D}" destId="{D7F76866-ACC6-4D34-B9CE-E97DFACBA95B}" srcOrd="1" destOrd="0" parTransId="{7F4E204F-C852-418B-B177-F7D7E0BA96A0}" sibTransId="{8F97CB4C-50C2-40F1-8E89-D0D70F539C54}"/>
    <dgm:cxn modelId="{E6FEC3EA-BF6E-4821-BC71-03F9EF5FDB46}" type="presOf" srcId="{79432C68-F2BF-4323-BF7B-1F6209CF93B8}" destId="{8ADEB401-B410-464D-B80F-374EAD2ABFC7}" srcOrd="0" destOrd="0" presId="urn:microsoft.com/office/officeart/2008/layout/VerticalCurvedList#1"/>
    <dgm:cxn modelId="{48B36AFA-2E3E-48DC-8C41-E41C0FCFDAB0}" srcId="{9337CF03-C766-4960-999B-287EBE3BC46D}" destId="{79432C68-F2BF-4323-BF7B-1F6209CF93B8}" srcOrd="3" destOrd="0" parTransId="{1CDB94C2-E7B8-4FA1-A655-557B99C67603}" sibTransId="{3CC781E3-971E-4301-831F-5B807394C255}"/>
    <dgm:cxn modelId="{77FA9EAE-5D09-454F-BBE7-A2B2C4AA1AEE}" type="presParOf" srcId="{6B31FBBE-26BB-4926-B861-053B50ACF856}" destId="{AC698A72-7E6E-4C55-BFC3-D9520ADCCFFF}" srcOrd="0" destOrd="0" presId="urn:microsoft.com/office/officeart/2008/layout/VerticalCurvedList#1"/>
    <dgm:cxn modelId="{060E0683-ADD5-4537-BF0A-3D9A6DF51C30}" type="presParOf" srcId="{AC698A72-7E6E-4C55-BFC3-D9520ADCCFFF}" destId="{40F20CEE-DA60-485B-9CFA-5B0C8E0EA805}" srcOrd="0" destOrd="0" presId="urn:microsoft.com/office/officeart/2008/layout/VerticalCurvedList#1"/>
    <dgm:cxn modelId="{8FF269C0-24F9-475A-B8ED-40C526B1D34B}" type="presParOf" srcId="{40F20CEE-DA60-485B-9CFA-5B0C8E0EA805}" destId="{B15A86F4-ECA7-4298-91D1-F6A4860DA815}" srcOrd="0" destOrd="0" presId="urn:microsoft.com/office/officeart/2008/layout/VerticalCurvedList#1"/>
    <dgm:cxn modelId="{A40A1CEE-1143-4322-A98D-ABA8A4D39905}" type="presParOf" srcId="{40F20CEE-DA60-485B-9CFA-5B0C8E0EA805}" destId="{EFC6683F-418A-4C12-A279-663D917FEEA9}" srcOrd="1" destOrd="0" presId="urn:microsoft.com/office/officeart/2008/layout/VerticalCurvedList#1"/>
    <dgm:cxn modelId="{D6133F9D-3C3F-47E5-8D5F-37373CA51D1A}" type="presParOf" srcId="{40F20CEE-DA60-485B-9CFA-5B0C8E0EA805}" destId="{4CC3E365-6BF8-4E0D-AABC-8ED9FBDC6109}" srcOrd="2" destOrd="0" presId="urn:microsoft.com/office/officeart/2008/layout/VerticalCurvedList#1"/>
    <dgm:cxn modelId="{AEF53383-8D15-47A6-A3F8-9968F4672194}" type="presParOf" srcId="{40F20CEE-DA60-485B-9CFA-5B0C8E0EA805}" destId="{9EF924D7-6FF1-4790-AEA9-57DC8192740C}" srcOrd="3" destOrd="0" presId="urn:microsoft.com/office/officeart/2008/layout/VerticalCurvedList#1"/>
    <dgm:cxn modelId="{6CC179BE-E134-4707-988C-96B43DF1F136}" type="presParOf" srcId="{AC698A72-7E6E-4C55-BFC3-D9520ADCCFFF}" destId="{A7363925-4B33-4368-912B-0387210703BE}" srcOrd="1" destOrd="0" presId="urn:microsoft.com/office/officeart/2008/layout/VerticalCurvedList#1"/>
    <dgm:cxn modelId="{BF1F2C12-94F7-4B22-9E3A-27F171060F77}" type="presParOf" srcId="{AC698A72-7E6E-4C55-BFC3-D9520ADCCFFF}" destId="{9DE7DA67-D693-4C83-9838-69D165851BFB}" srcOrd="2" destOrd="0" presId="urn:microsoft.com/office/officeart/2008/layout/VerticalCurvedList#1"/>
    <dgm:cxn modelId="{94569005-131D-425A-AE64-FCA2301D110C}" type="presParOf" srcId="{9DE7DA67-D693-4C83-9838-69D165851BFB}" destId="{923C7E03-AADB-4F26-94BE-D6F1CCEF5CA6}" srcOrd="0" destOrd="0" presId="urn:microsoft.com/office/officeart/2008/layout/VerticalCurvedList#1"/>
    <dgm:cxn modelId="{F78783FD-F11D-4E98-9518-7A2FF72D09A0}" type="presParOf" srcId="{AC698A72-7E6E-4C55-BFC3-D9520ADCCFFF}" destId="{0B96F16F-52DD-41F7-9580-6646C81DD8FF}" srcOrd="3" destOrd="0" presId="urn:microsoft.com/office/officeart/2008/layout/VerticalCurvedList#1"/>
    <dgm:cxn modelId="{7FAD2332-A2D8-4DCE-BC7B-D4FD2D4E0459}" type="presParOf" srcId="{AC698A72-7E6E-4C55-BFC3-D9520ADCCFFF}" destId="{32FAA65D-F203-4765-B1C1-BC90DB3177D7}" srcOrd="4" destOrd="0" presId="urn:microsoft.com/office/officeart/2008/layout/VerticalCurvedList#1"/>
    <dgm:cxn modelId="{F5D360B4-96EE-4309-B7FD-4DEC68A3DD70}" type="presParOf" srcId="{32FAA65D-F203-4765-B1C1-BC90DB3177D7}" destId="{7AE531AF-D841-4B19-ADE1-20B0523F5322}" srcOrd="0" destOrd="0" presId="urn:microsoft.com/office/officeart/2008/layout/VerticalCurvedList#1"/>
    <dgm:cxn modelId="{F5F9BF53-47E6-43D7-89A1-07DFA7F77F05}" type="presParOf" srcId="{AC698A72-7E6E-4C55-BFC3-D9520ADCCFFF}" destId="{2D395802-35CB-4C5A-8A94-FCBA5C55A039}" srcOrd="5" destOrd="0" presId="urn:microsoft.com/office/officeart/2008/layout/VerticalCurvedList#1"/>
    <dgm:cxn modelId="{F21DA34A-10CB-4D9C-AC5F-52BEDD5BF91E}" type="presParOf" srcId="{AC698A72-7E6E-4C55-BFC3-D9520ADCCFFF}" destId="{EEF39E46-0C4C-401B-BA7D-F06BD7B5F904}" srcOrd="6" destOrd="0" presId="urn:microsoft.com/office/officeart/2008/layout/VerticalCurvedList#1"/>
    <dgm:cxn modelId="{D0537AF1-32DD-4AB2-A2DB-3422DC8A9956}" type="presParOf" srcId="{EEF39E46-0C4C-401B-BA7D-F06BD7B5F904}" destId="{7A326359-930D-404E-A8D2-379D67812997}" srcOrd="0" destOrd="0" presId="urn:microsoft.com/office/officeart/2008/layout/VerticalCurvedList#1"/>
    <dgm:cxn modelId="{B7E03CCB-1519-4699-A10E-15E1EF4E3E4B}" type="presParOf" srcId="{AC698A72-7E6E-4C55-BFC3-D9520ADCCFFF}" destId="{8ADEB401-B410-464D-B80F-374EAD2ABFC7}" srcOrd="7" destOrd="0" presId="urn:microsoft.com/office/officeart/2008/layout/VerticalCurvedList#1"/>
    <dgm:cxn modelId="{32088648-39DF-4556-8BE7-CA586658353B}" type="presParOf" srcId="{AC698A72-7E6E-4C55-BFC3-D9520ADCCFFF}" destId="{DC78ACF6-8085-4E25-BAB8-0A196C2435D6}" srcOrd="8" destOrd="0" presId="urn:microsoft.com/office/officeart/2008/layout/VerticalCurvedList#1"/>
    <dgm:cxn modelId="{DEB230F8-8CAF-47FB-8970-A31F1366452B}" type="presParOf" srcId="{DC78ACF6-8085-4E25-BAB8-0A196C2435D6}" destId="{3469F2C9-4325-4A14-BA72-F7DB9E53CC81}" srcOrd="0" destOrd="0" presId="urn:microsoft.com/office/officeart/2008/layout/VerticalCurvedList#1"/>
    <dgm:cxn modelId="{51AE86F8-2A27-4422-B544-498B3791E1BA}" type="presParOf" srcId="{AC698A72-7E6E-4C55-BFC3-D9520ADCCFFF}" destId="{B3926B65-98FA-4996-9182-3971666E2EA3}" srcOrd="9" destOrd="0" presId="urn:microsoft.com/office/officeart/2008/layout/VerticalCurvedList#1"/>
    <dgm:cxn modelId="{53ACC4B7-5CEA-4B18-9285-E870DD7247D6}" type="presParOf" srcId="{AC698A72-7E6E-4C55-BFC3-D9520ADCCFFF}" destId="{043D14F9-827A-477D-8C3D-16D833EF4A40}" srcOrd="10" destOrd="0" presId="urn:microsoft.com/office/officeart/2008/layout/VerticalCurvedList#1"/>
    <dgm:cxn modelId="{F6F12FBD-7E3F-47CF-8C43-17DEE0A2CACE}" type="presParOf" srcId="{043D14F9-827A-477D-8C3D-16D833EF4A40}" destId="{74055EAC-B02A-4D66-B54C-8355B4682E5D}" srcOrd="0" destOrd="0" presId="urn:microsoft.com/office/officeart/2008/layout/VerticalCurved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316C58D-B38F-4808-AAEA-E805C15656E4}" type="doc">
      <dgm:prSet loTypeId="urn:microsoft.com/office/officeart/2005/8/layout/hList7#1" loCatId="list" qsTypeId="urn:microsoft.com/office/officeart/2005/8/quickstyle/simple5#2" qsCatId="simple" csTypeId="urn:microsoft.com/office/officeart/2005/8/colors/accent6_5#1" csCatId="accent6" phldr="1"/>
      <dgm:spPr/>
    </dgm:pt>
    <dgm:pt modelId="{6A324D68-7954-4B97-A8CB-A300C28305A2}">
      <dgm:prSet phldrT="[Text]"/>
      <dgm:spPr/>
      <dgm:t>
        <a:bodyPr/>
        <a:lstStyle/>
        <a:p>
          <a:r>
            <a:rPr lang="en-US">
              <a:solidFill>
                <a:srgbClr val="742700"/>
              </a:solidFill>
              <a:latin typeface="Arial" panose="020B0604020202020204" pitchFamily="34" charset="0"/>
              <a:cs typeface="Arial" panose="020B0604020202020204" pitchFamily="34" charset="0"/>
            </a:rPr>
            <a:t>Nghiên cứu tại bàn và tại hiện trường</a:t>
          </a:r>
          <a:endParaRPr lang="en-US">
            <a:solidFill>
              <a:srgbClr val="742700"/>
            </a:solidFill>
          </a:endParaRPr>
        </a:p>
      </dgm:t>
    </dgm:pt>
    <dgm:pt modelId="{1F8899FF-96DC-4D33-8649-7F9F068BC762}" type="parTrans" cxnId="{9025862A-DCD2-41C1-84BC-6E596206F573}">
      <dgm:prSet/>
      <dgm:spPr/>
      <dgm:t>
        <a:bodyPr/>
        <a:lstStyle/>
        <a:p>
          <a:endParaRPr lang="en-US">
            <a:solidFill>
              <a:srgbClr val="742700"/>
            </a:solidFill>
          </a:endParaRPr>
        </a:p>
      </dgm:t>
    </dgm:pt>
    <dgm:pt modelId="{7ADD24F2-16E5-4084-AB59-A3918B6C1A00}" type="sibTrans" cxnId="{9025862A-DCD2-41C1-84BC-6E596206F573}">
      <dgm:prSet/>
      <dgm:spPr/>
      <dgm:t>
        <a:bodyPr/>
        <a:lstStyle/>
        <a:p>
          <a:endParaRPr lang="en-US">
            <a:solidFill>
              <a:srgbClr val="742700"/>
            </a:solidFill>
          </a:endParaRPr>
        </a:p>
      </dgm:t>
    </dgm:pt>
    <dgm:pt modelId="{449B1966-F232-4FBB-84C1-6FB6EB2EBEBA}">
      <dgm:prSet phldrT="[Text]"/>
      <dgm:spPr/>
      <dgm:t>
        <a:bodyPr/>
        <a:lstStyle/>
        <a:p>
          <a:r>
            <a:rPr lang="en-US">
              <a:solidFill>
                <a:srgbClr val="742700"/>
              </a:solidFill>
              <a:latin typeface="Arial" panose="020B0604020202020204" pitchFamily="34" charset="0"/>
              <a:cs typeface="Arial" panose="020B0604020202020204" pitchFamily="34" charset="0"/>
            </a:rPr>
            <a:t>nghiên cứu định tính và định lượng</a:t>
          </a:r>
          <a:endParaRPr lang="en-US">
            <a:solidFill>
              <a:srgbClr val="742700"/>
            </a:solidFill>
          </a:endParaRPr>
        </a:p>
      </dgm:t>
    </dgm:pt>
    <dgm:pt modelId="{B35A7063-BF44-4B4E-962F-84F4ABE99A9E}" type="parTrans" cxnId="{ABBA036F-0536-4B8B-BE6B-A30E272180BD}">
      <dgm:prSet/>
      <dgm:spPr/>
      <dgm:t>
        <a:bodyPr/>
        <a:lstStyle/>
        <a:p>
          <a:endParaRPr lang="en-US">
            <a:solidFill>
              <a:srgbClr val="742700"/>
            </a:solidFill>
          </a:endParaRPr>
        </a:p>
      </dgm:t>
    </dgm:pt>
    <dgm:pt modelId="{6A0D806D-F87E-4DB7-B240-E63456D4A078}" type="sibTrans" cxnId="{ABBA036F-0536-4B8B-BE6B-A30E272180BD}">
      <dgm:prSet/>
      <dgm:spPr/>
      <dgm:t>
        <a:bodyPr/>
        <a:lstStyle/>
        <a:p>
          <a:endParaRPr lang="en-US">
            <a:solidFill>
              <a:srgbClr val="742700"/>
            </a:solidFill>
          </a:endParaRPr>
        </a:p>
      </dgm:t>
    </dgm:pt>
    <dgm:pt modelId="{EE20D6A5-7BBB-4FA5-BB29-569DF8542293}">
      <dgm:prSet phldrT="[Text]"/>
      <dgm:spPr/>
      <dgm:t>
        <a:bodyPr/>
        <a:lstStyle/>
        <a:p>
          <a:r>
            <a:rPr lang="en-US">
              <a:solidFill>
                <a:srgbClr val="742700"/>
              </a:solidFill>
              <a:latin typeface="Arial" panose="020B0604020202020204" pitchFamily="34" charset="0"/>
              <a:cs typeface="Arial" panose="020B0604020202020204" pitchFamily="34" charset="0"/>
            </a:rPr>
            <a:t>Nghiên cứu đột xuất, kết hợp và liên tục</a:t>
          </a:r>
          <a:endParaRPr lang="en-US">
            <a:solidFill>
              <a:srgbClr val="742700"/>
            </a:solidFill>
          </a:endParaRPr>
        </a:p>
      </dgm:t>
    </dgm:pt>
    <dgm:pt modelId="{CDE4F55C-804B-40F2-B3FB-7F1F4FDB6178}" type="parTrans" cxnId="{C67208B0-037C-4F67-9F3E-1039172A8CA0}">
      <dgm:prSet/>
      <dgm:spPr/>
      <dgm:t>
        <a:bodyPr/>
        <a:lstStyle/>
        <a:p>
          <a:endParaRPr lang="en-US">
            <a:solidFill>
              <a:srgbClr val="742700"/>
            </a:solidFill>
          </a:endParaRPr>
        </a:p>
      </dgm:t>
    </dgm:pt>
    <dgm:pt modelId="{7EA8E86A-E5EA-4695-9504-92F24394CBC9}" type="sibTrans" cxnId="{C67208B0-037C-4F67-9F3E-1039172A8CA0}">
      <dgm:prSet/>
      <dgm:spPr/>
      <dgm:t>
        <a:bodyPr/>
        <a:lstStyle/>
        <a:p>
          <a:endParaRPr lang="en-US">
            <a:solidFill>
              <a:srgbClr val="742700"/>
            </a:solidFill>
          </a:endParaRPr>
        </a:p>
      </dgm:t>
    </dgm:pt>
    <dgm:pt modelId="{E9E51EF4-5886-4721-AD26-7C7E02C5C583}">
      <dgm:prSet/>
      <dgm:spPr/>
      <dgm:t>
        <a:bodyPr/>
        <a:lstStyle/>
        <a:p>
          <a:r>
            <a:rPr lang="en-US">
              <a:solidFill>
                <a:srgbClr val="742700"/>
              </a:solidFill>
              <a:latin typeface="Arial" panose="020B0604020202020204" pitchFamily="34" charset="0"/>
              <a:cs typeface="Arial" panose="020B0604020202020204" pitchFamily="34" charset="0"/>
            </a:rPr>
            <a:t>Nghiên cứu khám phá, mô tả và nhân quả</a:t>
          </a:r>
          <a:endParaRPr lang="en-US">
            <a:solidFill>
              <a:srgbClr val="742700"/>
            </a:solidFill>
          </a:endParaRPr>
        </a:p>
      </dgm:t>
    </dgm:pt>
    <dgm:pt modelId="{5EDC17AC-87E7-4E7D-8799-13B7AC0E5552}" type="parTrans" cxnId="{592A05CE-DA04-45CA-B70C-500DB9BE0D87}">
      <dgm:prSet/>
      <dgm:spPr/>
      <dgm:t>
        <a:bodyPr/>
        <a:lstStyle/>
        <a:p>
          <a:endParaRPr lang="en-US">
            <a:solidFill>
              <a:srgbClr val="742700"/>
            </a:solidFill>
          </a:endParaRPr>
        </a:p>
      </dgm:t>
    </dgm:pt>
    <dgm:pt modelId="{40F2894E-C674-434A-984F-57EB8C7CA096}" type="sibTrans" cxnId="{592A05CE-DA04-45CA-B70C-500DB9BE0D87}">
      <dgm:prSet/>
      <dgm:spPr/>
      <dgm:t>
        <a:bodyPr/>
        <a:lstStyle/>
        <a:p>
          <a:endParaRPr lang="en-US">
            <a:solidFill>
              <a:srgbClr val="742700"/>
            </a:solidFill>
          </a:endParaRPr>
        </a:p>
      </dgm:t>
    </dgm:pt>
    <dgm:pt modelId="{4B7E8BA0-BEF9-496F-9D84-B9DC5C2ECB65}" type="pres">
      <dgm:prSet presAssocID="{8316C58D-B38F-4808-AAEA-E805C15656E4}" presName="Name0" presStyleCnt="0">
        <dgm:presLayoutVars>
          <dgm:dir/>
          <dgm:resizeHandles val="exact"/>
        </dgm:presLayoutVars>
      </dgm:prSet>
      <dgm:spPr/>
    </dgm:pt>
    <dgm:pt modelId="{D4FB3EEF-CAB1-47B4-BDB8-1043F53A9E25}" type="pres">
      <dgm:prSet presAssocID="{8316C58D-B38F-4808-AAEA-E805C15656E4}" presName="fgShape" presStyleLbl="fgShp" presStyleIdx="0" presStyleCnt="1"/>
      <dgm:spPr/>
    </dgm:pt>
    <dgm:pt modelId="{BC281F25-A7DF-42F1-9FDF-5E34B4C157A6}" type="pres">
      <dgm:prSet presAssocID="{8316C58D-B38F-4808-AAEA-E805C15656E4}" presName="linComp" presStyleCnt="0"/>
      <dgm:spPr/>
    </dgm:pt>
    <dgm:pt modelId="{D4126A23-27A0-4C3D-9969-9C55238E08B7}" type="pres">
      <dgm:prSet presAssocID="{6A324D68-7954-4B97-A8CB-A300C28305A2}" presName="compNode" presStyleCnt="0"/>
      <dgm:spPr/>
    </dgm:pt>
    <dgm:pt modelId="{200133D7-802A-44F6-8831-38C9EA848476}" type="pres">
      <dgm:prSet presAssocID="{6A324D68-7954-4B97-A8CB-A300C28305A2}" presName="bkgdShape" presStyleLbl="node1" presStyleIdx="0" presStyleCnt="4"/>
      <dgm:spPr/>
    </dgm:pt>
    <dgm:pt modelId="{30055298-0ACC-4D1A-A874-2A6277470E97}" type="pres">
      <dgm:prSet presAssocID="{6A324D68-7954-4B97-A8CB-A300C28305A2}" presName="nodeTx" presStyleLbl="node1" presStyleIdx="0" presStyleCnt="4">
        <dgm:presLayoutVars>
          <dgm:bulletEnabled val="1"/>
        </dgm:presLayoutVars>
      </dgm:prSet>
      <dgm:spPr/>
    </dgm:pt>
    <dgm:pt modelId="{16CF1E47-5A46-4072-B9F9-581741E59E4E}" type="pres">
      <dgm:prSet presAssocID="{6A324D68-7954-4B97-A8CB-A300C28305A2}" presName="invisiNode" presStyleLbl="node1" presStyleIdx="0" presStyleCnt="4"/>
      <dgm:spPr/>
    </dgm:pt>
    <dgm:pt modelId="{B3B9F5BC-DC4C-4DC7-AB22-C7DBD73195EB}" type="pres">
      <dgm:prSet presAssocID="{6A324D68-7954-4B97-A8CB-A300C28305A2}" presName="imagNode" presStyleLbl="fgImgPlace1" presStyleIdx="0" presStyleCnt="4"/>
      <dgm:spPr>
        <a:blipFill>
          <a:blip xmlns:r="http://schemas.openxmlformats.org/officeDocument/2006/relationships" r:embed="rId1"/>
          <a:srcRect/>
          <a:stretch>
            <a:fillRect l="-20000" r="-20000"/>
          </a:stretch>
        </a:blipFill>
      </dgm:spPr>
    </dgm:pt>
    <dgm:pt modelId="{CB423315-CBB0-41B4-9D9F-F7B3662C65B9}" type="pres">
      <dgm:prSet presAssocID="{7ADD24F2-16E5-4084-AB59-A3918B6C1A00}" presName="sibTrans" presStyleLbl="sibTrans2D1" presStyleIdx="0" presStyleCnt="0"/>
      <dgm:spPr/>
    </dgm:pt>
    <dgm:pt modelId="{5F48C9BB-9548-4A07-8A30-7AECE1C09772}" type="pres">
      <dgm:prSet presAssocID="{449B1966-F232-4FBB-84C1-6FB6EB2EBEBA}" presName="compNode" presStyleCnt="0"/>
      <dgm:spPr/>
    </dgm:pt>
    <dgm:pt modelId="{80C19E3E-9F15-4314-BA06-D7803638DE38}" type="pres">
      <dgm:prSet presAssocID="{449B1966-F232-4FBB-84C1-6FB6EB2EBEBA}" presName="bkgdShape" presStyleLbl="node1" presStyleIdx="1" presStyleCnt="4"/>
      <dgm:spPr/>
    </dgm:pt>
    <dgm:pt modelId="{798DE661-C5C8-4E95-B7CD-FF41F5308212}" type="pres">
      <dgm:prSet presAssocID="{449B1966-F232-4FBB-84C1-6FB6EB2EBEBA}" presName="nodeTx" presStyleLbl="node1" presStyleIdx="1" presStyleCnt="4">
        <dgm:presLayoutVars>
          <dgm:bulletEnabled val="1"/>
        </dgm:presLayoutVars>
      </dgm:prSet>
      <dgm:spPr/>
    </dgm:pt>
    <dgm:pt modelId="{42E69513-FD28-4676-B47D-D67EC65A4719}" type="pres">
      <dgm:prSet presAssocID="{449B1966-F232-4FBB-84C1-6FB6EB2EBEBA}" presName="invisiNode" presStyleLbl="node1" presStyleIdx="1" presStyleCnt="4"/>
      <dgm:spPr/>
    </dgm:pt>
    <dgm:pt modelId="{488F168C-649A-4F26-811A-B28301853154}" type="pres">
      <dgm:prSet presAssocID="{449B1966-F232-4FBB-84C1-6FB6EB2EBEBA}" presName="imagNode" presStyleLbl="fgImgPlace1" presStyleIdx="1" presStyleCnt="4"/>
      <dgm:spPr>
        <a:blipFill>
          <a:blip xmlns:r="http://schemas.openxmlformats.org/officeDocument/2006/relationships" r:embed="rId2"/>
          <a:srcRect/>
          <a:stretch>
            <a:fillRect l="-2000" r="-2000"/>
          </a:stretch>
        </a:blipFill>
      </dgm:spPr>
    </dgm:pt>
    <dgm:pt modelId="{A2DC3CC4-8628-47C9-A984-5CC73C4D5D9E}" type="pres">
      <dgm:prSet presAssocID="{6A0D806D-F87E-4DB7-B240-E63456D4A078}" presName="sibTrans" presStyleLbl="sibTrans2D1" presStyleIdx="0" presStyleCnt="0"/>
      <dgm:spPr/>
    </dgm:pt>
    <dgm:pt modelId="{17A45A50-D2CD-4C53-9C90-A2849A724360}" type="pres">
      <dgm:prSet presAssocID="{E9E51EF4-5886-4721-AD26-7C7E02C5C583}" presName="compNode" presStyleCnt="0"/>
      <dgm:spPr/>
    </dgm:pt>
    <dgm:pt modelId="{90FE801E-56FE-4042-92C9-88CFE6B862DB}" type="pres">
      <dgm:prSet presAssocID="{E9E51EF4-5886-4721-AD26-7C7E02C5C583}" presName="bkgdShape" presStyleLbl="node1" presStyleIdx="2" presStyleCnt="4"/>
      <dgm:spPr/>
    </dgm:pt>
    <dgm:pt modelId="{B49AA43C-6694-4935-AB38-8FA8FF6058C7}" type="pres">
      <dgm:prSet presAssocID="{E9E51EF4-5886-4721-AD26-7C7E02C5C583}" presName="nodeTx" presStyleLbl="node1" presStyleIdx="2" presStyleCnt="4">
        <dgm:presLayoutVars>
          <dgm:bulletEnabled val="1"/>
        </dgm:presLayoutVars>
      </dgm:prSet>
      <dgm:spPr/>
    </dgm:pt>
    <dgm:pt modelId="{B2241F8E-5C5E-44DA-A906-CCCF27E15BDB}" type="pres">
      <dgm:prSet presAssocID="{E9E51EF4-5886-4721-AD26-7C7E02C5C583}" presName="invisiNode" presStyleLbl="node1" presStyleIdx="2" presStyleCnt="4"/>
      <dgm:spPr/>
    </dgm:pt>
    <dgm:pt modelId="{4DCF9DD6-5827-49D5-8271-B1C1965ED72B}" type="pres">
      <dgm:prSet presAssocID="{E9E51EF4-5886-4721-AD26-7C7E02C5C583}" presName="imagNode"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12000" r="-12000"/>
          </a:stretch>
        </a:blipFill>
      </dgm:spPr>
    </dgm:pt>
    <dgm:pt modelId="{0998CF7B-C5AA-4C93-8222-8634EB410B92}" type="pres">
      <dgm:prSet presAssocID="{40F2894E-C674-434A-984F-57EB8C7CA096}" presName="sibTrans" presStyleLbl="sibTrans2D1" presStyleIdx="0" presStyleCnt="0"/>
      <dgm:spPr/>
    </dgm:pt>
    <dgm:pt modelId="{FCF97EE7-5BB0-4C79-843E-8C7D6F098760}" type="pres">
      <dgm:prSet presAssocID="{EE20D6A5-7BBB-4FA5-BB29-569DF8542293}" presName="compNode" presStyleCnt="0"/>
      <dgm:spPr/>
    </dgm:pt>
    <dgm:pt modelId="{779E782C-3856-4591-AE1D-C322247F091C}" type="pres">
      <dgm:prSet presAssocID="{EE20D6A5-7BBB-4FA5-BB29-569DF8542293}" presName="bkgdShape" presStyleLbl="node1" presStyleIdx="3" presStyleCnt="4"/>
      <dgm:spPr/>
    </dgm:pt>
    <dgm:pt modelId="{F6485E42-8293-479F-89E3-C82357D4EA0D}" type="pres">
      <dgm:prSet presAssocID="{EE20D6A5-7BBB-4FA5-BB29-569DF8542293}" presName="nodeTx" presStyleLbl="node1" presStyleIdx="3" presStyleCnt="4">
        <dgm:presLayoutVars>
          <dgm:bulletEnabled val="1"/>
        </dgm:presLayoutVars>
      </dgm:prSet>
      <dgm:spPr/>
    </dgm:pt>
    <dgm:pt modelId="{FF469E29-6209-4CC1-A47B-991D21401065}" type="pres">
      <dgm:prSet presAssocID="{EE20D6A5-7BBB-4FA5-BB29-569DF8542293}" presName="invisiNode" presStyleLbl="node1" presStyleIdx="3" presStyleCnt="4"/>
      <dgm:spPr/>
    </dgm:pt>
    <dgm:pt modelId="{3FC18F3D-B83D-4BB6-BCEB-D7DDA92159E2}" type="pres">
      <dgm:prSet presAssocID="{EE20D6A5-7BBB-4FA5-BB29-569DF8542293}" presName="imagNode" presStyleLbl="fgImgPlace1" presStyleIdx="3" presStyleCnt="4"/>
      <dgm:spPr>
        <a:blipFill>
          <a:blip xmlns:r="http://schemas.openxmlformats.org/officeDocument/2006/relationships" r:embed="rId4"/>
          <a:srcRect/>
          <a:stretch>
            <a:fillRect t="-4000" b="-4000"/>
          </a:stretch>
        </a:blipFill>
      </dgm:spPr>
    </dgm:pt>
  </dgm:ptLst>
  <dgm:cxnLst>
    <dgm:cxn modelId="{63661312-6189-4AAB-8761-301ED8FBB264}" type="presOf" srcId="{8316C58D-B38F-4808-AAEA-E805C15656E4}" destId="{4B7E8BA0-BEF9-496F-9D84-B9DC5C2ECB65}" srcOrd="0" destOrd="0" presId="urn:microsoft.com/office/officeart/2005/8/layout/hList7#1"/>
    <dgm:cxn modelId="{FD8BE521-6470-4564-AA02-FC0E8900F24C}" type="presOf" srcId="{6A0D806D-F87E-4DB7-B240-E63456D4A078}" destId="{A2DC3CC4-8628-47C9-A984-5CC73C4D5D9E}" srcOrd="0" destOrd="0" presId="urn:microsoft.com/office/officeart/2005/8/layout/hList7#1"/>
    <dgm:cxn modelId="{01F1C627-853F-400F-959C-101717CCE7DD}" type="presOf" srcId="{7ADD24F2-16E5-4084-AB59-A3918B6C1A00}" destId="{CB423315-CBB0-41B4-9D9F-F7B3662C65B9}" srcOrd="0" destOrd="0" presId="urn:microsoft.com/office/officeart/2005/8/layout/hList7#1"/>
    <dgm:cxn modelId="{9025862A-DCD2-41C1-84BC-6E596206F573}" srcId="{8316C58D-B38F-4808-AAEA-E805C15656E4}" destId="{6A324D68-7954-4B97-A8CB-A300C28305A2}" srcOrd="0" destOrd="0" parTransId="{1F8899FF-96DC-4D33-8649-7F9F068BC762}" sibTransId="{7ADD24F2-16E5-4084-AB59-A3918B6C1A00}"/>
    <dgm:cxn modelId="{5CE7B22D-32EB-4F64-A562-4C3E56869BD7}" type="presOf" srcId="{EE20D6A5-7BBB-4FA5-BB29-569DF8542293}" destId="{F6485E42-8293-479F-89E3-C82357D4EA0D}" srcOrd="1" destOrd="0" presId="urn:microsoft.com/office/officeart/2005/8/layout/hList7#1"/>
    <dgm:cxn modelId="{5A20D02D-2905-425F-B5E0-DC3D88239453}" type="presOf" srcId="{E9E51EF4-5886-4721-AD26-7C7E02C5C583}" destId="{B49AA43C-6694-4935-AB38-8FA8FF6058C7}" srcOrd="1" destOrd="0" presId="urn:microsoft.com/office/officeart/2005/8/layout/hList7#1"/>
    <dgm:cxn modelId="{ABBA036F-0536-4B8B-BE6B-A30E272180BD}" srcId="{8316C58D-B38F-4808-AAEA-E805C15656E4}" destId="{449B1966-F232-4FBB-84C1-6FB6EB2EBEBA}" srcOrd="1" destOrd="0" parTransId="{B35A7063-BF44-4B4E-962F-84F4ABE99A9E}" sibTransId="{6A0D806D-F87E-4DB7-B240-E63456D4A078}"/>
    <dgm:cxn modelId="{A2A08C83-2B37-4479-B176-D714C8E5A264}" type="presOf" srcId="{E9E51EF4-5886-4721-AD26-7C7E02C5C583}" destId="{90FE801E-56FE-4042-92C9-88CFE6B862DB}" srcOrd="0" destOrd="0" presId="urn:microsoft.com/office/officeart/2005/8/layout/hList7#1"/>
    <dgm:cxn modelId="{68D22891-5F7D-4195-BE7F-AE54CCC11044}" type="presOf" srcId="{40F2894E-C674-434A-984F-57EB8C7CA096}" destId="{0998CF7B-C5AA-4C93-8222-8634EB410B92}" srcOrd="0" destOrd="0" presId="urn:microsoft.com/office/officeart/2005/8/layout/hList7#1"/>
    <dgm:cxn modelId="{07291D97-5693-476B-BFC8-A00A0CC8B6CE}" type="presOf" srcId="{6A324D68-7954-4B97-A8CB-A300C28305A2}" destId="{200133D7-802A-44F6-8831-38C9EA848476}" srcOrd="0" destOrd="0" presId="urn:microsoft.com/office/officeart/2005/8/layout/hList7#1"/>
    <dgm:cxn modelId="{CD0341A4-B927-492C-AF1C-D225388E0D5E}" type="presOf" srcId="{EE20D6A5-7BBB-4FA5-BB29-569DF8542293}" destId="{779E782C-3856-4591-AE1D-C322247F091C}" srcOrd="0" destOrd="0" presId="urn:microsoft.com/office/officeart/2005/8/layout/hList7#1"/>
    <dgm:cxn modelId="{C67208B0-037C-4F67-9F3E-1039172A8CA0}" srcId="{8316C58D-B38F-4808-AAEA-E805C15656E4}" destId="{EE20D6A5-7BBB-4FA5-BB29-569DF8542293}" srcOrd="3" destOrd="0" parTransId="{CDE4F55C-804B-40F2-B3FB-7F1F4FDB6178}" sibTransId="{7EA8E86A-E5EA-4695-9504-92F24394CBC9}"/>
    <dgm:cxn modelId="{67EB6FB0-08C9-4A6D-852C-A726BC19A1FC}" type="presOf" srcId="{6A324D68-7954-4B97-A8CB-A300C28305A2}" destId="{30055298-0ACC-4D1A-A874-2A6277470E97}" srcOrd="1" destOrd="0" presId="urn:microsoft.com/office/officeart/2005/8/layout/hList7#1"/>
    <dgm:cxn modelId="{592A05CE-DA04-45CA-B70C-500DB9BE0D87}" srcId="{8316C58D-B38F-4808-AAEA-E805C15656E4}" destId="{E9E51EF4-5886-4721-AD26-7C7E02C5C583}" srcOrd="2" destOrd="0" parTransId="{5EDC17AC-87E7-4E7D-8799-13B7AC0E5552}" sibTransId="{40F2894E-C674-434A-984F-57EB8C7CA096}"/>
    <dgm:cxn modelId="{7086E3DA-C4FC-459F-93C8-1158D1E4C8DC}" type="presOf" srcId="{449B1966-F232-4FBB-84C1-6FB6EB2EBEBA}" destId="{80C19E3E-9F15-4314-BA06-D7803638DE38}" srcOrd="0" destOrd="0" presId="urn:microsoft.com/office/officeart/2005/8/layout/hList7#1"/>
    <dgm:cxn modelId="{B090DBF7-3C04-45C2-B9F3-D6DBCDB694DC}" type="presOf" srcId="{449B1966-F232-4FBB-84C1-6FB6EB2EBEBA}" destId="{798DE661-C5C8-4E95-B7CD-FF41F5308212}" srcOrd="1" destOrd="0" presId="urn:microsoft.com/office/officeart/2005/8/layout/hList7#1"/>
    <dgm:cxn modelId="{EC8C8196-A1C0-4B10-9B1B-070930E26CD4}" type="presParOf" srcId="{4B7E8BA0-BEF9-496F-9D84-B9DC5C2ECB65}" destId="{D4FB3EEF-CAB1-47B4-BDB8-1043F53A9E25}" srcOrd="0" destOrd="0" presId="urn:microsoft.com/office/officeart/2005/8/layout/hList7#1"/>
    <dgm:cxn modelId="{EC41A69A-D6E6-401B-8E2B-DB70AFC66674}" type="presParOf" srcId="{4B7E8BA0-BEF9-496F-9D84-B9DC5C2ECB65}" destId="{BC281F25-A7DF-42F1-9FDF-5E34B4C157A6}" srcOrd="1" destOrd="0" presId="urn:microsoft.com/office/officeart/2005/8/layout/hList7#1"/>
    <dgm:cxn modelId="{516FA16F-1777-4886-8A29-51EE262C4C13}" type="presParOf" srcId="{BC281F25-A7DF-42F1-9FDF-5E34B4C157A6}" destId="{D4126A23-27A0-4C3D-9969-9C55238E08B7}" srcOrd="0" destOrd="0" presId="urn:microsoft.com/office/officeart/2005/8/layout/hList7#1"/>
    <dgm:cxn modelId="{EBECC570-EC77-4E5E-AF14-16D0D0D3B21F}" type="presParOf" srcId="{D4126A23-27A0-4C3D-9969-9C55238E08B7}" destId="{200133D7-802A-44F6-8831-38C9EA848476}" srcOrd="0" destOrd="0" presId="urn:microsoft.com/office/officeart/2005/8/layout/hList7#1"/>
    <dgm:cxn modelId="{1B10B19F-6E1D-4608-9C5C-15ADFB570BB9}" type="presParOf" srcId="{D4126A23-27A0-4C3D-9969-9C55238E08B7}" destId="{30055298-0ACC-4D1A-A874-2A6277470E97}" srcOrd="1" destOrd="0" presId="urn:microsoft.com/office/officeart/2005/8/layout/hList7#1"/>
    <dgm:cxn modelId="{70460C96-00F1-43DA-84FD-3D0DC4E66662}" type="presParOf" srcId="{D4126A23-27A0-4C3D-9969-9C55238E08B7}" destId="{16CF1E47-5A46-4072-B9F9-581741E59E4E}" srcOrd="2" destOrd="0" presId="urn:microsoft.com/office/officeart/2005/8/layout/hList7#1"/>
    <dgm:cxn modelId="{BA089A24-4CD6-4DBF-8BE0-C3DD9F5C6F64}" type="presParOf" srcId="{D4126A23-27A0-4C3D-9969-9C55238E08B7}" destId="{B3B9F5BC-DC4C-4DC7-AB22-C7DBD73195EB}" srcOrd="3" destOrd="0" presId="urn:microsoft.com/office/officeart/2005/8/layout/hList7#1"/>
    <dgm:cxn modelId="{99AA0773-A3F7-4DBC-A0AD-613A5578372C}" type="presParOf" srcId="{BC281F25-A7DF-42F1-9FDF-5E34B4C157A6}" destId="{CB423315-CBB0-41B4-9D9F-F7B3662C65B9}" srcOrd="1" destOrd="0" presId="urn:microsoft.com/office/officeart/2005/8/layout/hList7#1"/>
    <dgm:cxn modelId="{08220C6A-2368-4124-A991-97B6214CED21}" type="presParOf" srcId="{BC281F25-A7DF-42F1-9FDF-5E34B4C157A6}" destId="{5F48C9BB-9548-4A07-8A30-7AECE1C09772}" srcOrd="2" destOrd="0" presId="urn:microsoft.com/office/officeart/2005/8/layout/hList7#1"/>
    <dgm:cxn modelId="{5775CDAA-D2F6-4E10-936A-27599996D924}" type="presParOf" srcId="{5F48C9BB-9548-4A07-8A30-7AECE1C09772}" destId="{80C19E3E-9F15-4314-BA06-D7803638DE38}" srcOrd="0" destOrd="0" presId="urn:microsoft.com/office/officeart/2005/8/layout/hList7#1"/>
    <dgm:cxn modelId="{19956BD7-C125-458A-B17A-AE2605499D85}" type="presParOf" srcId="{5F48C9BB-9548-4A07-8A30-7AECE1C09772}" destId="{798DE661-C5C8-4E95-B7CD-FF41F5308212}" srcOrd="1" destOrd="0" presId="urn:microsoft.com/office/officeart/2005/8/layout/hList7#1"/>
    <dgm:cxn modelId="{B9869E86-A0C6-4289-93A1-5DFC545DDDD9}" type="presParOf" srcId="{5F48C9BB-9548-4A07-8A30-7AECE1C09772}" destId="{42E69513-FD28-4676-B47D-D67EC65A4719}" srcOrd="2" destOrd="0" presId="urn:microsoft.com/office/officeart/2005/8/layout/hList7#1"/>
    <dgm:cxn modelId="{ABCB578A-3851-4CFC-860C-0FD136C661E3}" type="presParOf" srcId="{5F48C9BB-9548-4A07-8A30-7AECE1C09772}" destId="{488F168C-649A-4F26-811A-B28301853154}" srcOrd="3" destOrd="0" presId="urn:microsoft.com/office/officeart/2005/8/layout/hList7#1"/>
    <dgm:cxn modelId="{E76D0FFE-8379-49DD-9D28-1B2BEF17BC87}" type="presParOf" srcId="{BC281F25-A7DF-42F1-9FDF-5E34B4C157A6}" destId="{A2DC3CC4-8628-47C9-A984-5CC73C4D5D9E}" srcOrd="3" destOrd="0" presId="urn:microsoft.com/office/officeart/2005/8/layout/hList7#1"/>
    <dgm:cxn modelId="{EE1FB804-9EA4-4EFB-B6C5-BF27FF48E8D1}" type="presParOf" srcId="{BC281F25-A7DF-42F1-9FDF-5E34B4C157A6}" destId="{17A45A50-D2CD-4C53-9C90-A2849A724360}" srcOrd="4" destOrd="0" presId="urn:microsoft.com/office/officeart/2005/8/layout/hList7#1"/>
    <dgm:cxn modelId="{B4E700D5-B174-4C22-B719-B7DC2D563DB3}" type="presParOf" srcId="{17A45A50-D2CD-4C53-9C90-A2849A724360}" destId="{90FE801E-56FE-4042-92C9-88CFE6B862DB}" srcOrd="0" destOrd="0" presId="urn:microsoft.com/office/officeart/2005/8/layout/hList7#1"/>
    <dgm:cxn modelId="{5DF36F1B-8161-4D88-9921-A5ABB8FA84DE}" type="presParOf" srcId="{17A45A50-D2CD-4C53-9C90-A2849A724360}" destId="{B49AA43C-6694-4935-AB38-8FA8FF6058C7}" srcOrd="1" destOrd="0" presId="urn:microsoft.com/office/officeart/2005/8/layout/hList7#1"/>
    <dgm:cxn modelId="{309847FD-D29D-4343-AD9A-FB760AB4D7D0}" type="presParOf" srcId="{17A45A50-D2CD-4C53-9C90-A2849A724360}" destId="{B2241F8E-5C5E-44DA-A906-CCCF27E15BDB}" srcOrd="2" destOrd="0" presId="urn:microsoft.com/office/officeart/2005/8/layout/hList7#1"/>
    <dgm:cxn modelId="{F56F28D9-0FC9-4C07-A31A-9C56A0A18680}" type="presParOf" srcId="{17A45A50-D2CD-4C53-9C90-A2849A724360}" destId="{4DCF9DD6-5827-49D5-8271-B1C1965ED72B}" srcOrd="3" destOrd="0" presId="urn:microsoft.com/office/officeart/2005/8/layout/hList7#1"/>
    <dgm:cxn modelId="{9C0EA560-DC47-4D71-88CB-22B66C2AFF0F}" type="presParOf" srcId="{BC281F25-A7DF-42F1-9FDF-5E34B4C157A6}" destId="{0998CF7B-C5AA-4C93-8222-8634EB410B92}" srcOrd="5" destOrd="0" presId="urn:microsoft.com/office/officeart/2005/8/layout/hList7#1"/>
    <dgm:cxn modelId="{A09F488E-A26D-41C3-9160-2F5906F1DBE0}" type="presParOf" srcId="{BC281F25-A7DF-42F1-9FDF-5E34B4C157A6}" destId="{FCF97EE7-5BB0-4C79-843E-8C7D6F098760}" srcOrd="6" destOrd="0" presId="urn:microsoft.com/office/officeart/2005/8/layout/hList7#1"/>
    <dgm:cxn modelId="{641C1A99-8E67-4C64-89F1-B7C0A7AAD9D3}" type="presParOf" srcId="{FCF97EE7-5BB0-4C79-843E-8C7D6F098760}" destId="{779E782C-3856-4591-AE1D-C322247F091C}" srcOrd="0" destOrd="0" presId="urn:microsoft.com/office/officeart/2005/8/layout/hList7#1"/>
    <dgm:cxn modelId="{B944C3E6-3708-4018-A31A-1A8CC2CAB866}" type="presParOf" srcId="{FCF97EE7-5BB0-4C79-843E-8C7D6F098760}" destId="{F6485E42-8293-479F-89E3-C82357D4EA0D}" srcOrd="1" destOrd="0" presId="urn:microsoft.com/office/officeart/2005/8/layout/hList7#1"/>
    <dgm:cxn modelId="{549FF7D2-F0EC-4D98-81A1-0597CF7C09BB}" type="presParOf" srcId="{FCF97EE7-5BB0-4C79-843E-8C7D6F098760}" destId="{FF469E29-6209-4CC1-A47B-991D21401065}" srcOrd="2" destOrd="0" presId="urn:microsoft.com/office/officeart/2005/8/layout/hList7#1"/>
    <dgm:cxn modelId="{3007AF84-BE44-43E3-AD92-1B90219E6C2D}" type="presParOf" srcId="{FCF97EE7-5BB0-4C79-843E-8C7D6F098760}" destId="{3FC18F3D-B83D-4BB6-BCEB-D7DDA92159E2}" srcOrd="3" destOrd="0" presId="urn:microsoft.com/office/officeart/2005/8/layout/hList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BB572E0-7A23-49D2-A16D-5783EBECBF1C}" type="doc">
      <dgm:prSet loTypeId="urn:microsoft.com/office/officeart/2005/8/layout/hierarchy1#2" loCatId="hierarchy" qsTypeId="urn:microsoft.com/office/officeart/2005/8/quickstyle/simple1#4" qsCatId="simple" csTypeId="urn:microsoft.com/office/officeart/2005/8/colors/accent1_2#4" csCatId="accent1" phldr="1"/>
      <dgm:spPr/>
      <dgm:t>
        <a:bodyPr/>
        <a:lstStyle/>
        <a:p>
          <a:endParaRPr lang="en-US"/>
        </a:p>
      </dgm:t>
    </dgm:pt>
    <dgm:pt modelId="{774777B8-7A1C-4D50-AA66-2171470037AA}">
      <dgm:prSet phldrT="[Text]" custT="1"/>
      <dgm:spPr/>
      <dgm:t>
        <a:bodyPr/>
        <a:lstStyle/>
        <a:p>
          <a:r>
            <a:rPr lang="en-US" sz="2400" b="1" i="1" kern="1200" dirty="0">
              <a:solidFill>
                <a:srgbClr val="00009A"/>
              </a:solidFill>
            </a:rPr>
            <a:t>2.4. </a:t>
          </a:r>
          <a:r>
            <a:rPr lang="de-DE" sz="2400" b="1" i="1" kern="1200" dirty="0">
              <a:solidFill>
                <a:srgbClr val="00009A"/>
              </a:solidFill>
              <a:latin typeface="Arial" panose="020B0604020202020204" pitchFamily="34" charset="0"/>
              <a:ea typeface="+mn-ea"/>
              <a:cs typeface="Arial" panose="020B0604020202020204" pitchFamily="34" charset="0"/>
            </a:rPr>
            <a:t>PHÂN ĐOẠN THỊ TRƯỜNG VÀ LỰA CHỌN THỊ TRƯỜNG MỤC TIÊU</a:t>
          </a:r>
          <a:endParaRPr lang="en-US" sz="2400" b="1" i="1" kern="1200" dirty="0">
            <a:solidFill>
              <a:srgbClr val="00009A"/>
            </a:solidFill>
            <a:latin typeface="Arial" panose="020B0604020202020204" pitchFamily="34" charset="0"/>
            <a:ea typeface="+mn-ea"/>
            <a:cs typeface="Arial" panose="020B0604020202020204" pitchFamily="34" charset="0"/>
          </a:endParaRPr>
        </a:p>
      </dgm:t>
    </dgm:pt>
    <dgm:pt modelId="{31033C77-84D7-4624-85F4-B71EAA88A29F}" type="parTrans" cxnId="{06C7C3B2-B4D0-4D37-B4AD-A1734C82D2B8}">
      <dgm:prSet/>
      <dgm:spPr/>
      <dgm:t>
        <a:bodyPr/>
        <a:lstStyle/>
        <a:p>
          <a:endParaRPr lang="en-US" sz="2400"/>
        </a:p>
      </dgm:t>
    </dgm:pt>
    <dgm:pt modelId="{49D8744A-7226-4EC0-88D2-76129D7603D0}" type="sibTrans" cxnId="{06C7C3B2-B4D0-4D37-B4AD-A1734C82D2B8}">
      <dgm:prSet/>
      <dgm:spPr/>
      <dgm:t>
        <a:bodyPr/>
        <a:lstStyle/>
        <a:p>
          <a:endParaRPr lang="en-US" sz="2400"/>
        </a:p>
      </dgm:t>
    </dgm:pt>
    <dgm:pt modelId="{0910342A-4DE8-4C78-AC3C-83260A348CEC}">
      <dgm:prSet phldrT="[Text]" custT="1"/>
      <dgm:spPr>
        <a:ln>
          <a:solidFill>
            <a:srgbClr val="00B0F0"/>
          </a:solidFill>
        </a:ln>
      </dgm:spPr>
      <dgm:t>
        <a:bodyPr/>
        <a:lstStyle/>
        <a:p>
          <a:r>
            <a:rPr lang="de-DE" sz="2800" b="1" dirty="0">
              <a:solidFill>
                <a:srgbClr val="002060"/>
              </a:solidFill>
              <a:latin typeface="Arial" panose="020B0604020202020204" pitchFamily="34" charset="0"/>
              <a:cs typeface="Arial" panose="020B0604020202020204" pitchFamily="34" charset="0"/>
            </a:rPr>
            <a:t>2.4.1. PHÂN ĐOẠN THỊ TRƯỜNG</a:t>
          </a:r>
          <a:endParaRPr lang="en-US" sz="2800" b="1" dirty="0">
            <a:solidFill>
              <a:srgbClr val="002060"/>
            </a:solidFill>
            <a:latin typeface="Arial" panose="020B0604020202020204" pitchFamily="34" charset="0"/>
            <a:cs typeface="Arial" panose="020B0604020202020204" pitchFamily="34" charset="0"/>
          </a:endParaRPr>
        </a:p>
      </dgm:t>
    </dgm:pt>
    <dgm:pt modelId="{0AFED926-21CE-4433-961B-06E888CB14E8}" type="parTrans" cxnId="{D4A10F22-BDD7-4B3D-98B4-408CEE6BBE60}">
      <dgm:prSet/>
      <dgm:spPr/>
      <dgm:t>
        <a:bodyPr/>
        <a:lstStyle/>
        <a:p>
          <a:endParaRPr lang="en-US" sz="2400"/>
        </a:p>
      </dgm:t>
    </dgm:pt>
    <dgm:pt modelId="{2731D26B-61FD-4973-86A4-F4F576800D86}" type="sibTrans" cxnId="{D4A10F22-BDD7-4B3D-98B4-408CEE6BBE60}">
      <dgm:prSet/>
      <dgm:spPr/>
      <dgm:t>
        <a:bodyPr/>
        <a:lstStyle/>
        <a:p>
          <a:endParaRPr lang="en-US" sz="2400"/>
        </a:p>
      </dgm:t>
    </dgm:pt>
    <dgm:pt modelId="{2271D28D-4AC5-42EB-A71D-D21C4454D7AC}">
      <dgm:prSet phldrT="[Text]" custT="1"/>
      <dgm:spPr>
        <a:ln>
          <a:solidFill>
            <a:srgbClr val="CC99FF"/>
          </a:solidFill>
        </a:ln>
      </dgm:spPr>
      <dgm:t>
        <a:bodyPr/>
        <a:lstStyle/>
        <a:p>
          <a:r>
            <a:rPr lang="en-US" sz="2800" b="1" i="1" kern="1200" dirty="0">
              <a:solidFill>
                <a:srgbClr val="C00000"/>
              </a:solidFill>
              <a:latin typeface="Arial" panose="020B0604020202020204" pitchFamily="34" charset="0"/>
              <a:cs typeface="Arial" panose="020B0604020202020204" pitchFamily="34" charset="0"/>
            </a:rPr>
            <a:t>2.4.2. </a:t>
          </a:r>
          <a:r>
            <a:rPr lang="de-DE" sz="2800" b="1" i="1" kern="1200" dirty="0">
              <a:solidFill>
                <a:srgbClr val="C00000"/>
              </a:solidFill>
              <a:latin typeface="Arial" panose="020B0604020202020204" pitchFamily="34" charset="0"/>
              <a:ea typeface="+mn-ea"/>
              <a:cs typeface="Arial" panose="020B0604020202020204" pitchFamily="34" charset="0"/>
            </a:rPr>
            <a:t>LỰA CHỌN THỊ TRƯỜNG MỤC TIÊU</a:t>
          </a:r>
          <a:endParaRPr lang="en-US" sz="2800" b="1" i="1" kern="1200" dirty="0">
            <a:solidFill>
              <a:srgbClr val="C00000"/>
            </a:solidFill>
            <a:latin typeface="Arial" panose="020B0604020202020204" pitchFamily="34" charset="0"/>
            <a:ea typeface="+mn-ea"/>
            <a:cs typeface="Arial" panose="020B0604020202020204" pitchFamily="34" charset="0"/>
          </a:endParaRPr>
        </a:p>
      </dgm:t>
    </dgm:pt>
    <dgm:pt modelId="{8F2085E9-2A06-451A-9969-7DA9688DD02F}" type="parTrans" cxnId="{C0A3C8EF-9F82-4C21-BC2C-857550E99C5A}">
      <dgm:prSet/>
      <dgm:spPr/>
      <dgm:t>
        <a:bodyPr/>
        <a:lstStyle/>
        <a:p>
          <a:endParaRPr lang="en-US" sz="2400"/>
        </a:p>
      </dgm:t>
    </dgm:pt>
    <dgm:pt modelId="{F6243BF3-DD88-43FD-87C5-14001F89641A}" type="sibTrans" cxnId="{C0A3C8EF-9F82-4C21-BC2C-857550E99C5A}">
      <dgm:prSet/>
      <dgm:spPr/>
      <dgm:t>
        <a:bodyPr/>
        <a:lstStyle/>
        <a:p>
          <a:endParaRPr lang="en-US" sz="2400"/>
        </a:p>
      </dgm:t>
    </dgm:pt>
    <dgm:pt modelId="{B682377A-6CA8-4496-967B-5CD948B3D7B8}" type="pres">
      <dgm:prSet presAssocID="{7BB572E0-7A23-49D2-A16D-5783EBECBF1C}" presName="hierChild1" presStyleCnt="0">
        <dgm:presLayoutVars>
          <dgm:chPref val="1"/>
          <dgm:dir/>
          <dgm:animOne val="branch"/>
          <dgm:animLvl val="lvl"/>
          <dgm:resizeHandles/>
        </dgm:presLayoutVars>
      </dgm:prSet>
      <dgm:spPr/>
    </dgm:pt>
    <dgm:pt modelId="{F21913AD-3418-4EEC-9EAD-D6E834A7DAA9}" type="pres">
      <dgm:prSet presAssocID="{774777B8-7A1C-4D50-AA66-2171470037AA}" presName="hierRoot1" presStyleCnt="0"/>
      <dgm:spPr/>
    </dgm:pt>
    <dgm:pt modelId="{16812561-DF0B-4DE4-93D6-96F676F74AE2}" type="pres">
      <dgm:prSet presAssocID="{774777B8-7A1C-4D50-AA66-2171470037AA}" presName="composite" presStyleCnt="0"/>
      <dgm:spPr/>
    </dgm:pt>
    <dgm:pt modelId="{9AABF5B1-0856-42AE-9E21-B4D6A44B2020}" type="pres">
      <dgm:prSet presAssocID="{774777B8-7A1C-4D50-AA66-2171470037AA}" presName="background" presStyleLbl="node0" presStyleIdx="0" presStyleCnt="1"/>
      <dgm:spPr>
        <a:blipFill rotWithShape="0">
          <a:blip xmlns:r="http://schemas.openxmlformats.org/officeDocument/2006/relationships" r:embed="rId1"/>
          <a:tile tx="0" ty="0" sx="100000" sy="100000" flip="none" algn="tl"/>
        </a:blipFill>
      </dgm:spPr>
    </dgm:pt>
    <dgm:pt modelId="{8424342C-7DEA-4DC5-8C1E-0CBF5B1E3F7A}" type="pres">
      <dgm:prSet presAssocID="{774777B8-7A1C-4D50-AA66-2171470037AA}" presName="text" presStyleLbl="fgAcc0" presStyleIdx="0" presStyleCnt="1" custScaleX="251701" custScaleY="96664" custLinFactNeighborX="-2837" custLinFactNeighborY="-92488">
        <dgm:presLayoutVars>
          <dgm:chPref val="3"/>
        </dgm:presLayoutVars>
      </dgm:prSet>
      <dgm:spPr/>
    </dgm:pt>
    <dgm:pt modelId="{48F57E9E-5FB5-4CC9-AA73-428D681542F7}" type="pres">
      <dgm:prSet presAssocID="{774777B8-7A1C-4D50-AA66-2171470037AA}" presName="hierChild2" presStyleCnt="0"/>
      <dgm:spPr/>
    </dgm:pt>
    <dgm:pt modelId="{288D664F-271C-4B56-9512-A3CF30552A51}" type="pres">
      <dgm:prSet presAssocID="{0AFED926-21CE-4433-961B-06E888CB14E8}" presName="Name10" presStyleLbl="parChTrans1D2" presStyleIdx="0" presStyleCnt="2"/>
      <dgm:spPr/>
    </dgm:pt>
    <dgm:pt modelId="{A64DED16-99BA-49C4-913F-8897C0E3A470}" type="pres">
      <dgm:prSet presAssocID="{0910342A-4DE8-4C78-AC3C-83260A348CEC}" presName="hierRoot2" presStyleCnt="0"/>
      <dgm:spPr/>
    </dgm:pt>
    <dgm:pt modelId="{93589CA3-1598-4816-9F73-15472BF7BA7F}" type="pres">
      <dgm:prSet presAssocID="{0910342A-4DE8-4C78-AC3C-83260A348CEC}" presName="composite2" presStyleCnt="0"/>
      <dgm:spPr/>
    </dgm:pt>
    <dgm:pt modelId="{6288DE05-379F-4862-AD28-C68E6BBA8E4A}" type="pres">
      <dgm:prSet presAssocID="{0910342A-4DE8-4C78-AC3C-83260A348CEC}" presName="background2" presStyleLbl="node2" presStyleIdx="0" presStyleCnt="2"/>
      <dgm:spPr>
        <a:blipFill rotWithShape="0">
          <a:blip xmlns:r="http://schemas.openxmlformats.org/officeDocument/2006/relationships" r:embed="rId2"/>
          <a:tile tx="0" ty="0" sx="100000" sy="100000" flip="none" algn="tl"/>
        </a:blipFill>
      </dgm:spPr>
    </dgm:pt>
    <dgm:pt modelId="{095FF1C5-DC76-4D45-88EF-733E1988B94D}" type="pres">
      <dgm:prSet presAssocID="{0910342A-4DE8-4C78-AC3C-83260A348CEC}" presName="text2" presStyleLbl="fgAcc2" presStyleIdx="0" presStyleCnt="2" custScaleX="179966" custScaleY="143088" custLinFactNeighborX="1122" custLinFactNeighborY="-6867">
        <dgm:presLayoutVars>
          <dgm:chPref val="3"/>
        </dgm:presLayoutVars>
      </dgm:prSet>
      <dgm:spPr/>
    </dgm:pt>
    <dgm:pt modelId="{163200BD-66C0-4F11-830C-CCCE66847EED}" type="pres">
      <dgm:prSet presAssocID="{0910342A-4DE8-4C78-AC3C-83260A348CEC}" presName="hierChild3" presStyleCnt="0"/>
      <dgm:spPr/>
    </dgm:pt>
    <dgm:pt modelId="{F98803A6-71C6-4DE8-A0A6-9F238695078E}" type="pres">
      <dgm:prSet presAssocID="{8F2085E9-2A06-451A-9969-7DA9688DD02F}" presName="Name10" presStyleLbl="parChTrans1D2" presStyleIdx="1" presStyleCnt="2"/>
      <dgm:spPr/>
    </dgm:pt>
    <dgm:pt modelId="{BDA47532-5402-4A2C-93C1-3D8381B43A88}" type="pres">
      <dgm:prSet presAssocID="{2271D28D-4AC5-42EB-A71D-D21C4454D7AC}" presName="hierRoot2" presStyleCnt="0"/>
      <dgm:spPr/>
    </dgm:pt>
    <dgm:pt modelId="{52D25B24-B986-45A8-A533-76FFCA6BE303}" type="pres">
      <dgm:prSet presAssocID="{2271D28D-4AC5-42EB-A71D-D21C4454D7AC}" presName="composite2" presStyleCnt="0"/>
      <dgm:spPr/>
    </dgm:pt>
    <dgm:pt modelId="{50C3E16C-4E5E-4E11-A4A0-1CDC3D06FB5F}" type="pres">
      <dgm:prSet presAssocID="{2271D28D-4AC5-42EB-A71D-D21C4454D7AC}" presName="background2" presStyleLbl="node2" presStyleIdx="1" presStyleCnt="2"/>
      <dgm:spPr>
        <a:blipFill rotWithShape="0">
          <a:blip xmlns:r="http://schemas.openxmlformats.org/officeDocument/2006/relationships" r:embed="rId3"/>
          <a:tile tx="0" ty="0" sx="100000" sy="100000" flip="none" algn="tl"/>
        </a:blipFill>
      </dgm:spPr>
    </dgm:pt>
    <dgm:pt modelId="{97403015-265C-445F-825E-4329D9D3E225}" type="pres">
      <dgm:prSet presAssocID="{2271D28D-4AC5-42EB-A71D-D21C4454D7AC}" presName="text2" presStyleLbl="fgAcc2" presStyleIdx="1" presStyleCnt="2" custScaleX="179966" custScaleY="143088">
        <dgm:presLayoutVars>
          <dgm:chPref val="3"/>
        </dgm:presLayoutVars>
      </dgm:prSet>
      <dgm:spPr/>
    </dgm:pt>
    <dgm:pt modelId="{E4EAFA52-FDB7-45CC-8F40-0796AD3E7B5E}" type="pres">
      <dgm:prSet presAssocID="{2271D28D-4AC5-42EB-A71D-D21C4454D7AC}" presName="hierChild3" presStyleCnt="0"/>
      <dgm:spPr/>
    </dgm:pt>
  </dgm:ptLst>
  <dgm:cxnLst>
    <dgm:cxn modelId="{D4A10F22-BDD7-4B3D-98B4-408CEE6BBE60}" srcId="{774777B8-7A1C-4D50-AA66-2171470037AA}" destId="{0910342A-4DE8-4C78-AC3C-83260A348CEC}" srcOrd="0" destOrd="0" parTransId="{0AFED926-21CE-4433-961B-06E888CB14E8}" sibTransId="{2731D26B-61FD-4973-86A4-F4F576800D86}"/>
    <dgm:cxn modelId="{AFD35F31-0ED0-4F93-B4AF-8EE2EF16AF4C}" type="presOf" srcId="{0AFED926-21CE-4433-961B-06E888CB14E8}" destId="{288D664F-271C-4B56-9512-A3CF30552A51}" srcOrd="0" destOrd="0" presId="urn:microsoft.com/office/officeart/2005/8/layout/hierarchy1#2"/>
    <dgm:cxn modelId="{185B603F-9C2A-4450-8A27-42DBB53D7EC4}" type="presOf" srcId="{0910342A-4DE8-4C78-AC3C-83260A348CEC}" destId="{095FF1C5-DC76-4D45-88EF-733E1988B94D}" srcOrd="0" destOrd="0" presId="urn:microsoft.com/office/officeart/2005/8/layout/hierarchy1#2"/>
    <dgm:cxn modelId="{C8EC5F47-C3EF-4470-B590-6F25B6741DBC}" type="presOf" srcId="{774777B8-7A1C-4D50-AA66-2171470037AA}" destId="{8424342C-7DEA-4DC5-8C1E-0CBF5B1E3F7A}" srcOrd="0" destOrd="0" presId="urn:microsoft.com/office/officeart/2005/8/layout/hierarchy1#2"/>
    <dgm:cxn modelId="{06C7C3B2-B4D0-4D37-B4AD-A1734C82D2B8}" srcId="{7BB572E0-7A23-49D2-A16D-5783EBECBF1C}" destId="{774777B8-7A1C-4D50-AA66-2171470037AA}" srcOrd="0" destOrd="0" parTransId="{31033C77-84D7-4624-85F4-B71EAA88A29F}" sibTransId="{49D8744A-7226-4EC0-88D2-76129D7603D0}"/>
    <dgm:cxn modelId="{5A9A44C2-6564-42FB-BA34-B3DD38B4652C}" type="presOf" srcId="{2271D28D-4AC5-42EB-A71D-D21C4454D7AC}" destId="{97403015-265C-445F-825E-4329D9D3E225}" srcOrd="0" destOrd="0" presId="urn:microsoft.com/office/officeart/2005/8/layout/hierarchy1#2"/>
    <dgm:cxn modelId="{CF2EFACA-2C5C-4152-ABE6-CC4FE7AB2BA2}" type="presOf" srcId="{7BB572E0-7A23-49D2-A16D-5783EBECBF1C}" destId="{B682377A-6CA8-4496-967B-5CD948B3D7B8}" srcOrd="0" destOrd="0" presId="urn:microsoft.com/office/officeart/2005/8/layout/hierarchy1#2"/>
    <dgm:cxn modelId="{C0A3C8EF-9F82-4C21-BC2C-857550E99C5A}" srcId="{774777B8-7A1C-4D50-AA66-2171470037AA}" destId="{2271D28D-4AC5-42EB-A71D-D21C4454D7AC}" srcOrd="1" destOrd="0" parTransId="{8F2085E9-2A06-451A-9969-7DA9688DD02F}" sibTransId="{F6243BF3-DD88-43FD-87C5-14001F89641A}"/>
    <dgm:cxn modelId="{DB590DFA-AFB3-4469-8C03-D17B2F21E64C}" type="presOf" srcId="{8F2085E9-2A06-451A-9969-7DA9688DD02F}" destId="{F98803A6-71C6-4DE8-A0A6-9F238695078E}" srcOrd="0" destOrd="0" presId="urn:microsoft.com/office/officeart/2005/8/layout/hierarchy1#2"/>
    <dgm:cxn modelId="{32336AD7-14BC-4019-980D-AEA37705BF7F}" type="presParOf" srcId="{B682377A-6CA8-4496-967B-5CD948B3D7B8}" destId="{F21913AD-3418-4EEC-9EAD-D6E834A7DAA9}" srcOrd="0" destOrd="0" presId="urn:microsoft.com/office/officeart/2005/8/layout/hierarchy1#2"/>
    <dgm:cxn modelId="{82645BA4-E308-4932-ABC9-B47DB282DC93}" type="presParOf" srcId="{F21913AD-3418-4EEC-9EAD-D6E834A7DAA9}" destId="{16812561-DF0B-4DE4-93D6-96F676F74AE2}" srcOrd="0" destOrd="0" presId="urn:microsoft.com/office/officeart/2005/8/layout/hierarchy1#2"/>
    <dgm:cxn modelId="{3FF78A6B-EC6F-446E-9E60-878C6D9FA69C}" type="presParOf" srcId="{16812561-DF0B-4DE4-93D6-96F676F74AE2}" destId="{9AABF5B1-0856-42AE-9E21-B4D6A44B2020}" srcOrd="0" destOrd="0" presId="urn:microsoft.com/office/officeart/2005/8/layout/hierarchy1#2"/>
    <dgm:cxn modelId="{E9AE4767-7EBA-4F92-803F-DA4436D90B3B}" type="presParOf" srcId="{16812561-DF0B-4DE4-93D6-96F676F74AE2}" destId="{8424342C-7DEA-4DC5-8C1E-0CBF5B1E3F7A}" srcOrd="1" destOrd="0" presId="urn:microsoft.com/office/officeart/2005/8/layout/hierarchy1#2"/>
    <dgm:cxn modelId="{84875948-DAC7-4D69-B70B-00BABD5C4418}" type="presParOf" srcId="{F21913AD-3418-4EEC-9EAD-D6E834A7DAA9}" destId="{48F57E9E-5FB5-4CC9-AA73-428D681542F7}" srcOrd="1" destOrd="0" presId="urn:microsoft.com/office/officeart/2005/8/layout/hierarchy1#2"/>
    <dgm:cxn modelId="{7917F4F5-A0BE-434E-8BE3-BD4FF023BC4F}" type="presParOf" srcId="{48F57E9E-5FB5-4CC9-AA73-428D681542F7}" destId="{288D664F-271C-4B56-9512-A3CF30552A51}" srcOrd="0" destOrd="0" presId="urn:microsoft.com/office/officeart/2005/8/layout/hierarchy1#2"/>
    <dgm:cxn modelId="{8B217A08-BE59-493D-8CC6-52B6A28C2397}" type="presParOf" srcId="{48F57E9E-5FB5-4CC9-AA73-428D681542F7}" destId="{A64DED16-99BA-49C4-913F-8897C0E3A470}" srcOrd="1" destOrd="0" presId="urn:microsoft.com/office/officeart/2005/8/layout/hierarchy1#2"/>
    <dgm:cxn modelId="{F2192568-51FC-4DBA-8581-86AF97A4DFE2}" type="presParOf" srcId="{A64DED16-99BA-49C4-913F-8897C0E3A470}" destId="{93589CA3-1598-4816-9F73-15472BF7BA7F}" srcOrd="0" destOrd="0" presId="urn:microsoft.com/office/officeart/2005/8/layout/hierarchy1#2"/>
    <dgm:cxn modelId="{3E98FFAB-044C-446A-9FDC-D4E164E8AFF3}" type="presParOf" srcId="{93589CA3-1598-4816-9F73-15472BF7BA7F}" destId="{6288DE05-379F-4862-AD28-C68E6BBA8E4A}" srcOrd="0" destOrd="0" presId="urn:microsoft.com/office/officeart/2005/8/layout/hierarchy1#2"/>
    <dgm:cxn modelId="{BDCF49B7-C8AE-4AD7-BA3A-23FCEAE6DBD5}" type="presParOf" srcId="{93589CA3-1598-4816-9F73-15472BF7BA7F}" destId="{095FF1C5-DC76-4D45-88EF-733E1988B94D}" srcOrd="1" destOrd="0" presId="urn:microsoft.com/office/officeart/2005/8/layout/hierarchy1#2"/>
    <dgm:cxn modelId="{0B939022-E0F2-4C8F-BF21-5F0F9C61154C}" type="presParOf" srcId="{A64DED16-99BA-49C4-913F-8897C0E3A470}" destId="{163200BD-66C0-4F11-830C-CCCE66847EED}" srcOrd="1" destOrd="0" presId="urn:microsoft.com/office/officeart/2005/8/layout/hierarchy1#2"/>
    <dgm:cxn modelId="{F3F04A6C-6C89-4EE0-84C5-113C5AB1A822}" type="presParOf" srcId="{48F57E9E-5FB5-4CC9-AA73-428D681542F7}" destId="{F98803A6-71C6-4DE8-A0A6-9F238695078E}" srcOrd="2" destOrd="0" presId="urn:microsoft.com/office/officeart/2005/8/layout/hierarchy1#2"/>
    <dgm:cxn modelId="{DA3A6145-2F6A-488F-BF98-A4C0A95A4436}" type="presParOf" srcId="{48F57E9E-5FB5-4CC9-AA73-428D681542F7}" destId="{BDA47532-5402-4A2C-93C1-3D8381B43A88}" srcOrd="3" destOrd="0" presId="urn:microsoft.com/office/officeart/2005/8/layout/hierarchy1#2"/>
    <dgm:cxn modelId="{D93D028A-FF1A-4CA4-82CD-9EFE4411C150}" type="presParOf" srcId="{BDA47532-5402-4A2C-93C1-3D8381B43A88}" destId="{52D25B24-B986-45A8-A533-76FFCA6BE303}" srcOrd="0" destOrd="0" presId="urn:microsoft.com/office/officeart/2005/8/layout/hierarchy1#2"/>
    <dgm:cxn modelId="{7C799FC8-2F49-4AB7-9FD5-CC8236251E13}" type="presParOf" srcId="{52D25B24-B986-45A8-A533-76FFCA6BE303}" destId="{50C3E16C-4E5E-4E11-A4A0-1CDC3D06FB5F}" srcOrd="0" destOrd="0" presId="urn:microsoft.com/office/officeart/2005/8/layout/hierarchy1#2"/>
    <dgm:cxn modelId="{EC1D8553-DA36-4518-9917-0E05D773BD81}" type="presParOf" srcId="{52D25B24-B986-45A8-A533-76FFCA6BE303}" destId="{97403015-265C-445F-825E-4329D9D3E225}" srcOrd="1" destOrd="0" presId="urn:microsoft.com/office/officeart/2005/8/layout/hierarchy1#2"/>
    <dgm:cxn modelId="{B7DEA8C2-87FD-479C-A022-E483DD1AB4B9}" type="presParOf" srcId="{BDA47532-5402-4A2C-93C1-3D8381B43A88}" destId="{E4EAFA52-FDB7-45CC-8F40-0796AD3E7B5E}" srcOrd="1" destOrd="0" presId="urn:microsoft.com/office/officeart/2005/8/layout/hierarchy1#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BB572E0-7A23-49D2-A16D-5783EBECBF1C}" type="doc">
      <dgm:prSet loTypeId="urn:microsoft.com/office/officeart/2005/8/layout/hierarchy1#3" loCatId="hierarchy" qsTypeId="urn:microsoft.com/office/officeart/2005/8/quickstyle/simple1#5" qsCatId="simple" csTypeId="urn:microsoft.com/office/officeart/2005/8/colors/accent1_2#5" csCatId="accent1" phldr="1"/>
      <dgm:spPr/>
      <dgm:t>
        <a:bodyPr/>
        <a:lstStyle/>
        <a:p>
          <a:endParaRPr lang="en-US"/>
        </a:p>
      </dgm:t>
    </dgm:pt>
    <dgm:pt modelId="{774777B8-7A1C-4D50-AA66-2171470037AA}">
      <dgm:prSet phldrT="[Text]" custT="1"/>
      <dgm:spPr/>
      <dgm:t>
        <a:bodyPr/>
        <a:lstStyle/>
        <a:p>
          <a:r>
            <a:rPr lang="de-DE" sz="2400" b="1" dirty="0">
              <a:solidFill>
                <a:srgbClr val="C00000"/>
              </a:solidFill>
              <a:latin typeface="Arial" panose="020B0604020202020204" pitchFamily="34" charset="0"/>
              <a:cs typeface="Arial" panose="020B0604020202020204" pitchFamily="34" charset="0"/>
            </a:rPr>
            <a:t>2.4.1. PHÂN ĐOẠN THỊ TRƯỜNG</a:t>
          </a:r>
          <a:endParaRPr lang="en-US" sz="2400" dirty="0">
            <a:solidFill>
              <a:srgbClr val="C00000"/>
            </a:solidFill>
          </a:endParaRPr>
        </a:p>
      </dgm:t>
    </dgm:pt>
    <dgm:pt modelId="{31033C77-84D7-4624-85F4-B71EAA88A29F}" type="parTrans" cxnId="{06C7C3B2-B4D0-4D37-B4AD-A1734C82D2B8}">
      <dgm:prSet/>
      <dgm:spPr/>
      <dgm:t>
        <a:bodyPr/>
        <a:lstStyle/>
        <a:p>
          <a:endParaRPr lang="en-US" sz="2400"/>
        </a:p>
      </dgm:t>
    </dgm:pt>
    <dgm:pt modelId="{49D8744A-7226-4EC0-88D2-76129D7603D0}" type="sibTrans" cxnId="{06C7C3B2-B4D0-4D37-B4AD-A1734C82D2B8}">
      <dgm:prSet/>
      <dgm:spPr/>
      <dgm:t>
        <a:bodyPr/>
        <a:lstStyle/>
        <a:p>
          <a:endParaRPr lang="en-US" sz="2400"/>
        </a:p>
      </dgm:t>
    </dgm:pt>
    <dgm:pt modelId="{0910342A-4DE8-4C78-AC3C-83260A348CEC}">
      <dgm:prSet phldrT="[Text]" custT="1"/>
      <dgm:spPr>
        <a:ln>
          <a:solidFill>
            <a:schemeClr val="accent2">
              <a:lumMod val="60000"/>
              <a:lumOff val="40000"/>
            </a:schemeClr>
          </a:solidFill>
        </a:ln>
      </dgm:spPr>
      <dgm:t>
        <a:bodyPr/>
        <a:lstStyle/>
        <a:p>
          <a:pPr algn="ctr">
            <a:buFont typeface="Wingdings" panose="05000000000000000000" pitchFamily="2" charset="2"/>
            <a:buChar char="§"/>
          </a:pPr>
          <a:r>
            <a:rPr lang="de-DE" sz="2400" b="1" kern="1200" dirty="0">
              <a:solidFill>
                <a:schemeClr val="accent2">
                  <a:lumMod val="50000"/>
                </a:schemeClr>
              </a:solidFill>
              <a:latin typeface="Arial" panose="020B0604020202020204" pitchFamily="34" charset="0"/>
              <a:ea typeface="+mn-ea"/>
              <a:cs typeface="Arial" panose="020B0604020202020204" pitchFamily="34" charset="0"/>
            </a:rPr>
            <a:t>Khái niệm</a:t>
          </a:r>
          <a:endParaRPr lang="en-US" sz="2400" b="1" kern="1200" dirty="0">
            <a:solidFill>
              <a:schemeClr val="accent2">
                <a:lumMod val="50000"/>
              </a:schemeClr>
            </a:solidFill>
            <a:latin typeface="Arial" panose="020B0604020202020204" pitchFamily="34" charset="0"/>
            <a:ea typeface="+mn-ea"/>
            <a:cs typeface="Arial" panose="020B0604020202020204" pitchFamily="34" charset="0"/>
          </a:endParaRPr>
        </a:p>
      </dgm:t>
    </dgm:pt>
    <dgm:pt modelId="{0AFED926-21CE-4433-961B-06E888CB14E8}" type="parTrans" cxnId="{D4A10F22-BDD7-4B3D-98B4-408CEE6BBE60}">
      <dgm:prSet/>
      <dgm:spPr/>
      <dgm:t>
        <a:bodyPr/>
        <a:lstStyle/>
        <a:p>
          <a:endParaRPr lang="en-US" sz="2400"/>
        </a:p>
      </dgm:t>
    </dgm:pt>
    <dgm:pt modelId="{2731D26B-61FD-4973-86A4-F4F576800D86}" type="sibTrans" cxnId="{D4A10F22-BDD7-4B3D-98B4-408CEE6BBE60}">
      <dgm:prSet/>
      <dgm:spPr/>
      <dgm:t>
        <a:bodyPr/>
        <a:lstStyle/>
        <a:p>
          <a:endParaRPr lang="en-US" sz="2400"/>
        </a:p>
      </dgm:t>
    </dgm:pt>
    <dgm:pt modelId="{2271D28D-4AC5-42EB-A71D-D21C4454D7AC}">
      <dgm:prSet phldrT="[Text]" custT="1"/>
      <dgm:spPr>
        <a:ln>
          <a:solidFill>
            <a:schemeClr val="accent2">
              <a:lumMod val="60000"/>
              <a:lumOff val="40000"/>
            </a:schemeClr>
          </a:solidFill>
        </a:ln>
      </dgm:spPr>
      <dgm:t>
        <a:bodyPr/>
        <a:lstStyle/>
        <a:p>
          <a:pPr algn="ctr"/>
          <a:r>
            <a:rPr lang="de-DE" sz="2400" b="1" kern="1200" dirty="0">
              <a:solidFill>
                <a:srgbClr val="0070C0"/>
              </a:solidFill>
              <a:latin typeface="Arial" panose="020B0604020202020204" pitchFamily="34" charset="0"/>
              <a:ea typeface="+mn-ea"/>
              <a:cs typeface="Arial" panose="020B0604020202020204" pitchFamily="34" charset="0"/>
            </a:rPr>
            <a:t>Các căn cứ để phân đoạn thị trường trong Marketing du lịch</a:t>
          </a:r>
          <a:endParaRPr lang="en-US" sz="2400" b="1" kern="1200" dirty="0">
            <a:solidFill>
              <a:srgbClr val="0070C0"/>
            </a:solidFill>
            <a:latin typeface="Arial" panose="020B0604020202020204" pitchFamily="34" charset="0"/>
            <a:ea typeface="+mn-ea"/>
            <a:cs typeface="Arial" panose="020B0604020202020204" pitchFamily="34" charset="0"/>
          </a:endParaRPr>
        </a:p>
      </dgm:t>
    </dgm:pt>
    <dgm:pt modelId="{8F2085E9-2A06-451A-9969-7DA9688DD02F}" type="parTrans" cxnId="{C0A3C8EF-9F82-4C21-BC2C-857550E99C5A}">
      <dgm:prSet/>
      <dgm:spPr/>
      <dgm:t>
        <a:bodyPr/>
        <a:lstStyle/>
        <a:p>
          <a:endParaRPr lang="en-US" sz="2400"/>
        </a:p>
      </dgm:t>
    </dgm:pt>
    <dgm:pt modelId="{F6243BF3-DD88-43FD-87C5-14001F89641A}" type="sibTrans" cxnId="{C0A3C8EF-9F82-4C21-BC2C-857550E99C5A}">
      <dgm:prSet/>
      <dgm:spPr/>
      <dgm:t>
        <a:bodyPr/>
        <a:lstStyle/>
        <a:p>
          <a:endParaRPr lang="en-US" sz="2400"/>
        </a:p>
      </dgm:t>
    </dgm:pt>
    <dgm:pt modelId="{B682377A-6CA8-4496-967B-5CD948B3D7B8}" type="pres">
      <dgm:prSet presAssocID="{7BB572E0-7A23-49D2-A16D-5783EBECBF1C}" presName="hierChild1" presStyleCnt="0">
        <dgm:presLayoutVars>
          <dgm:chPref val="1"/>
          <dgm:dir/>
          <dgm:animOne val="branch"/>
          <dgm:animLvl val="lvl"/>
          <dgm:resizeHandles/>
        </dgm:presLayoutVars>
      </dgm:prSet>
      <dgm:spPr/>
    </dgm:pt>
    <dgm:pt modelId="{F21913AD-3418-4EEC-9EAD-D6E834A7DAA9}" type="pres">
      <dgm:prSet presAssocID="{774777B8-7A1C-4D50-AA66-2171470037AA}" presName="hierRoot1" presStyleCnt="0"/>
      <dgm:spPr/>
    </dgm:pt>
    <dgm:pt modelId="{16812561-DF0B-4DE4-93D6-96F676F74AE2}" type="pres">
      <dgm:prSet presAssocID="{774777B8-7A1C-4D50-AA66-2171470037AA}" presName="composite" presStyleCnt="0"/>
      <dgm:spPr/>
    </dgm:pt>
    <dgm:pt modelId="{9AABF5B1-0856-42AE-9E21-B4D6A44B2020}" type="pres">
      <dgm:prSet presAssocID="{774777B8-7A1C-4D50-AA66-2171470037AA}" presName="background" presStyleLbl="node0" presStyleIdx="0" presStyleCnt="1"/>
      <dgm:spPr>
        <a:solidFill>
          <a:srgbClr val="FF0000"/>
        </a:solidFill>
      </dgm:spPr>
    </dgm:pt>
    <dgm:pt modelId="{8424342C-7DEA-4DC5-8C1E-0CBF5B1E3F7A}" type="pres">
      <dgm:prSet presAssocID="{774777B8-7A1C-4D50-AA66-2171470037AA}" presName="text" presStyleLbl="fgAcc0" presStyleIdx="0" presStyleCnt="1" custScaleX="306938" custScaleY="146847" custLinFactNeighborX="-2837" custLinFactNeighborY="-92488">
        <dgm:presLayoutVars>
          <dgm:chPref val="3"/>
        </dgm:presLayoutVars>
      </dgm:prSet>
      <dgm:spPr/>
    </dgm:pt>
    <dgm:pt modelId="{48F57E9E-5FB5-4CC9-AA73-428D681542F7}" type="pres">
      <dgm:prSet presAssocID="{774777B8-7A1C-4D50-AA66-2171470037AA}" presName="hierChild2" presStyleCnt="0"/>
      <dgm:spPr/>
    </dgm:pt>
    <dgm:pt modelId="{288D664F-271C-4B56-9512-A3CF30552A51}" type="pres">
      <dgm:prSet presAssocID="{0AFED926-21CE-4433-961B-06E888CB14E8}" presName="Name10" presStyleLbl="parChTrans1D2" presStyleIdx="0" presStyleCnt="2"/>
      <dgm:spPr/>
    </dgm:pt>
    <dgm:pt modelId="{A64DED16-99BA-49C4-913F-8897C0E3A470}" type="pres">
      <dgm:prSet presAssocID="{0910342A-4DE8-4C78-AC3C-83260A348CEC}" presName="hierRoot2" presStyleCnt="0"/>
      <dgm:spPr/>
    </dgm:pt>
    <dgm:pt modelId="{93589CA3-1598-4816-9F73-15472BF7BA7F}" type="pres">
      <dgm:prSet presAssocID="{0910342A-4DE8-4C78-AC3C-83260A348CEC}" presName="composite2" presStyleCnt="0"/>
      <dgm:spPr/>
    </dgm:pt>
    <dgm:pt modelId="{6288DE05-379F-4862-AD28-C68E6BBA8E4A}" type="pres">
      <dgm:prSet presAssocID="{0910342A-4DE8-4C78-AC3C-83260A348CEC}" presName="background2" presStyleLbl="node2" presStyleIdx="0" presStyleCnt="2"/>
      <dgm:spPr>
        <a:blipFill rotWithShape="0">
          <a:blip xmlns:r="http://schemas.openxmlformats.org/officeDocument/2006/relationships" r:embed="rId1"/>
          <a:tile tx="0" ty="0" sx="100000" sy="100000" flip="none" algn="tl"/>
        </a:blipFill>
      </dgm:spPr>
    </dgm:pt>
    <dgm:pt modelId="{095FF1C5-DC76-4D45-88EF-733E1988B94D}" type="pres">
      <dgm:prSet presAssocID="{0910342A-4DE8-4C78-AC3C-83260A348CEC}" presName="text2" presStyleLbl="fgAcc2" presStyleIdx="0" presStyleCnt="2" custScaleX="201962" custScaleY="184707" custLinFactNeighborX="-64958" custLinFactNeighborY="-8168">
        <dgm:presLayoutVars>
          <dgm:chPref val="3"/>
        </dgm:presLayoutVars>
      </dgm:prSet>
      <dgm:spPr/>
    </dgm:pt>
    <dgm:pt modelId="{163200BD-66C0-4F11-830C-CCCE66847EED}" type="pres">
      <dgm:prSet presAssocID="{0910342A-4DE8-4C78-AC3C-83260A348CEC}" presName="hierChild3" presStyleCnt="0"/>
      <dgm:spPr/>
    </dgm:pt>
    <dgm:pt modelId="{F98803A6-71C6-4DE8-A0A6-9F238695078E}" type="pres">
      <dgm:prSet presAssocID="{8F2085E9-2A06-451A-9969-7DA9688DD02F}" presName="Name10" presStyleLbl="parChTrans1D2" presStyleIdx="1" presStyleCnt="2"/>
      <dgm:spPr/>
    </dgm:pt>
    <dgm:pt modelId="{BDA47532-5402-4A2C-93C1-3D8381B43A88}" type="pres">
      <dgm:prSet presAssocID="{2271D28D-4AC5-42EB-A71D-D21C4454D7AC}" presName="hierRoot2" presStyleCnt="0"/>
      <dgm:spPr/>
    </dgm:pt>
    <dgm:pt modelId="{52D25B24-B986-45A8-A533-76FFCA6BE303}" type="pres">
      <dgm:prSet presAssocID="{2271D28D-4AC5-42EB-A71D-D21C4454D7AC}" presName="composite2" presStyleCnt="0"/>
      <dgm:spPr/>
    </dgm:pt>
    <dgm:pt modelId="{50C3E16C-4E5E-4E11-A4A0-1CDC3D06FB5F}" type="pres">
      <dgm:prSet presAssocID="{2271D28D-4AC5-42EB-A71D-D21C4454D7AC}" presName="background2" presStyleLbl="node2" presStyleIdx="1" presStyleCnt="2"/>
      <dgm:spPr>
        <a:blipFill rotWithShape="0">
          <a:blip xmlns:r="http://schemas.openxmlformats.org/officeDocument/2006/relationships" r:embed="rId2"/>
          <a:tile tx="0" ty="0" sx="100000" sy="100000" flip="none" algn="tl"/>
        </a:blipFill>
      </dgm:spPr>
    </dgm:pt>
    <dgm:pt modelId="{97403015-265C-445F-825E-4329D9D3E225}" type="pres">
      <dgm:prSet presAssocID="{2271D28D-4AC5-42EB-A71D-D21C4454D7AC}" presName="text2" presStyleLbl="fgAcc2" presStyleIdx="1" presStyleCnt="2" custScaleX="226136" custScaleY="184707">
        <dgm:presLayoutVars>
          <dgm:chPref val="3"/>
        </dgm:presLayoutVars>
      </dgm:prSet>
      <dgm:spPr/>
    </dgm:pt>
    <dgm:pt modelId="{E4EAFA52-FDB7-45CC-8F40-0796AD3E7B5E}" type="pres">
      <dgm:prSet presAssocID="{2271D28D-4AC5-42EB-A71D-D21C4454D7AC}" presName="hierChild3" presStyleCnt="0"/>
      <dgm:spPr/>
    </dgm:pt>
  </dgm:ptLst>
  <dgm:cxnLst>
    <dgm:cxn modelId="{D4A10F22-BDD7-4B3D-98B4-408CEE6BBE60}" srcId="{774777B8-7A1C-4D50-AA66-2171470037AA}" destId="{0910342A-4DE8-4C78-AC3C-83260A348CEC}" srcOrd="0" destOrd="0" parTransId="{0AFED926-21CE-4433-961B-06E888CB14E8}" sibTransId="{2731D26B-61FD-4973-86A4-F4F576800D86}"/>
    <dgm:cxn modelId="{AFD35F31-0ED0-4F93-B4AF-8EE2EF16AF4C}" type="presOf" srcId="{0AFED926-21CE-4433-961B-06E888CB14E8}" destId="{288D664F-271C-4B56-9512-A3CF30552A51}" srcOrd="0" destOrd="0" presId="urn:microsoft.com/office/officeart/2005/8/layout/hierarchy1#3"/>
    <dgm:cxn modelId="{185B603F-9C2A-4450-8A27-42DBB53D7EC4}" type="presOf" srcId="{0910342A-4DE8-4C78-AC3C-83260A348CEC}" destId="{095FF1C5-DC76-4D45-88EF-733E1988B94D}" srcOrd="0" destOrd="0" presId="urn:microsoft.com/office/officeart/2005/8/layout/hierarchy1#3"/>
    <dgm:cxn modelId="{C8EC5F47-C3EF-4470-B590-6F25B6741DBC}" type="presOf" srcId="{774777B8-7A1C-4D50-AA66-2171470037AA}" destId="{8424342C-7DEA-4DC5-8C1E-0CBF5B1E3F7A}" srcOrd="0" destOrd="0" presId="urn:microsoft.com/office/officeart/2005/8/layout/hierarchy1#3"/>
    <dgm:cxn modelId="{06C7C3B2-B4D0-4D37-B4AD-A1734C82D2B8}" srcId="{7BB572E0-7A23-49D2-A16D-5783EBECBF1C}" destId="{774777B8-7A1C-4D50-AA66-2171470037AA}" srcOrd="0" destOrd="0" parTransId="{31033C77-84D7-4624-85F4-B71EAA88A29F}" sibTransId="{49D8744A-7226-4EC0-88D2-76129D7603D0}"/>
    <dgm:cxn modelId="{5A9A44C2-6564-42FB-BA34-B3DD38B4652C}" type="presOf" srcId="{2271D28D-4AC5-42EB-A71D-D21C4454D7AC}" destId="{97403015-265C-445F-825E-4329D9D3E225}" srcOrd="0" destOrd="0" presId="urn:microsoft.com/office/officeart/2005/8/layout/hierarchy1#3"/>
    <dgm:cxn modelId="{CF2EFACA-2C5C-4152-ABE6-CC4FE7AB2BA2}" type="presOf" srcId="{7BB572E0-7A23-49D2-A16D-5783EBECBF1C}" destId="{B682377A-6CA8-4496-967B-5CD948B3D7B8}" srcOrd="0" destOrd="0" presId="urn:microsoft.com/office/officeart/2005/8/layout/hierarchy1#3"/>
    <dgm:cxn modelId="{C0A3C8EF-9F82-4C21-BC2C-857550E99C5A}" srcId="{774777B8-7A1C-4D50-AA66-2171470037AA}" destId="{2271D28D-4AC5-42EB-A71D-D21C4454D7AC}" srcOrd="1" destOrd="0" parTransId="{8F2085E9-2A06-451A-9969-7DA9688DD02F}" sibTransId="{F6243BF3-DD88-43FD-87C5-14001F89641A}"/>
    <dgm:cxn modelId="{DB590DFA-AFB3-4469-8C03-D17B2F21E64C}" type="presOf" srcId="{8F2085E9-2A06-451A-9969-7DA9688DD02F}" destId="{F98803A6-71C6-4DE8-A0A6-9F238695078E}" srcOrd="0" destOrd="0" presId="urn:microsoft.com/office/officeart/2005/8/layout/hierarchy1#3"/>
    <dgm:cxn modelId="{32336AD7-14BC-4019-980D-AEA37705BF7F}" type="presParOf" srcId="{B682377A-6CA8-4496-967B-5CD948B3D7B8}" destId="{F21913AD-3418-4EEC-9EAD-D6E834A7DAA9}" srcOrd="0" destOrd="0" presId="urn:microsoft.com/office/officeart/2005/8/layout/hierarchy1#3"/>
    <dgm:cxn modelId="{82645BA4-E308-4932-ABC9-B47DB282DC93}" type="presParOf" srcId="{F21913AD-3418-4EEC-9EAD-D6E834A7DAA9}" destId="{16812561-DF0B-4DE4-93D6-96F676F74AE2}" srcOrd="0" destOrd="0" presId="urn:microsoft.com/office/officeart/2005/8/layout/hierarchy1#3"/>
    <dgm:cxn modelId="{3FF78A6B-EC6F-446E-9E60-878C6D9FA69C}" type="presParOf" srcId="{16812561-DF0B-4DE4-93D6-96F676F74AE2}" destId="{9AABF5B1-0856-42AE-9E21-B4D6A44B2020}" srcOrd="0" destOrd="0" presId="urn:microsoft.com/office/officeart/2005/8/layout/hierarchy1#3"/>
    <dgm:cxn modelId="{E9AE4767-7EBA-4F92-803F-DA4436D90B3B}" type="presParOf" srcId="{16812561-DF0B-4DE4-93D6-96F676F74AE2}" destId="{8424342C-7DEA-4DC5-8C1E-0CBF5B1E3F7A}" srcOrd="1" destOrd="0" presId="urn:microsoft.com/office/officeart/2005/8/layout/hierarchy1#3"/>
    <dgm:cxn modelId="{84875948-DAC7-4D69-B70B-00BABD5C4418}" type="presParOf" srcId="{F21913AD-3418-4EEC-9EAD-D6E834A7DAA9}" destId="{48F57E9E-5FB5-4CC9-AA73-428D681542F7}" srcOrd="1" destOrd="0" presId="urn:microsoft.com/office/officeart/2005/8/layout/hierarchy1#3"/>
    <dgm:cxn modelId="{7917F4F5-A0BE-434E-8BE3-BD4FF023BC4F}" type="presParOf" srcId="{48F57E9E-5FB5-4CC9-AA73-428D681542F7}" destId="{288D664F-271C-4B56-9512-A3CF30552A51}" srcOrd="0" destOrd="0" presId="urn:microsoft.com/office/officeart/2005/8/layout/hierarchy1#3"/>
    <dgm:cxn modelId="{8B217A08-BE59-493D-8CC6-52B6A28C2397}" type="presParOf" srcId="{48F57E9E-5FB5-4CC9-AA73-428D681542F7}" destId="{A64DED16-99BA-49C4-913F-8897C0E3A470}" srcOrd="1" destOrd="0" presId="urn:microsoft.com/office/officeart/2005/8/layout/hierarchy1#3"/>
    <dgm:cxn modelId="{F2192568-51FC-4DBA-8581-86AF97A4DFE2}" type="presParOf" srcId="{A64DED16-99BA-49C4-913F-8897C0E3A470}" destId="{93589CA3-1598-4816-9F73-15472BF7BA7F}" srcOrd="0" destOrd="0" presId="urn:microsoft.com/office/officeart/2005/8/layout/hierarchy1#3"/>
    <dgm:cxn modelId="{3E98FFAB-044C-446A-9FDC-D4E164E8AFF3}" type="presParOf" srcId="{93589CA3-1598-4816-9F73-15472BF7BA7F}" destId="{6288DE05-379F-4862-AD28-C68E6BBA8E4A}" srcOrd="0" destOrd="0" presId="urn:microsoft.com/office/officeart/2005/8/layout/hierarchy1#3"/>
    <dgm:cxn modelId="{BDCF49B7-C8AE-4AD7-BA3A-23FCEAE6DBD5}" type="presParOf" srcId="{93589CA3-1598-4816-9F73-15472BF7BA7F}" destId="{095FF1C5-DC76-4D45-88EF-733E1988B94D}" srcOrd="1" destOrd="0" presId="urn:microsoft.com/office/officeart/2005/8/layout/hierarchy1#3"/>
    <dgm:cxn modelId="{0B939022-E0F2-4C8F-BF21-5F0F9C61154C}" type="presParOf" srcId="{A64DED16-99BA-49C4-913F-8897C0E3A470}" destId="{163200BD-66C0-4F11-830C-CCCE66847EED}" srcOrd="1" destOrd="0" presId="urn:microsoft.com/office/officeart/2005/8/layout/hierarchy1#3"/>
    <dgm:cxn modelId="{F3F04A6C-6C89-4EE0-84C5-113C5AB1A822}" type="presParOf" srcId="{48F57E9E-5FB5-4CC9-AA73-428D681542F7}" destId="{F98803A6-71C6-4DE8-A0A6-9F238695078E}" srcOrd="2" destOrd="0" presId="urn:microsoft.com/office/officeart/2005/8/layout/hierarchy1#3"/>
    <dgm:cxn modelId="{DA3A6145-2F6A-488F-BF98-A4C0A95A4436}" type="presParOf" srcId="{48F57E9E-5FB5-4CC9-AA73-428D681542F7}" destId="{BDA47532-5402-4A2C-93C1-3D8381B43A88}" srcOrd="3" destOrd="0" presId="urn:microsoft.com/office/officeart/2005/8/layout/hierarchy1#3"/>
    <dgm:cxn modelId="{D93D028A-FF1A-4CA4-82CD-9EFE4411C150}" type="presParOf" srcId="{BDA47532-5402-4A2C-93C1-3D8381B43A88}" destId="{52D25B24-B986-45A8-A533-76FFCA6BE303}" srcOrd="0" destOrd="0" presId="urn:microsoft.com/office/officeart/2005/8/layout/hierarchy1#3"/>
    <dgm:cxn modelId="{7C799FC8-2F49-4AB7-9FD5-CC8236251E13}" type="presParOf" srcId="{52D25B24-B986-45A8-A533-76FFCA6BE303}" destId="{50C3E16C-4E5E-4E11-A4A0-1CDC3D06FB5F}" srcOrd="0" destOrd="0" presId="urn:microsoft.com/office/officeart/2005/8/layout/hierarchy1#3"/>
    <dgm:cxn modelId="{EC1D8553-DA36-4518-9917-0E05D773BD81}" type="presParOf" srcId="{52D25B24-B986-45A8-A533-76FFCA6BE303}" destId="{97403015-265C-445F-825E-4329D9D3E225}" srcOrd="1" destOrd="0" presId="urn:microsoft.com/office/officeart/2005/8/layout/hierarchy1#3"/>
    <dgm:cxn modelId="{B7DEA8C2-87FD-479C-A022-E483DD1AB4B9}" type="presParOf" srcId="{BDA47532-5402-4A2C-93C1-3D8381B43A88}" destId="{E4EAFA52-FDB7-45CC-8F40-0796AD3E7B5E}" srcOrd="1" destOrd="0" presId="urn:microsoft.com/office/officeart/2005/8/layout/hierarchy1#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BB572E0-7A23-49D2-A16D-5783EBECBF1C}" type="doc">
      <dgm:prSet loTypeId="urn:microsoft.com/office/officeart/2005/8/layout/hierarchy1#4" loCatId="hierarchy" qsTypeId="urn:microsoft.com/office/officeart/2005/8/quickstyle/simple1#6" qsCatId="simple" csTypeId="urn:microsoft.com/office/officeart/2005/8/colors/accent1_2#6" csCatId="accent1" phldr="1"/>
      <dgm:spPr/>
      <dgm:t>
        <a:bodyPr/>
        <a:lstStyle/>
        <a:p>
          <a:endParaRPr lang="en-US"/>
        </a:p>
      </dgm:t>
    </dgm:pt>
    <dgm:pt modelId="{774777B8-7A1C-4D50-AA66-2171470037AA}">
      <dgm:prSet phldrT="[Text]" custT="1"/>
      <dgm:spPr>
        <a:ln>
          <a:solidFill>
            <a:schemeClr val="accent2">
              <a:lumMod val="60000"/>
              <a:lumOff val="40000"/>
            </a:schemeClr>
          </a:solidFill>
        </a:ln>
      </dgm:spPr>
      <dgm:t>
        <a:bodyPr/>
        <a:lstStyle/>
        <a:p>
          <a:r>
            <a:rPr lang="de-DE" sz="2400" b="1" kern="1200" dirty="0">
              <a:solidFill>
                <a:srgbClr val="0070C0"/>
              </a:solidFill>
              <a:latin typeface="Arial" panose="020B0604020202020204" pitchFamily="34" charset="0"/>
              <a:cs typeface="Arial" panose="020B0604020202020204" pitchFamily="34" charset="0"/>
            </a:rPr>
            <a:t>2.4.2. </a:t>
          </a:r>
          <a:r>
            <a:rPr lang="de-DE" sz="2400" b="1" kern="1200" dirty="0">
              <a:solidFill>
                <a:srgbClr val="0070C0"/>
              </a:solidFill>
              <a:latin typeface="Arial" panose="020B0604020202020204" pitchFamily="34" charset="0"/>
              <a:ea typeface="+mn-ea"/>
              <a:cs typeface="Arial" panose="020B0604020202020204" pitchFamily="34" charset="0"/>
            </a:rPr>
            <a:t>LỰA CHỌN THỊ TRƯỜNG MỤC TIÊU</a:t>
          </a:r>
          <a:endParaRPr lang="en-US" sz="2400" b="1" kern="1200" dirty="0">
            <a:solidFill>
              <a:srgbClr val="0070C0"/>
            </a:solidFill>
            <a:latin typeface="Arial" panose="020B0604020202020204" pitchFamily="34" charset="0"/>
            <a:ea typeface="+mn-ea"/>
            <a:cs typeface="Arial" panose="020B0604020202020204" pitchFamily="34" charset="0"/>
          </a:endParaRPr>
        </a:p>
      </dgm:t>
    </dgm:pt>
    <dgm:pt modelId="{31033C77-84D7-4624-85F4-B71EAA88A29F}" type="parTrans" cxnId="{06C7C3B2-B4D0-4D37-B4AD-A1734C82D2B8}">
      <dgm:prSet/>
      <dgm:spPr/>
      <dgm:t>
        <a:bodyPr/>
        <a:lstStyle/>
        <a:p>
          <a:endParaRPr lang="en-US" sz="2400"/>
        </a:p>
      </dgm:t>
    </dgm:pt>
    <dgm:pt modelId="{49D8744A-7226-4EC0-88D2-76129D7603D0}" type="sibTrans" cxnId="{06C7C3B2-B4D0-4D37-B4AD-A1734C82D2B8}">
      <dgm:prSet/>
      <dgm:spPr/>
      <dgm:t>
        <a:bodyPr/>
        <a:lstStyle/>
        <a:p>
          <a:endParaRPr lang="en-US" sz="2400"/>
        </a:p>
      </dgm:t>
    </dgm:pt>
    <dgm:pt modelId="{0910342A-4DE8-4C78-AC3C-83260A348CEC}">
      <dgm:prSet phldrT="[Text]" custT="1"/>
      <dgm:spPr>
        <a:ln>
          <a:solidFill>
            <a:srgbClr val="FFFF00"/>
          </a:solidFill>
        </a:ln>
      </dgm:spPr>
      <dgm:t>
        <a:bodyPr/>
        <a:lstStyle/>
        <a:p>
          <a:pPr algn="ctr">
            <a:buFont typeface="Wingdings" panose="05000000000000000000" pitchFamily="2" charset="2"/>
            <a:buChar char="§"/>
          </a:pPr>
          <a:r>
            <a:rPr lang="de-DE" sz="2400" b="1" kern="1200" dirty="0">
              <a:solidFill>
                <a:srgbClr val="FF0000"/>
              </a:solidFill>
              <a:latin typeface="Arial" panose="020B0604020202020204" pitchFamily="34" charset="0"/>
              <a:ea typeface="+mn-ea"/>
              <a:cs typeface="Arial" panose="020B0604020202020204" pitchFamily="34" charset="0"/>
            </a:rPr>
            <a:t>Khái niệm</a:t>
          </a:r>
          <a:endParaRPr lang="en-US" sz="2400" b="1" kern="1200" dirty="0">
            <a:solidFill>
              <a:srgbClr val="FF0000"/>
            </a:solidFill>
            <a:latin typeface="Arial" panose="020B0604020202020204" pitchFamily="34" charset="0"/>
            <a:ea typeface="+mn-ea"/>
            <a:cs typeface="Arial" panose="020B0604020202020204" pitchFamily="34" charset="0"/>
          </a:endParaRPr>
        </a:p>
      </dgm:t>
    </dgm:pt>
    <dgm:pt modelId="{0AFED926-21CE-4433-961B-06E888CB14E8}" type="parTrans" cxnId="{D4A10F22-BDD7-4B3D-98B4-408CEE6BBE60}">
      <dgm:prSet/>
      <dgm:spPr/>
      <dgm:t>
        <a:bodyPr/>
        <a:lstStyle/>
        <a:p>
          <a:endParaRPr lang="en-US" sz="2400"/>
        </a:p>
      </dgm:t>
    </dgm:pt>
    <dgm:pt modelId="{2731D26B-61FD-4973-86A4-F4F576800D86}" type="sibTrans" cxnId="{D4A10F22-BDD7-4B3D-98B4-408CEE6BBE60}">
      <dgm:prSet/>
      <dgm:spPr/>
      <dgm:t>
        <a:bodyPr/>
        <a:lstStyle/>
        <a:p>
          <a:endParaRPr lang="en-US" sz="2400"/>
        </a:p>
      </dgm:t>
    </dgm:pt>
    <dgm:pt modelId="{2271D28D-4AC5-42EB-A71D-D21C4454D7AC}">
      <dgm:prSet phldrT="[Text]" custT="1"/>
      <dgm:spPr>
        <a:ln>
          <a:solidFill>
            <a:srgbClr val="FFFF00"/>
          </a:solidFill>
        </a:ln>
      </dgm:spPr>
      <dgm:t>
        <a:bodyPr/>
        <a:lstStyle/>
        <a:p>
          <a:pPr algn="ctr"/>
          <a:r>
            <a:rPr lang="de-DE" sz="2300" b="1" kern="1200" dirty="0">
              <a:solidFill>
                <a:srgbClr val="EE7661">
                  <a:lumMod val="50000"/>
                </a:srgbClr>
              </a:solidFill>
              <a:latin typeface="Arial" panose="020B0604020202020204" pitchFamily="34" charset="0"/>
              <a:ea typeface="+mn-ea"/>
              <a:cs typeface="Arial" panose="020B0604020202020204" pitchFamily="34" charset="0"/>
            </a:rPr>
            <a:t>Các phương án lựa chọn thị trường mục tiêu</a:t>
          </a:r>
          <a:endParaRPr lang="en-US" sz="2300" b="1" kern="1200" dirty="0">
            <a:solidFill>
              <a:srgbClr val="EE7661">
                <a:lumMod val="50000"/>
              </a:srgbClr>
            </a:solidFill>
            <a:latin typeface="Arial" panose="020B0604020202020204" pitchFamily="34" charset="0"/>
            <a:ea typeface="+mn-ea"/>
            <a:cs typeface="Arial" panose="020B0604020202020204" pitchFamily="34" charset="0"/>
          </a:endParaRPr>
        </a:p>
      </dgm:t>
    </dgm:pt>
    <dgm:pt modelId="{8F2085E9-2A06-451A-9969-7DA9688DD02F}" type="parTrans" cxnId="{C0A3C8EF-9F82-4C21-BC2C-857550E99C5A}">
      <dgm:prSet/>
      <dgm:spPr/>
      <dgm:t>
        <a:bodyPr/>
        <a:lstStyle/>
        <a:p>
          <a:endParaRPr lang="en-US" sz="2400"/>
        </a:p>
      </dgm:t>
    </dgm:pt>
    <dgm:pt modelId="{F6243BF3-DD88-43FD-87C5-14001F89641A}" type="sibTrans" cxnId="{C0A3C8EF-9F82-4C21-BC2C-857550E99C5A}">
      <dgm:prSet/>
      <dgm:spPr/>
      <dgm:t>
        <a:bodyPr/>
        <a:lstStyle/>
        <a:p>
          <a:endParaRPr lang="en-US" sz="2400"/>
        </a:p>
      </dgm:t>
    </dgm:pt>
    <dgm:pt modelId="{B682377A-6CA8-4496-967B-5CD948B3D7B8}" type="pres">
      <dgm:prSet presAssocID="{7BB572E0-7A23-49D2-A16D-5783EBECBF1C}" presName="hierChild1" presStyleCnt="0">
        <dgm:presLayoutVars>
          <dgm:chPref val="1"/>
          <dgm:dir/>
          <dgm:animOne val="branch"/>
          <dgm:animLvl val="lvl"/>
          <dgm:resizeHandles/>
        </dgm:presLayoutVars>
      </dgm:prSet>
      <dgm:spPr/>
    </dgm:pt>
    <dgm:pt modelId="{F21913AD-3418-4EEC-9EAD-D6E834A7DAA9}" type="pres">
      <dgm:prSet presAssocID="{774777B8-7A1C-4D50-AA66-2171470037AA}" presName="hierRoot1" presStyleCnt="0"/>
      <dgm:spPr/>
    </dgm:pt>
    <dgm:pt modelId="{16812561-DF0B-4DE4-93D6-96F676F74AE2}" type="pres">
      <dgm:prSet presAssocID="{774777B8-7A1C-4D50-AA66-2171470037AA}" presName="composite" presStyleCnt="0"/>
      <dgm:spPr/>
    </dgm:pt>
    <dgm:pt modelId="{9AABF5B1-0856-42AE-9E21-B4D6A44B2020}" type="pres">
      <dgm:prSet presAssocID="{774777B8-7A1C-4D50-AA66-2171470037AA}" presName="background" presStyleLbl="node0" presStyleIdx="0" presStyleCnt="1"/>
      <dgm:spPr>
        <a:solidFill>
          <a:srgbClr val="4E90F0"/>
        </a:solidFill>
      </dgm:spPr>
    </dgm:pt>
    <dgm:pt modelId="{8424342C-7DEA-4DC5-8C1E-0CBF5B1E3F7A}" type="pres">
      <dgm:prSet presAssocID="{774777B8-7A1C-4D50-AA66-2171470037AA}" presName="text" presStyleLbl="fgAcc0" presStyleIdx="0" presStyleCnt="1" custScaleX="306938" custScaleY="146847" custLinFactNeighborX="-2837" custLinFactNeighborY="-92488">
        <dgm:presLayoutVars>
          <dgm:chPref val="3"/>
        </dgm:presLayoutVars>
      </dgm:prSet>
      <dgm:spPr/>
    </dgm:pt>
    <dgm:pt modelId="{48F57E9E-5FB5-4CC9-AA73-428D681542F7}" type="pres">
      <dgm:prSet presAssocID="{774777B8-7A1C-4D50-AA66-2171470037AA}" presName="hierChild2" presStyleCnt="0"/>
      <dgm:spPr/>
    </dgm:pt>
    <dgm:pt modelId="{288D664F-271C-4B56-9512-A3CF30552A51}" type="pres">
      <dgm:prSet presAssocID="{0AFED926-21CE-4433-961B-06E888CB14E8}" presName="Name10" presStyleLbl="parChTrans1D2" presStyleIdx="0" presStyleCnt="2"/>
      <dgm:spPr/>
    </dgm:pt>
    <dgm:pt modelId="{A64DED16-99BA-49C4-913F-8897C0E3A470}" type="pres">
      <dgm:prSet presAssocID="{0910342A-4DE8-4C78-AC3C-83260A348CEC}" presName="hierRoot2" presStyleCnt="0"/>
      <dgm:spPr/>
    </dgm:pt>
    <dgm:pt modelId="{93589CA3-1598-4816-9F73-15472BF7BA7F}" type="pres">
      <dgm:prSet presAssocID="{0910342A-4DE8-4C78-AC3C-83260A348CEC}" presName="composite2" presStyleCnt="0"/>
      <dgm:spPr/>
    </dgm:pt>
    <dgm:pt modelId="{6288DE05-379F-4862-AD28-C68E6BBA8E4A}" type="pres">
      <dgm:prSet presAssocID="{0910342A-4DE8-4C78-AC3C-83260A348CEC}" presName="background2" presStyleLbl="node2" presStyleIdx="0" presStyleCnt="2"/>
      <dgm:spPr>
        <a:solidFill>
          <a:srgbClr val="FFFF00"/>
        </a:solidFill>
      </dgm:spPr>
    </dgm:pt>
    <dgm:pt modelId="{095FF1C5-DC76-4D45-88EF-733E1988B94D}" type="pres">
      <dgm:prSet presAssocID="{0910342A-4DE8-4C78-AC3C-83260A348CEC}" presName="text2" presStyleLbl="fgAcc2" presStyleIdx="0" presStyleCnt="2" custScaleX="201962" custScaleY="184707" custLinFactNeighborX="-64958" custLinFactNeighborY="-8168">
        <dgm:presLayoutVars>
          <dgm:chPref val="3"/>
        </dgm:presLayoutVars>
      </dgm:prSet>
      <dgm:spPr/>
    </dgm:pt>
    <dgm:pt modelId="{163200BD-66C0-4F11-830C-CCCE66847EED}" type="pres">
      <dgm:prSet presAssocID="{0910342A-4DE8-4C78-AC3C-83260A348CEC}" presName="hierChild3" presStyleCnt="0"/>
      <dgm:spPr/>
    </dgm:pt>
    <dgm:pt modelId="{F98803A6-71C6-4DE8-A0A6-9F238695078E}" type="pres">
      <dgm:prSet presAssocID="{8F2085E9-2A06-451A-9969-7DA9688DD02F}" presName="Name10" presStyleLbl="parChTrans1D2" presStyleIdx="1" presStyleCnt="2"/>
      <dgm:spPr/>
    </dgm:pt>
    <dgm:pt modelId="{BDA47532-5402-4A2C-93C1-3D8381B43A88}" type="pres">
      <dgm:prSet presAssocID="{2271D28D-4AC5-42EB-A71D-D21C4454D7AC}" presName="hierRoot2" presStyleCnt="0"/>
      <dgm:spPr/>
    </dgm:pt>
    <dgm:pt modelId="{52D25B24-B986-45A8-A533-76FFCA6BE303}" type="pres">
      <dgm:prSet presAssocID="{2271D28D-4AC5-42EB-A71D-D21C4454D7AC}" presName="composite2" presStyleCnt="0"/>
      <dgm:spPr/>
    </dgm:pt>
    <dgm:pt modelId="{50C3E16C-4E5E-4E11-A4A0-1CDC3D06FB5F}" type="pres">
      <dgm:prSet presAssocID="{2271D28D-4AC5-42EB-A71D-D21C4454D7AC}" presName="background2" presStyleLbl="node2" presStyleIdx="1" presStyleCnt="2"/>
      <dgm:spPr>
        <a:solidFill>
          <a:srgbClr val="FFC000"/>
        </a:solidFill>
      </dgm:spPr>
    </dgm:pt>
    <dgm:pt modelId="{97403015-265C-445F-825E-4329D9D3E225}" type="pres">
      <dgm:prSet presAssocID="{2271D28D-4AC5-42EB-A71D-D21C4454D7AC}" presName="text2" presStyleLbl="fgAcc2" presStyleIdx="1" presStyleCnt="2" custScaleX="226136" custScaleY="184707">
        <dgm:presLayoutVars>
          <dgm:chPref val="3"/>
        </dgm:presLayoutVars>
      </dgm:prSet>
      <dgm:spPr/>
    </dgm:pt>
    <dgm:pt modelId="{E4EAFA52-FDB7-45CC-8F40-0796AD3E7B5E}" type="pres">
      <dgm:prSet presAssocID="{2271D28D-4AC5-42EB-A71D-D21C4454D7AC}" presName="hierChild3" presStyleCnt="0"/>
      <dgm:spPr/>
    </dgm:pt>
  </dgm:ptLst>
  <dgm:cxnLst>
    <dgm:cxn modelId="{D4A10F22-BDD7-4B3D-98B4-408CEE6BBE60}" srcId="{774777B8-7A1C-4D50-AA66-2171470037AA}" destId="{0910342A-4DE8-4C78-AC3C-83260A348CEC}" srcOrd="0" destOrd="0" parTransId="{0AFED926-21CE-4433-961B-06E888CB14E8}" sibTransId="{2731D26B-61FD-4973-86A4-F4F576800D86}"/>
    <dgm:cxn modelId="{AFD35F31-0ED0-4F93-B4AF-8EE2EF16AF4C}" type="presOf" srcId="{0AFED926-21CE-4433-961B-06E888CB14E8}" destId="{288D664F-271C-4B56-9512-A3CF30552A51}" srcOrd="0" destOrd="0" presId="urn:microsoft.com/office/officeart/2005/8/layout/hierarchy1#4"/>
    <dgm:cxn modelId="{185B603F-9C2A-4450-8A27-42DBB53D7EC4}" type="presOf" srcId="{0910342A-4DE8-4C78-AC3C-83260A348CEC}" destId="{095FF1C5-DC76-4D45-88EF-733E1988B94D}" srcOrd="0" destOrd="0" presId="urn:microsoft.com/office/officeart/2005/8/layout/hierarchy1#4"/>
    <dgm:cxn modelId="{C8EC5F47-C3EF-4470-B590-6F25B6741DBC}" type="presOf" srcId="{774777B8-7A1C-4D50-AA66-2171470037AA}" destId="{8424342C-7DEA-4DC5-8C1E-0CBF5B1E3F7A}" srcOrd="0" destOrd="0" presId="urn:microsoft.com/office/officeart/2005/8/layout/hierarchy1#4"/>
    <dgm:cxn modelId="{06C7C3B2-B4D0-4D37-B4AD-A1734C82D2B8}" srcId="{7BB572E0-7A23-49D2-A16D-5783EBECBF1C}" destId="{774777B8-7A1C-4D50-AA66-2171470037AA}" srcOrd="0" destOrd="0" parTransId="{31033C77-84D7-4624-85F4-B71EAA88A29F}" sibTransId="{49D8744A-7226-4EC0-88D2-76129D7603D0}"/>
    <dgm:cxn modelId="{5A9A44C2-6564-42FB-BA34-B3DD38B4652C}" type="presOf" srcId="{2271D28D-4AC5-42EB-A71D-D21C4454D7AC}" destId="{97403015-265C-445F-825E-4329D9D3E225}" srcOrd="0" destOrd="0" presId="urn:microsoft.com/office/officeart/2005/8/layout/hierarchy1#4"/>
    <dgm:cxn modelId="{CF2EFACA-2C5C-4152-ABE6-CC4FE7AB2BA2}" type="presOf" srcId="{7BB572E0-7A23-49D2-A16D-5783EBECBF1C}" destId="{B682377A-6CA8-4496-967B-5CD948B3D7B8}" srcOrd="0" destOrd="0" presId="urn:microsoft.com/office/officeart/2005/8/layout/hierarchy1#4"/>
    <dgm:cxn modelId="{C0A3C8EF-9F82-4C21-BC2C-857550E99C5A}" srcId="{774777B8-7A1C-4D50-AA66-2171470037AA}" destId="{2271D28D-4AC5-42EB-A71D-D21C4454D7AC}" srcOrd="1" destOrd="0" parTransId="{8F2085E9-2A06-451A-9969-7DA9688DD02F}" sibTransId="{F6243BF3-DD88-43FD-87C5-14001F89641A}"/>
    <dgm:cxn modelId="{DB590DFA-AFB3-4469-8C03-D17B2F21E64C}" type="presOf" srcId="{8F2085E9-2A06-451A-9969-7DA9688DD02F}" destId="{F98803A6-71C6-4DE8-A0A6-9F238695078E}" srcOrd="0" destOrd="0" presId="urn:microsoft.com/office/officeart/2005/8/layout/hierarchy1#4"/>
    <dgm:cxn modelId="{32336AD7-14BC-4019-980D-AEA37705BF7F}" type="presParOf" srcId="{B682377A-6CA8-4496-967B-5CD948B3D7B8}" destId="{F21913AD-3418-4EEC-9EAD-D6E834A7DAA9}" srcOrd="0" destOrd="0" presId="urn:microsoft.com/office/officeart/2005/8/layout/hierarchy1#4"/>
    <dgm:cxn modelId="{82645BA4-E308-4932-ABC9-B47DB282DC93}" type="presParOf" srcId="{F21913AD-3418-4EEC-9EAD-D6E834A7DAA9}" destId="{16812561-DF0B-4DE4-93D6-96F676F74AE2}" srcOrd="0" destOrd="0" presId="urn:microsoft.com/office/officeart/2005/8/layout/hierarchy1#4"/>
    <dgm:cxn modelId="{3FF78A6B-EC6F-446E-9E60-878C6D9FA69C}" type="presParOf" srcId="{16812561-DF0B-4DE4-93D6-96F676F74AE2}" destId="{9AABF5B1-0856-42AE-9E21-B4D6A44B2020}" srcOrd="0" destOrd="0" presId="urn:microsoft.com/office/officeart/2005/8/layout/hierarchy1#4"/>
    <dgm:cxn modelId="{E9AE4767-7EBA-4F92-803F-DA4436D90B3B}" type="presParOf" srcId="{16812561-DF0B-4DE4-93D6-96F676F74AE2}" destId="{8424342C-7DEA-4DC5-8C1E-0CBF5B1E3F7A}" srcOrd="1" destOrd="0" presId="urn:microsoft.com/office/officeart/2005/8/layout/hierarchy1#4"/>
    <dgm:cxn modelId="{84875948-DAC7-4D69-B70B-00BABD5C4418}" type="presParOf" srcId="{F21913AD-3418-4EEC-9EAD-D6E834A7DAA9}" destId="{48F57E9E-5FB5-4CC9-AA73-428D681542F7}" srcOrd="1" destOrd="0" presId="urn:microsoft.com/office/officeart/2005/8/layout/hierarchy1#4"/>
    <dgm:cxn modelId="{7917F4F5-A0BE-434E-8BE3-BD4FF023BC4F}" type="presParOf" srcId="{48F57E9E-5FB5-4CC9-AA73-428D681542F7}" destId="{288D664F-271C-4B56-9512-A3CF30552A51}" srcOrd="0" destOrd="0" presId="urn:microsoft.com/office/officeart/2005/8/layout/hierarchy1#4"/>
    <dgm:cxn modelId="{8B217A08-BE59-493D-8CC6-52B6A28C2397}" type="presParOf" srcId="{48F57E9E-5FB5-4CC9-AA73-428D681542F7}" destId="{A64DED16-99BA-49C4-913F-8897C0E3A470}" srcOrd="1" destOrd="0" presId="urn:microsoft.com/office/officeart/2005/8/layout/hierarchy1#4"/>
    <dgm:cxn modelId="{F2192568-51FC-4DBA-8581-86AF97A4DFE2}" type="presParOf" srcId="{A64DED16-99BA-49C4-913F-8897C0E3A470}" destId="{93589CA3-1598-4816-9F73-15472BF7BA7F}" srcOrd="0" destOrd="0" presId="urn:microsoft.com/office/officeart/2005/8/layout/hierarchy1#4"/>
    <dgm:cxn modelId="{3E98FFAB-044C-446A-9FDC-D4E164E8AFF3}" type="presParOf" srcId="{93589CA3-1598-4816-9F73-15472BF7BA7F}" destId="{6288DE05-379F-4862-AD28-C68E6BBA8E4A}" srcOrd="0" destOrd="0" presId="urn:microsoft.com/office/officeart/2005/8/layout/hierarchy1#4"/>
    <dgm:cxn modelId="{BDCF49B7-C8AE-4AD7-BA3A-23FCEAE6DBD5}" type="presParOf" srcId="{93589CA3-1598-4816-9F73-15472BF7BA7F}" destId="{095FF1C5-DC76-4D45-88EF-733E1988B94D}" srcOrd="1" destOrd="0" presId="urn:microsoft.com/office/officeart/2005/8/layout/hierarchy1#4"/>
    <dgm:cxn modelId="{0B939022-E0F2-4C8F-BF21-5F0F9C61154C}" type="presParOf" srcId="{A64DED16-99BA-49C4-913F-8897C0E3A470}" destId="{163200BD-66C0-4F11-830C-CCCE66847EED}" srcOrd="1" destOrd="0" presId="urn:microsoft.com/office/officeart/2005/8/layout/hierarchy1#4"/>
    <dgm:cxn modelId="{F3F04A6C-6C89-4EE0-84C5-113C5AB1A822}" type="presParOf" srcId="{48F57E9E-5FB5-4CC9-AA73-428D681542F7}" destId="{F98803A6-71C6-4DE8-A0A6-9F238695078E}" srcOrd="2" destOrd="0" presId="urn:microsoft.com/office/officeart/2005/8/layout/hierarchy1#4"/>
    <dgm:cxn modelId="{DA3A6145-2F6A-488F-BF98-A4C0A95A4436}" type="presParOf" srcId="{48F57E9E-5FB5-4CC9-AA73-428D681542F7}" destId="{BDA47532-5402-4A2C-93C1-3D8381B43A88}" srcOrd="3" destOrd="0" presId="urn:microsoft.com/office/officeart/2005/8/layout/hierarchy1#4"/>
    <dgm:cxn modelId="{D93D028A-FF1A-4CA4-82CD-9EFE4411C150}" type="presParOf" srcId="{BDA47532-5402-4A2C-93C1-3D8381B43A88}" destId="{52D25B24-B986-45A8-A533-76FFCA6BE303}" srcOrd="0" destOrd="0" presId="urn:microsoft.com/office/officeart/2005/8/layout/hierarchy1#4"/>
    <dgm:cxn modelId="{7C799FC8-2F49-4AB7-9FD5-CC8236251E13}" type="presParOf" srcId="{52D25B24-B986-45A8-A533-76FFCA6BE303}" destId="{50C3E16C-4E5E-4E11-A4A0-1CDC3D06FB5F}" srcOrd="0" destOrd="0" presId="urn:microsoft.com/office/officeart/2005/8/layout/hierarchy1#4"/>
    <dgm:cxn modelId="{EC1D8553-DA36-4518-9917-0E05D773BD81}" type="presParOf" srcId="{52D25B24-B986-45A8-A533-76FFCA6BE303}" destId="{97403015-265C-445F-825E-4329D9D3E225}" srcOrd="1" destOrd="0" presId="urn:microsoft.com/office/officeart/2005/8/layout/hierarchy1#4"/>
    <dgm:cxn modelId="{B7DEA8C2-87FD-479C-A022-E483DD1AB4B9}" type="presParOf" srcId="{BDA47532-5402-4A2C-93C1-3D8381B43A88}" destId="{E4EAFA52-FDB7-45CC-8F40-0796AD3E7B5E}" srcOrd="1" destOrd="0" presId="urn:microsoft.com/office/officeart/2005/8/layout/hierarchy1#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BB572E0-7A23-49D2-A16D-5783EBECBF1C}" type="doc">
      <dgm:prSet loTypeId="urn:microsoft.com/office/officeart/2005/8/layout/hierarchy1#5" loCatId="hierarchy" qsTypeId="urn:microsoft.com/office/officeart/2005/8/quickstyle/simple1#7" qsCatId="simple" csTypeId="urn:microsoft.com/office/officeart/2005/8/colors/accent1_2#7" csCatId="accent1" phldr="1"/>
      <dgm:spPr/>
      <dgm:t>
        <a:bodyPr/>
        <a:lstStyle/>
        <a:p>
          <a:endParaRPr lang="en-US"/>
        </a:p>
      </dgm:t>
    </dgm:pt>
    <dgm:pt modelId="{774777B8-7A1C-4D50-AA66-2171470037AA}">
      <dgm:prSet phldrT="[Text]" custT="1"/>
      <dgm:spPr/>
      <dgm:t>
        <a:bodyPr/>
        <a:lstStyle/>
        <a:p>
          <a:r>
            <a:rPr lang="en-US" sz="2400" b="1" i="1" kern="1200" dirty="0">
              <a:solidFill>
                <a:srgbClr val="FF0000"/>
              </a:solidFill>
              <a:latin typeface="Arial" panose="020B0604020202020204" pitchFamily="34" charset="0"/>
              <a:ea typeface="+mn-ea"/>
              <a:cs typeface="Arial" panose="020B0604020202020204" pitchFamily="34" charset="0"/>
            </a:rPr>
            <a:t>CÁC PHƯƠNG ÁN </a:t>
          </a:r>
          <a:r>
            <a:rPr lang="de-DE" sz="2400" b="1" i="1" kern="1200" dirty="0">
              <a:solidFill>
                <a:srgbClr val="FF0000"/>
              </a:solidFill>
              <a:latin typeface="Arial" panose="020B0604020202020204" pitchFamily="34" charset="0"/>
              <a:ea typeface="+mn-ea"/>
              <a:cs typeface="Arial" panose="020B0604020202020204" pitchFamily="34" charset="0"/>
            </a:rPr>
            <a:t>LỰA CHỌN </a:t>
          </a:r>
        </a:p>
        <a:p>
          <a:r>
            <a:rPr lang="de-DE" sz="2400" b="1" i="1" kern="1200" dirty="0">
              <a:solidFill>
                <a:srgbClr val="FF0000"/>
              </a:solidFill>
              <a:latin typeface="Arial" panose="020B0604020202020204" pitchFamily="34" charset="0"/>
              <a:ea typeface="+mn-ea"/>
              <a:cs typeface="Arial" panose="020B0604020202020204" pitchFamily="34" charset="0"/>
            </a:rPr>
            <a:t>THỊ TRƯỜNG MỤC TIÊU</a:t>
          </a:r>
          <a:endParaRPr lang="en-US" sz="2400" b="1" i="1" kern="1200" dirty="0">
            <a:solidFill>
              <a:srgbClr val="FF0000"/>
            </a:solidFill>
            <a:latin typeface="Arial" panose="020B0604020202020204" pitchFamily="34" charset="0"/>
            <a:ea typeface="+mn-ea"/>
            <a:cs typeface="Arial" panose="020B0604020202020204" pitchFamily="34" charset="0"/>
          </a:endParaRPr>
        </a:p>
      </dgm:t>
    </dgm:pt>
    <dgm:pt modelId="{31033C77-84D7-4624-85F4-B71EAA88A29F}" type="parTrans" cxnId="{06C7C3B2-B4D0-4D37-B4AD-A1734C82D2B8}">
      <dgm:prSet/>
      <dgm:spPr/>
      <dgm:t>
        <a:bodyPr/>
        <a:lstStyle/>
        <a:p>
          <a:endParaRPr lang="en-US" sz="2400"/>
        </a:p>
      </dgm:t>
    </dgm:pt>
    <dgm:pt modelId="{49D8744A-7226-4EC0-88D2-76129D7603D0}" type="sibTrans" cxnId="{06C7C3B2-B4D0-4D37-B4AD-A1734C82D2B8}">
      <dgm:prSet/>
      <dgm:spPr/>
      <dgm:t>
        <a:bodyPr/>
        <a:lstStyle/>
        <a:p>
          <a:endParaRPr lang="en-US" sz="2400"/>
        </a:p>
      </dgm:t>
    </dgm:pt>
    <dgm:pt modelId="{0910342A-4DE8-4C78-AC3C-83260A348CEC}">
      <dgm:prSet phldrT="[Text]" custT="1"/>
      <dgm:spPr>
        <a:ln>
          <a:solidFill>
            <a:srgbClr val="00B0F0"/>
          </a:solidFill>
        </a:ln>
      </dgm:spPr>
      <dgm:t>
        <a:bodyPr/>
        <a:lstStyle/>
        <a:p>
          <a:r>
            <a:rPr lang="en-US" sz="2400" dirty="0" err="1">
              <a:solidFill>
                <a:srgbClr val="000099"/>
              </a:solidFill>
              <a:latin typeface="Arial" panose="020B0604020202020204" pitchFamily="34" charset="0"/>
              <a:cs typeface="Arial" panose="020B0604020202020204" pitchFamily="34" charset="0"/>
            </a:rPr>
            <a:t>Phương</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án</a:t>
          </a:r>
          <a:r>
            <a:rPr lang="en-US" sz="2400" dirty="0">
              <a:solidFill>
                <a:srgbClr val="000099"/>
              </a:solidFill>
              <a:latin typeface="Arial" panose="020B0604020202020204" pitchFamily="34" charset="0"/>
              <a:cs typeface="Arial" panose="020B0604020202020204" pitchFamily="34" charset="0"/>
            </a:rPr>
            <a:t> 1: </a:t>
          </a:r>
          <a:r>
            <a:rPr lang="en-US" sz="2400" dirty="0" err="1">
              <a:solidFill>
                <a:srgbClr val="000099"/>
              </a:solidFill>
              <a:latin typeface="Arial" panose="020B0604020202020204" pitchFamily="34" charset="0"/>
              <a:cs typeface="Arial" panose="020B0604020202020204" pitchFamily="34" charset="0"/>
            </a:rPr>
            <a:t>Tập</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trung</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vào</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một</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khúc</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thị</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trường</a:t>
          </a:r>
          <a:r>
            <a:rPr lang="en-US" sz="2400" dirty="0">
              <a:solidFill>
                <a:srgbClr val="000099"/>
              </a:solidFill>
              <a:latin typeface="Arial" panose="020B0604020202020204" pitchFamily="34" charset="0"/>
              <a:cs typeface="Arial" panose="020B0604020202020204" pitchFamily="34" charset="0"/>
            </a:rPr>
            <a:t>. </a:t>
          </a:r>
          <a:endParaRPr lang="en-US" sz="2400" b="1" dirty="0">
            <a:solidFill>
              <a:srgbClr val="000099"/>
            </a:solidFill>
            <a:latin typeface="Arial" panose="020B0604020202020204" pitchFamily="34" charset="0"/>
            <a:cs typeface="Arial" panose="020B0604020202020204" pitchFamily="34" charset="0"/>
          </a:endParaRPr>
        </a:p>
      </dgm:t>
    </dgm:pt>
    <dgm:pt modelId="{0AFED926-21CE-4433-961B-06E888CB14E8}" type="parTrans" cxnId="{D4A10F22-BDD7-4B3D-98B4-408CEE6BBE60}">
      <dgm:prSet/>
      <dgm:spPr/>
      <dgm:t>
        <a:bodyPr/>
        <a:lstStyle/>
        <a:p>
          <a:endParaRPr lang="en-US" sz="2400"/>
        </a:p>
      </dgm:t>
    </dgm:pt>
    <dgm:pt modelId="{2731D26B-61FD-4973-86A4-F4F576800D86}" type="sibTrans" cxnId="{D4A10F22-BDD7-4B3D-98B4-408CEE6BBE60}">
      <dgm:prSet/>
      <dgm:spPr/>
      <dgm:t>
        <a:bodyPr/>
        <a:lstStyle/>
        <a:p>
          <a:endParaRPr lang="en-US" sz="2400"/>
        </a:p>
      </dgm:t>
    </dgm:pt>
    <dgm:pt modelId="{2271D28D-4AC5-42EB-A71D-D21C4454D7AC}">
      <dgm:prSet phldrT="[Text]" custT="1"/>
      <dgm:spPr>
        <a:ln>
          <a:solidFill>
            <a:srgbClr val="CC99FF"/>
          </a:solidFill>
        </a:ln>
      </dgm:spPr>
      <dgm:t>
        <a:bodyPr/>
        <a:lstStyle/>
        <a:p>
          <a:r>
            <a:rPr lang="en-US" sz="2400" kern="1200" dirty="0" err="1">
              <a:solidFill>
                <a:schemeClr val="accent1">
                  <a:lumMod val="50000"/>
                </a:schemeClr>
              </a:solidFill>
              <a:latin typeface="Arial" panose="020B0604020202020204" pitchFamily="34" charset="0"/>
              <a:cs typeface="Arial" panose="020B0604020202020204" pitchFamily="34" charset="0"/>
            </a:rPr>
            <a:t>Phương</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án</a:t>
          </a:r>
          <a:r>
            <a:rPr lang="en-US" sz="2400" kern="1200" dirty="0">
              <a:solidFill>
                <a:schemeClr val="accent1">
                  <a:lumMod val="50000"/>
                </a:schemeClr>
              </a:solidFill>
              <a:latin typeface="Arial" panose="020B0604020202020204" pitchFamily="34" charset="0"/>
              <a:cs typeface="Arial" panose="020B0604020202020204" pitchFamily="34" charset="0"/>
            </a:rPr>
            <a:t> 5: Bao </a:t>
          </a:r>
          <a:r>
            <a:rPr lang="en-US" sz="2400" kern="1200" dirty="0" err="1">
              <a:solidFill>
                <a:schemeClr val="accent1">
                  <a:lumMod val="50000"/>
                </a:schemeClr>
              </a:solidFill>
              <a:latin typeface="Arial" panose="020B0604020202020204" pitchFamily="34" charset="0"/>
              <a:cs typeface="Arial" panose="020B0604020202020204" pitchFamily="34" charset="0"/>
            </a:rPr>
            <a:t>phủ</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toàn</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bộ</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thị</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trường</a:t>
          </a:r>
          <a:r>
            <a:rPr lang="en-US" sz="2400" kern="1200" dirty="0">
              <a:solidFill>
                <a:schemeClr val="accent1">
                  <a:lumMod val="50000"/>
                </a:schemeClr>
              </a:solidFill>
              <a:latin typeface="Arial" panose="020B0604020202020204" pitchFamily="34" charset="0"/>
              <a:cs typeface="Arial" panose="020B0604020202020204" pitchFamily="34" charset="0"/>
            </a:rPr>
            <a:t>. </a:t>
          </a:r>
          <a:endParaRPr lang="en-US" sz="2400" b="1" i="1" kern="1200" dirty="0">
            <a:solidFill>
              <a:schemeClr val="accent1">
                <a:lumMod val="50000"/>
              </a:schemeClr>
            </a:solidFill>
            <a:latin typeface="Arial" panose="020B0604020202020204" pitchFamily="34" charset="0"/>
            <a:ea typeface="+mn-ea"/>
            <a:cs typeface="Arial" panose="020B0604020202020204" pitchFamily="34" charset="0"/>
          </a:endParaRPr>
        </a:p>
      </dgm:t>
    </dgm:pt>
    <dgm:pt modelId="{8F2085E9-2A06-451A-9969-7DA9688DD02F}" type="parTrans" cxnId="{C0A3C8EF-9F82-4C21-BC2C-857550E99C5A}">
      <dgm:prSet/>
      <dgm:spPr/>
      <dgm:t>
        <a:bodyPr/>
        <a:lstStyle/>
        <a:p>
          <a:endParaRPr lang="en-US" sz="2400"/>
        </a:p>
      </dgm:t>
    </dgm:pt>
    <dgm:pt modelId="{F6243BF3-DD88-43FD-87C5-14001F89641A}" type="sibTrans" cxnId="{C0A3C8EF-9F82-4C21-BC2C-857550E99C5A}">
      <dgm:prSet/>
      <dgm:spPr/>
      <dgm:t>
        <a:bodyPr/>
        <a:lstStyle/>
        <a:p>
          <a:endParaRPr lang="en-US" sz="2400"/>
        </a:p>
      </dgm:t>
    </dgm:pt>
    <dgm:pt modelId="{733A5326-10CC-47AE-8BCB-83E0D9A5F388}">
      <dgm:prSet/>
      <dgm:spPr>
        <a:ln>
          <a:solidFill>
            <a:srgbClr val="FFC000"/>
          </a:solidFill>
        </a:ln>
      </dgm:spPr>
      <dgm:t>
        <a:bodyPr/>
        <a:lstStyle/>
        <a:p>
          <a:r>
            <a:rPr lang="en-US" dirty="0" err="1">
              <a:solidFill>
                <a:schemeClr val="bg2">
                  <a:lumMod val="10000"/>
                </a:schemeClr>
              </a:solidFill>
              <a:latin typeface="Arial" panose="020B0604020202020204" pitchFamily="34" charset="0"/>
              <a:cs typeface="Arial" panose="020B0604020202020204" pitchFamily="34" charset="0"/>
            </a:rPr>
            <a:t>Phương</a:t>
          </a:r>
          <a:r>
            <a:rPr lang="en-US" dirty="0">
              <a:solidFill>
                <a:schemeClr val="bg2">
                  <a:lumMod val="10000"/>
                </a:schemeClr>
              </a:solidFill>
              <a:latin typeface="Arial" panose="020B0604020202020204" pitchFamily="34" charset="0"/>
              <a:cs typeface="Arial" panose="020B0604020202020204" pitchFamily="34" charset="0"/>
            </a:rPr>
            <a:t> </a:t>
          </a:r>
          <a:r>
            <a:rPr lang="en-US" dirty="0" err="1">
              <a:solidFill>
                <a:schemeClr val="bg2">
                  <a:lumMod val="10000"/>
                </a:schemeClr>
              </a:solidFill>
              <a:latin typeface="Arial" panose="020B0604020202020204" pitchFamily="34" charset="0"/>
              <a:cs typeface="Arial" panose="020B0604020202020204" pitchFamily="34" charset="0"/>
            </a:rPr>
            <a:t>án</a:t>
          </a:r>
          <a:r>
            <a:rPr lang="en-US" dirty="0">
              <a:solidFill>
                <a:schemeClr val="bg2">
                  <a:lumMod val="10000"/>
                </a:schemeClr>
              </a:solidFill>
              <a:latin typeface="Arial" panose="020B0604020202020204" pitchFamily="34" charset="0"/>
              <a:cs typeface="Arial" panose="020B0604020202020204" pitchFamily="34" charset="0"/>
            </a:rPr>
            <a:t> 4: </a:t>
          </a:r>
          <a:r>
            <a:rPr lang="en-US" dirty="0" err="1">
              <a:solidFill>
                <a:schemeClr val="bg2">
                  <a:lumMod val="10000"/>
                </a:schemeClr>
              </a:solidFill>
              <a:latin typeface="Arial" panose="020B0604020202020204" pitchFamily="34" charset="0"/>
              <a:cs typeface="Arial" panose="020B0604020202020204" pitchFamily="34" charset="0"/>
            </a:rPr>
            <a:t>Chuyên</a:t>
          </a:r>
          <a:r>
            <a:rPr lang="en-US" dirty="0">
              <a:solidFill>
                <a:schemeClr val="bg2">
                  <a:lumMod val="10000"/>
                </a:schemeClr>
              </a:solidFill>
              <a:latin typeface="Arial" panose="020B0604020202020204" pitchFamily="34" charset="0"/>
              <a:cs typeface="Arial" panose="020B0604020202020204" pitchFamily="34" charset="0"/>
            </a:rPr>
            <a:t> </a:t>
          </a:r>
          <a:r>
            <a:rPr lang="en-US" dirty="0" err="1">
              <a:solidFill>
                <a:schemeClr val="bg2">
                  <a:lumMod val="10000"/>
                </a:schemeClr>
              </a:solidFill>
              <a:latin typeface="Arial" panose="020B0604020202020204" pitchFamily="34" charset="0"/>
              <a:cs typeface="Arial" panose="020B0604020202020204" pitchFamily="34" charset="0"/>
            </a:rPr>
            <a:t>môn</a:t>
          </a:r>
          <a:r>
            <a:rPr lang="en-US" dirty="0">
              <a:solidFill>
                <a:schemeClr val="bg2">
                  <a:lumMod val="10000"/>
                </a:schemeClr>
              </a:solidFill>
              <a:latin typeface="Arial" panose="020B0604020202020204" pitchFamily="34" charset="0"/>
              <a:cs typeface="Arial" panose="020B0604020202020204" pitchFamily="34" charset="0"/>
            </a:rPr>
            <a:t> </a:t>
          </a:r>
          <a:r>
            <a:rPr lang="en-US" dirty="0" err="1">
              <a:solidFill>
                <a:schemeClr val="bg2">
                  <a:lumMod val="10000"/>
                </a:schemeClr>
              </a:solidFill>
              <a:latin typeface="Arial" panose="020B0604020202020204" pitchFamily="34" charset="0"/>
              <a:cs typeface="Arial" panose="020B0604020202020204" pitchFamily="34" charset="0"/>
            </a:rPr>
            <a:t>hóa</a:t>
          </a:r>
          <a:r>
            <a:rPr lang="en-US" dirty="0">
              <a:solidFill>
                <a:schemeClr val="bg2">
                  <a:lumMod val="10000"/>
                </a:schemeClr>
              </a:solidFill>
              <a:latin typeface="Arial" panose="020B0604020202020204" pitchFamily="34" charset="0"/>
              <a:cs typeface="Arial" panose="020B0604020202020204" pitchFamily="34" charset="0"/>
            </a:rPr>
            <a:t> </a:t>
          </a:r>
          <a:r>
            <a:rPr lang="en-US" dirty="0" err="1">
              <a:solidFill>
                <a:schemeClr val="bg2">
                  <a:lumMod val="10000"/>
                </a:schemeClr>
              </a:solidFill>
              <a:latin typeface="Arial" panose="020B0604020202020204" pitchFamily="34" charset="0"/>
              <a:cs typeface="Arial" panose="020B0604020202020204" pitchFamily="34" charset="0"/>
            </a:rPr>
            <a:t>theo</a:t>
          </a:r>
          <a:r>
            <a:rPr lang="en-US" dirty="0">
              <a:solidFill>
                <a:schemeClr val="bg2">
                  <a:lumMod val="10000"/>
                </a:schemeClr>
              </a:solidFill>
              <a:latin typeface="Arial" panose="020B0604020202020204" pitchFamily="34" charset="0"/>
              <a:cs typeface="Arial" panose="020B0604020202020204" pitchFamily="34" charset="0"/>
            </a:rPr>
            <a:t> </a:t>
          </a:r>
          <a:r>
            <a:rPr lang="en-US" dirty="0" err="1">
              <a:solidFill>
                <a:schemeClr val="bg2">
                  <a:lumMod val="10000"/>
                </a:schemeClr>
              </a:solidFill>
              <a:latin typeface="Arial" panose="020B0604020202020204" pitchFamily="34" charset="0"/>
              <a:cs typeface="Arial" panose="020B0604020202020204" pitchFamily="34" charset="0"/>
            </a:rPr>
            <a:t>sản</a:t>
          </a:r>
          <a:r>
            <a:rPr lang="en-US" dirty="0">
              <a:solidFill>
                <a:schemeClr val="bg2">
                  <a:lumMod val="10000"/>
                </a:schemeClr>
              </a:solidFill>
              <a:latin typeface="Arial" panose="020B0604020202020204" pitchFamily="34" charset="0"/>
              <a:cs typeface="Arial" panose="020B0604020202020204" pitchFamily="34" charset="0"/>
            </a:rPr>
            <a:t> </a:t>
          </a:r>
          <a:r>
            <a:rPr lang="en-US" dirty="0" err="1">
              <a:solidFill>
                <a:schemeClr val="bg2">
                  <a:lumMod val="10000"/>
                </a:schemeClr>
              </a:solidFill>
              <a:latin typeface="Arial" panose="020B0604020202020204" pitchFamily="34" charset="0"/>
              <a:cs typeface="Arial" panose="020B0604020202020204" pitchFamily="34" charset="0"/>
            </a:rPr>
            <a:t>phẩm</a:t>
          </a:r>
          <a:r>
            <a:rPr lang="en-US" dirty="0">
              <a:solidFill>
                <a:schemeClr val="bg2">
                  <a:lumMod val="10000"/>
                </a:schemeClr>
              </a:solidFill>
              <a:latin typeface="Arial" panose="020B0604020202020204" pitchFamily="34" charset="0"/>
              <a:cs typeface="Arial" panose="020B0604020202020204" pitchFamily="34" charset="0"/>
            </a:rPr>
            <a:t>. </a:t>
          </a:r>
        </a:p>
      </dgm:t>
    </dgm:pt>
    <dgm:pt modelId="{009EAB4F-6A17-42DA-89B4-FB2C1F05F271}" type="parTrans" cxnId="{E15C0B2D-B451-44A1-8C88-C978061CE6AA}">
      <dgm:prSet/>
      <dgm:spPr/>
      <dgm:t>
        <a:bodyPr/>
        <a:lstStyle/>
        <a:p>
          <a:endParaRPr lang="en-US"/>
        </a:p>
      </dgm:t>
    </dgm:pt>
    <dgm:pt modelId="{737EABBD-50EB-48AC-BDEC-FBAC561DD2D1}" type="sibTrans" cxnId="{E15C0B2D-B451-44A1-8C88-C978061CE6AA}">
      <dgm:prSet/>
      <dgm:spPr/>
      <dgm:t>
        <a:bodyPr/>
        <a:lstStyle/>
        <a:p>
          <a:endParaRPr lang="en-US"/>
        </a:p>
      </dgm:t>
    </dgm:pt>
    <dgm:pt modelId="{CBD28E21-3C9A-4E17-8470-C4F5114878BC}">
      <dgm:prSet custT="1"/>
      <dgm:spPr>
        <a:solidFill>
          <a:schemeClr val="bg1"/>
        </a:solidFill>
        <a:ln>
          <a:solidFill>
            <a:srgbClr val="1165E1"/>
          </a:solidFill>
        </a:ln>
      </dgm:spPr>
      <dgm:t>
        <a:bodyPr/>
        <a:lstStyle/>
        <a:p>
          <a:r>
            <a:rPr lang="en-US" sz="2400" dirty="0" err="1">
              <a:solidFill>
                <a:srgbClr val="000099"/>
              </a:solidFill>
              <a:latin typeface="Arial" panose="020B0604020202020204" pitchFamily="34" charset="0"/>
              <a:cs typeface="Arial" panose="020B0604020202020204" pitchFamily="34" charset="0"/>
            </a:rPr>
            <a:t>Phương</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án</a:t>
          </a:r>
          <a:r>
            <a:rPr lang="en-US" sz="2400" dirty="0">
              <a:solidFill>
                <a:srgbClr val="000099"/>
              </a:solidFill>
              <a:latin typeface="Arial" panose="020B0604020202020204" pitchFamily="34" charset="0"/>
              <a:cs typeface="Arial" panose="020B0604020202020204" pitchFamily="34" charset="0"/>
            </a:rPr>
            <a:t> 2: </a:t>
          </a:r>
          <a:r>
            <a:rPr lang="en-US" sz="2400" dirty="0" err="1">
              <a:solidFill>
                <a:srgbClr val="000099"/>
              </a:solidFill>
              <a:latin typeface="Arial" panose="020B0604020202020204" pitchFamily="34" charset="0"/>
              <a:cs typeface="Arial" panose="020B0604020202020204" pitchFamily="34" charset="0"/>
            </a:rPr>
            <a:t>Chuyên</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môn</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hóa</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có</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lựa</a:t>
          </a:r>
          <a:r>
            <a:rPr lang="en-US" sz="2400" dirty="0">
              <a:solidFill>
                <a:srgbClr val="000099"/>
              </a:solidFill>
              <a:latin typeface="Arial" panose="020B0604020202020204" pitchFamily="34" charset="0"/>
              <a:cs typeface="Arial" panose="020B0604020202020204" pitchFamily="34" charset="0"/>
            </a:rPr>
            <a:t> </a:t>
          </a:r>
          <a:r>
            <a:rPr lang="en-US" sz="2400" dirty="0" err="1">
              <a:solidFill>
                <a:srgbClr val="000099"/>
              </a:solidFill>
              <a:latin typeface="Arial" panose="020B0604020202020204" pitchFamily="34" charset="0"/>
              <a:cs typeface="Arial" panose="020B0604020202020204" pitchFamily="34" charset="0"/>
            </a:rPr>
            <a:t>chọn</a:t>
          </a:r>
          <a:r>
            <a:rPr lang="en-US" sz="2400" dirty="0">
              <a:solidFill>
                <a:srgbClr val="000099"/>
              </a:solidFill>
              <a:latin typeface="Arial" panose="020B0604020202020204" pitchFamily="34" charset="0"/>
              <a:cs typeface="Arial" panose="020B0604020202020204" pitchFamily="34" charset="0"/>
            </a:rPr>
            <a:t>. </a:t>
          </a:r>
        </a:p>
      </dgm:t>
    </dgm:pt>
    <dgm:pt modelId="{7FC30F44-557F-48C2-BD76-1594D8B568D9}" type="parTrans" cxnId="{7A7F1C0F-C8B8-4869-8F3D-341EE4CC5DED}">
      <dgm:prSet/>
      <dgm:spPr/>
      <dgm:t>
        <a:bodyPr/>
        <a:lstStyle/>
        <a:p>
          <a:endParaRPr lang="en-US"/>
        </a:p>
      </dgm:t>
    </dgm:pt>
    <dgm:pt modelId="{993B5574-1421-4BEC-BF6F-93197BB88340}" type="sibTrans" cxnId="{7A7F1C0F-C8B8-4869-8F3D-341EE4CC5DED}">
      <dgm:prSet/>
      <dgm:spPr/>
      <dgm:t>
        <a:bodyPr/>
        <a:lstStyle/>
        <a:p>
          <a:endParaRPr lang="en-US"/>
        </a:p>
      </dgm:t>
    </dgm:pt>
    <dgm:pt modelId="{EBD55205-454B-4A99-BC67-F6121A65B38F}">
      <dgm:prSet custT="1"/>
      <dgm:spPr>
        <a:ln>
          <a:solidFill>
            <a:schemeClr val="bg2">
              <a:lumMod val="25000"/>
            </a:schemeClr>
          </a:solidFill>
        </a:ln>
      </dgm:spPr>
      <dgm:t>
        <a:bodyPr/>
        <a:lstStyle/>
        <a:p>
          <a:r>
            <a:rPr lang="en-US" sz="2400" dirty="0" err="1">
              <a:solidFill>
                <a:schemeClr val="bg2">
                  <a:lumMod val="10000"/>
                </a:schemeClr>
              </a:solidFill>
              <a:latin typeface="Arial" panose="020B0604020202020204" pitchFamily="34" charset="0"/>
              <a:cs typeface="Arial" panose="020B0604020202020204" pitchFamily="34" charset="0"/>
            </a:rPr>
            <a:t>Phương</a:t>
          </a:r>
          <a:r>
            <a:rPr lang="en-US" sz="2400" dirty="0">
              <a:solidFill>
                <a:schemeClr val="bg2">
                  <a:lumMod val="10000"/>
                </a:schemeClr>
              </a:solidFill>
              <a:latin typeface="Arial" panose="020B0604020202020204" pitchFamily="34" charset="0"/>
              <a:cs typeface="Arial" panose="020B0604020202020204" pitchFamily="34" charset="0"/>
            </a:rPr>
            <a:t> </a:t>
          </a:r>
          <a:r>
            <a:rPr lang="en-US" sz="2400" dirty="0" err="1">
              <a:solidFill>
                <a:schemeClr val="bg2">
                  <a:lumMod val="10000"/>
                </a:schemeClr>
              </a:solidFill>
              <a:latin typeface="Arial" panose="020B0604020202020204" pitchFamily="34" charset="0"/>
              <a:cs typeface="Arial" panose="020B0604020202020204" pitchFamily="34" charset="0"/>
            </a:rPr>
            <a:t>án</a:t>
          </a:r>
          <a:r>
            <a:rPr lang="en-US" sz="2400" dirty="0">
              <a:solidFill>
                <a:schemeClr val="bg2">
                  <a:lumMod val="10000"/>
                </a:schemeClr>
              </a:solidFill>
              <a:latin typeface="Arial" panose="020B0604020202020204" pitchFamily="34" charset="0"/>
              <a:cs typeface="Arial" panose="020B0604020202020204" pitchFamily="34" charset="0"/>
            </a:rPr>
            <a:t> 3: </a:t>
          </a:r>
          <a:r>
            <a:rPr lang="en-US" sz="2400" dirty="0" err="1">
              <a:solidFill>
                <a:schemeClr val="bg2">
                  <a:lumMod val="10000"/>
                </a:schemeClr>
              </a:solidFill>
              <a:latin typeface="Arial" panose="020B0604020202020204" pitchFamily="34" charset="0"/>
              <a:cs typeface="Arial" panose="020B0604020202020204" pitchFamily="34" charset="0"/>
            </a:rPr>
            <a:t>Chuyên</a:t>
          </a:r>
          <a:r>
            <a:rPr lang="en-US" sz="2400" dirty="0">
              <a:solidFill>
                <a:schemeClr val="bg2">
                  <a:lumMod val="10000"/>
                </a:schemeClr>
              </a:solidFill>
              <a:latin typeface="Arial" panose="020B0604020202020204" pitchFamily="34" charset="0"/>
              <a:cs typeface="Arial" panose="020B0604020202020204" pitchFamily="34" charset="0"/>
            </a:rPr>
            <a:t> </a:t>
          </a:r>
          <a:r>
            <a:rPr lang="en-US" sz="2400" dirty="0" err="1">
              <a:solidFill>
                <a:schemeClr val="bg2">
                  <a:lumMod val="10000"/>
                </a:schemeClr>
              </a:solidFill>
              <a:latin typeface="Arial" panose="020B0604020202020204" pitchFamily="34" charset="0"/>
              <a:cs typeface="Arial" panose="020B0604020202020204" pitchFamily="34" charset="0"/>
            </a:rPr>
            <a:t>môn</a:t>
          </a:r>
          <a:r>
            <a:rPr lang="en-US" sz="2400" dirty="0">
              <a:solidFill>
                <a:schemeClr val="bg2">
                  <a:lumMod val="10000"/>
                </a:schemeClr>
              </a:solidFill>
              <a:latin typeface="Arial" panose="020B0604020202020204" pitchFamily="34" charset="0"/>
              <a:cs typeface="Arial" panose="020B0604020202020204" pitchFamily="34" charset="0"/>
            </a:rPr>
            <a:t> </a:t>
          </a:r>
          <a:r>
            <a:rPr lang="en-US" sz="2400" dirty="0" err="1">
              <a:solidFill>
                <a:schemeClr val="bg2">
                  <a:lumMod val="10000"/>
                </a:schemeClr>
              </a:solidFill>
              <a:latin typeface="Arial" panose="020B0604020202020204" pitchFamily="34" charset="0"/>
              <a:cs typeface="Arial" panose="020B0604020202020204" pitchFamily="34" charset="0"/>
            </a:rPr>
            <a:t>hoá</a:t>
          </a:r>
          <a:r>
            <a:rPr lang="en-US" sz="2400" dirty="0">
              <a:solidFill>
                <a:schemeClr val="bg2">
                  <a:lumMod val="10000"/>
                </a:schemeClr>
              </a:solidFill>
              <a:latin typeface="Arial" panose="020B0604020202020204" pitchFamily="34" charset="0"/>
              <a:cs typeface="Arial" panose="020B0604020202020204" pitchFamily="34" charset="0"/>
            </a:rPr>
            <a:t> </a:t>
          </a:r>
          <a:r>
            <a:rPr lang="en-US" sz="2400" dirty="0" err="1">
              <a:solidFill>
                <a:schemeClr val="bg2">
                  <a:lumMod val="10000"/>
                </a:schemeClr>
              </a:solidFill>
              <a:latin typeface="Arial" panose="020B0604020202020204" pitchFamily="34" charset="0"/>
              <a:cs typeface="Arial" panose="020B0604020202020204" pitchFamily="34" charset="0"/>
            </a:rPr>
            <a:t>theo</a:t>
          </a:r>
          <a:r>
            <a:rPr lang="en-US" sz="2400" dirty="0">
              <a:solidFill>
                <a:schemeClr val="bg2">
                  <a:lumMod val="10000"/>
                </a:schemeClr>
              </a:solidFill>
              <a:latin typeface="Arial" panose="020B0604020202020204" pitchFamily="34" charset="0"/>
              <a:cs typeface="Arial" panose="020B0604020202020204" pitchFamily="34" charset="0"/>
            </a:rPr>
            <a:t> </a:t>
          </a:r>
          <a:r>
            <a:rPr lang="en-US" sz="2400" dirty="0" err="1">
              <a:solidFill>
                <a:schemeClr val="bg2">
                  <a:lumMod val="10000"/>
                </a:schemeClr>
              </a:solidFill>
              <a:latin typeface="Arial" panose="020B0604020202020204" pitchFamily="34" charset="0"/>
              <a:cs typeface="Arial" panose="020B0604020202020204" pitchFamily="34" charset="0"/>
            </a:rPr>
            <a:t>thị</a:t>
          </a:r>
          <a:r>
            <a:rPr lang="en-US" sz="2400" dirty="0">
              <a:solidFill>
                <a:schemeClr val="bg2">
                  <a:lumMod val="10000"/>
                </a:schemeClr>
              </a:solidFill>
              <a:latin typeface="Arial" panose="020B0604020202020204" pitchFamily="34" charset="0"/>
              <a:cs typeface="Arial" panose="020B0604020202020204" pitchFamily="34" charset="0"/>
            </a:rPr>
            <a:t> </a:t>
          </a:r>
          <a:r>
            <a:rPr lang="en-US" sz="2400" dirty="0" err="1">
              <a:solidFill>
                <a:schemeClr val="bg2">
                  <a:lumMod val="10000"/>
                </a:schemeClr>
              </a:solidFill>
              <a:latin typeface="Arial" panose="020B0604020202020204" pitchFamily="34" charset="0"/>
              <a:cs typeface="Arial" panose="020B0604020202020204" pitchFamily="34" charset="0"/>
            </a:rPr>
            <a:t>trường</a:t>
          </a:r>
          <a:r>
            <a:rPr lang="en-US" sz="2400" dirty="0">
              <a:solidFill>
                <a:schemeClr val="bg2">
                  <a:lumMod val="10000"/>
                </a:schemeClr>
              </a:solidFill>
              <a:latin typeface="Arial" panose="020B0604020202020204" pitchFamily="34" charset="0"/>
              <a:cs typeface="Arial" panose="020B0604020202020204" pitchFamily="34" charset="0"/>
            </a:rPr>
            <a:t>. </a:t>
          </a:r>
        </a:p>
      </dgm:t>
    </dgm:pt>
    <dgm:pt modelId="{014FEBB3-37C2-4F23-9D04-9A4AD39DEC7E}" type="parTrans" cxnId="{656AB49B-E78B-43A9-A197-83DA7F348282}">
      <dgm:prSet/>
      <dgm:spPr/>
      <dgm:t>
        <a:bodyPr/>
        <a:lstStyle/>
        <a:p>
          <a:endParaRPr lang="en-US"/>
        </a:p>
      </dgm:t>
    </dgm:pt>
    <dgm:pt modelId="{C59F9348-E8DA-4A96-8C0B-D7424B94687D}" type="sibTrans" cxnId="{656AB49B-E78B-43A9-A197-83DA7F348282}">
      <dgm:prSet/>
      <dgm:spPr/>
      <dgm:t>
        <a:bodyPr/>
        <a:lstStyle/>
        <a:p>
          <a:endParaRPr lang="en-US"/>
        </a:p>
      </dgm:t>
    </dgm:pt>
    <dgm:pt modelId="{B682377A-6CA8-4496-967B-5CD948B3D7B8}" type="pres">
      <dgm:prSet presAssocID="{7BB572E0-7A23-49D2-A16D-5783EBECBF1C}" presName="hierChild1" presStyleCnt="0">
        <dgm:presLayoutVars>
          <dgm:chPref val="1"/>
          <dgm:dir/>
          <dgm:animOne val="branch"/>
          <dgm:animLvl val="lvl"/>
          <dgm:resizeHandles/>
        </dgm:presLayoutVars>
      </dgm:prSet>
      <dgm:spPr/>
    </dgm:pt>
    <dgm:pt modelId="{F21913AD-3418-4EEC-9EAD-D6E834A7DAA9}" type="pres">
      <dgm:prSet presAssocID="{774777B8-7A1C-4D50-AA66-2171470037AA}" presName="hierRoot1" presStyleCnt="0"/>
      <dgm:spPr/>
    </dgm:pt>
    <dgm:pt modelId="{16812561-DF0B-4DE4-93D6-96F676F74AE2}" type="pres">
      <dgm:prSet presAssocID="{774777B8-7A1C-4D50-AA66-2171470037AA}" presName="composite" presStyleCnt="0"/>
      <dgm:spPr/>
    </dgm:pt>
    <dgm:pt modelId="{9AABF5B1-0856-42AE-9E21-B4D6A44B2020}" type="pres">
      <dgm:prSet presAssocID="{774777B8-7A1C-4D50-AA66-2171470037AA}" presName="background" presStyleLbl="node0" presStyleIdx="0" presStyleCnt="1"/>
      <dgm:spPr>
        <a:blipFill rotWithShape="0">
          <a:blip xmlns:r="http://schemas.openxmlformats.org/officeDocument/2006/relationships" r:embed="rId1"/>
          <a:tile tx="0" ty="0" sx="100000" sy="100000" flip="none" algn="tl"/>
        </a:blipFill>
      </dgm:spPr>
    </dgm:pt>
    <dgm:pt modelId="{8424342C-7DEA-4DC5-8C1E-0CBF5B1E3F7A}" type="pres">
      <dgm:prSet presAssocID="{774777B8-7A1C-4D50-AA66-2171470037AA}" presName="text" presStyleLbl="fgAcc0" presStyleIdx="0" presStyleCnt="1" custScaleX="349338" custScaleY="165879" custLinFactNeighborX="-2837" custLinFactNeighborY="-92488">
        <dgm:presLayoutVars>
          <dgm:chPref val="3"/>
        </dgm:presLayoutVars>
      </dgm:prSet>
      <dgm:spPr/>
    </dgm:pt>
    <dgm:pt modelId="{48F57E9E-5FB5-4CC9-AA73-428D681542F7}" type="pres">
      <dgm:prSet presAssocID="{774777B8-7A1C-4D50-AA66-2171470037AA}" presName="hierChild2" presStyleCnt="0"/>
      <dgm:spPr/>
    </dgm:pt>
    <dgm:pt modelId="{288D664F-271C-4B56-9512-A3CF30552A51}" type="pres">
      <dgm:prSet presAssocID="{0AFED926-21CE-4433-961B-06E888CB14E8}" presName="Name10" presStyleLbl="parChTrans1D2" presStyleIdx="0" presStyleCnt="5"/>
      <dgm:spPr/>
    </dgm:pt>
    <dgm:pt modelId="{A64DED16-99BA-49C4-913F-8897C0E3A470}" type="pres">
      <dgm:prSet presAssocID="{0910342A-4DE8-4C78-AC3C-83260A348CEC}" presName="hierRoot2" presStyleCnt="0"/>
      <dgm:spPr/>
    </dgm:pt>
    <dgm:pt modelId="{93589CA3-1598-4816-9F73-15472BF7BA7F}" type="pres">
      <dgm:prSet presAssocID="{0910342A-4DE8-4C78-AC3C-83260A348CEC}" presName="composite2" presStyleCnt="0"/>
      <dgm:spPr/>
    </dgm:pt>
    <dgm:pt modelId="{6288DE05-379F-4862-AD28-C68E6BBA8E4A}" type="pres">
      <dgm:prSet presAssocID="{0910342A-4DE8-4C78-AC3C-83260A348CEC}" presName="background2" presStyleLbl="node2" presStyleIdx="0" presStyleCnt="5"/>
      <dgm:spPr>
        <a:blipFill rotWithShape="0">
          <a:blip xmlns:r="http://schemas.openxmlformats.org/officeDocument/2006/relationships" r:embed="rId2"/>
          <a:tile tx="0" ty="0" sx="100000" sy="100000" flip="none" algn="tl"/>
        </a:blipFill>
      </dgm:spPr>
    </dgm:pt>
    <dgm:pt modelId="{095FF1C5-DC76-4D45-88EF-733E1988B94D}" type="pres">
      <dgm:prSet presAssocID="{0910342A-4DE8-4C78-AC3C-83260A348CEC}" presName="text2" presStyleLbl="fgAcc2" presStyleIdx="0" presStyleCnt="5" custScaleX="104741" custScaleY="188986" custLinFactNeighborX="1122" custLinFactNeighborY="-6867">
        <dgm:presLayoutVars>
          <dgm:chPref val="3"/>
        </dgm:presLayoutVars>
      </dgm:prSet>
      <dgm:spPr/>
    </dgm:pt>
    <dgm:pt modelId="{163200BD-66C0-4F11-830C-CCCE66847EED}" type="pres">
      <dgm:prSet presAssocID="{0910342A-4DE8-4C78-AC3C-83260A348CEC}" presName="hierChild3" presStyleCnt="0"/>
      <dgm:spPr/>
    </dgm:pt>
    <dgm:pt modelId="{BB2BED2F-8531-4646-A4ED-88AEDC1667BE}" type="pres">
      <dgm:prSet presAssocID="{7FC30F44-557F-48C2-BD76-1594D8B568D9}" presName="Name10" presStyleLbl="parChTrans1D2" presStyleIdx="1" presStyleCnt="5"/>
      <dgm:spPr/>
    </dgm:pt>
    <dgm:pt modelId="{C73B5672-041F-4662-B57E-3A40FE0CA4FE}" type="pres">
      <dgm:prSet presAssocID="{CBD28E21-3C9A-4E17-8470-C4F5114878BC}" presName="hierRoot2" presStyleCnt="0"/>
      <dgm:spPr/>
    </dgm:pt>
    <dgm:pt modelId="{89D02F5B-6C3F-4BEE-9371-B95A91F2FD9A}" type="pres">
      <dgm:prSet presAssocID="{CBD28E21-3C9A-4E17-8470-C4F5114878BC}" presName="composite2" presStyleCnt="0"/>
      <dgm:spPr/>
    </dgm:pt>
    <dgm:pt modelId="{B0802892-D981-4E5C-A1A1-73479F7C6150}" type="pres">
      <dgm:prSet presAssocID="{CBD28E21-3C9A-4E17-8470-C4F5114878BC}" presName="background2" presStyleLbl="node2" presStyleIdx="1" presStyleCnt="5"/>
      <dgm:spPr>
        <a:blipFill rotWithShape="0">
          <a:blip xmlns:r="http://schemas.openxmlformats.org/officeDocument/2006/relationships" r:embed="rId3"/>
          <a:tile tx="0" ty="0" sx="100000" sy="100000" flip="none" algn="tl"/>
        </a:blipFill>
      </dgm:spPr>
    </dgm:pt>
    <dgm:pt modelId="{313D86D2-5102-492A-9253-890C9F9F4756}" type="pres">
      <dgm:prSet presAssocID="{CBD28E21-3C9A-4E17-8470-C4F5114878BC}" presName="text2" presStyleLbl="fgAcc2" presStyleIdx="1" presStyleCnt="5" custScaleY="176233">
        <dgm:presLayoutVars>
          <dgm:chPref val="3"/>
        </dgm:presLayoutVars>
      </dgm:prSet>
      <dgm:spPr/>
    </dgm:pt>
    <dgm:pt modelId="{A7EFA73E-848B-4E94-ADDD-A90D7276AD6D}" type="pres">
      <dgm:prSet presAssocID="{CBD28E21-3C9A-4E17-8470-C4F5114878BC}" presName="hierChild3" presStyleCnt="0"/>
      <dgm:spPr/>
    </dgm:pt>
    <dgm:pt modelId="{B48458F1-8B57-4C37-8D1C-965167ACAEA1}" type="pres">
      <dgm:prSet presAssocID="{014FEBB3-37C2-4F23-9D04-9A4AD39DEC7E}" presName="Name10" presStyleLbl="parChTrans1D2" presStyleIdx="2" presStyleCnt="5"/>
      <dgm:spPr/>
    </dgm:pt>
    <dgm:pt modelId="{7F760237-2C4A-438D-AB93-361F5D029CAB}" type="pres">
      <dgm:prSet presAssocID="{EBD55205-454B-4A99-BC67-F6121A65B38F}" presName="hierRoot2" presStyleCnt="0"/>
      <dgm:spPr/>
    </dgm:pt>
    <dgm:pt modelId="{605F7231-6D2A-41F7-9FFE-A95CEF897652}" type="pres">
      <dgm:prSet presAssocID="{EBD55205-454B-4A99-BC67-F6121A65B38F}" presName="composite2" presStyleCnt="0"/>
      <dgm:spPr/>
    </dgm:pt>
    <dgm:pt modelId="{CD73DE3B-B3CC-4C25-AAAC-1CBEDF7ACB54}" type="pres">
      <dgm:prSet presAssocID="{EBD55205-454B-4A99-BC67-F6121A65B38F}" presName="background2" presStyleLbl="node2" presStyleIdx="2" presStyleCnt="5"/>
      <dgm:spPr>
        <a:blipFill rotWithShape="0">
          <a:blip xmlns:r="http://schemas.openxmlformats.org/officeDocument/2006/relationships" r:embed="rId4"/>
          <a:tile tx="0" ty="0" sx="100000" sy="100000" flip="none" algn="tl"/>
        </a:blipFill>
      </dgm:spPr>
    </dgm:pt>
    <dgm:pt modelId="{6044104C-4D38-45EE-A832-E8A02C71E4A4}" type="pres">
      <dgm:prSet presAssocID="{EBD55205-454B-4A99-BC67-F6121A65B38F}" presName="text2" presStyleLbl="fgAcc2" presStyleIdx="2" presStyleCnt="5" custScaleY="179041">
        <dgm:presLayoutVars>
          <dgm:chPref val="3"/>
        </dgm:presLayoutVars>
      </dgm:prSet>
      <dgm:spPr/>
    </dgm:pt>
    <dgm:pt modelId="{CC4B59BB-1A6B-45F7-900F-11F86BB0AF6E}" type="pres">
      <dgm:prSet presAssocID="{EBD55205-454B-4A99-BC67-F6121A65B38F}" presName="hierChild3" presStyleCnt="0"/>
      <dgm:spPr/>
    </dgm:pt>
    <dgm:pt modelId="{65477058-53DD-48E4-A5DE-EF4B008E26E7}" type="pres">
      <dgm:prSet presAssocID="{009EAB4F-6A17-42DA-89B4-FB2C1F05F271}" presName="Name10" presStyleLbl="parChTrans1D2" presStyleIdx="3" presStyleCnt="5"/>
      <dgm:spPr/>
    </dgm:pt>
    <dgm:pt modelId="{1EFD9A43-07F6-425D-94AA-F533E87AFAA5}" type="pres">
      <dgm:prSet presAssocID="{733A5326-10CC-47AE-8BCB-83E0D9A5F388}" presName="hierRoot2" presStyleCnt="0"/>
      <dgm:spPr/>
    </dgm:pt>
    <dgm:pt modelId="{BDD599CF-43F0-49A4-9A8E-D5AB455C4A62}" type="pres">
      <dgm:prSet presAssocID="{733A5326-10CC-47AE-8BCB-83E0D9A5F388}" presName="composite2" presStyleCnt="0"/>
      <dgm:spPr/>
    </dgm:pt>
    <dgm:pt modelId="{ACC0FB44-75A4-4DE9-B07C-E2AF452AD1CD}" type="pres">
      <dgm:prSet presAssocID="{733A5326-10CC-47AE-8BCB-83E0D9A5F388}" presName="background2" presStyleLbl="node2" presStyleIdx="3" presStyleCnt="5"/>
      <dgm:spPr>
        <a:blipFill rotWithShape="0">
          <a:blip xmlns:r="http://schemas.openxmlformats.org/officeDocument/2006/relationships" r:embed="rId5"/>
          <a:tile tx="0" ty="0" sx="100000" sy="100000" flip="none" algn="tl"/>
        </a:blipFill>
      </dgm:spPr>
    </dgm:pt>
    <dgm:pt modelId="{941E530B-6184-4012-BEB4-64F3B828E8A9}" type="pres">
      <dgm:prSet presAssocID="{733A5326-10CC-47AE-8BCB-83E0D9A5F388}" presName="text2" presStyleLbl="fgAcc2" presStyleIdx="3" presStyleCnt="5" custScaleY="172917" custLinFactNeighborX="2160" custLinFactNeighborY="9448">
        <dgm:presLayoutVars>
          <dgm:chPref val="3"/>
        </dgm:presLayoutVars>
      </dgm:prSet>
      <dgm:spPr/>
    </dgm:pt>
    <dgm:pt modelId="{B6F72B3F-29F0-4028-AFD3-509A38D90FAD}" type="pres">
      <dgm:prSet presAssocID="{733A5326-10CC-47AE-8BCB-83E0D9A5F388}" presName="hierChild3" presStyleCnt="0"/>
      <dgm:spPr/>
    </dgm:pt>
    <dgm:pt modelId="{F98803A6-71C6-4DE8-A0A6-9F238695078E}" type="pres">
      <dgm:prSet presAssocID="{8F2085E9-2A06-451A-9969-7DA9688DD02F}" presName="Name10" presStyleLbl="parChTrans1D2" presStyleIdx="4" presStyleCnt="5"/>
      <dgm:spPr/>
    </dgm:pt>
    <dgm:pt modelId="{BDA47532-5402-4A2C-93C1-3D8381B43A88}" type="pres">
      <dgm:prSet presAssocID="{2271D28D-4AC5-42EB-A71D-D21C4454D7AC}" presName="hierRoot2" presStyleCnt="0"/>
      <dgm:spPr/>
    </dgm:pt>
    <dgm:pt modelId="{52D25B24-B986-45A8-A533-76FFCA6BE303}" type="pres">
      <dgm:prSet presAssocID="{2271D28D-4AC5-42EB-A71D-D21C4454D7AC}" presName="composite2" presStyleCnt="0"/>
      <dgm:spPr/>
    </dgm:pt>
    <dgm:pt modelId="{50C3E16C-4E5E-4E11-A4A0-1CDC3D06FB5F}" type="pres">
      <dgm:prSet presAssocID="{2271D28D-4AC5-42EB-A71D-D21C4454D7AC}" presName="background2" presStyleLbl="node2" presStyleIdx="4" presStyleCnt="5"/>
      <dgm:spPr>
        <a:blipFill rotWithShape="0">
          <a:blip xmlns:r="http://schemas.openxmlformats.org/officeDocument/2006/relationships" r:embed="rId6"/>
          <a:tile tx="0" ty="0" sx="100000" sy="100000" flip="none" algn="tl"/>
        </a:blipFill>
      </dgm:spPr>
    </dgm:pt>
    <dgm:pt modelId="{97403015-265C-445F-825E-4329D9D3E225}" type="pres">
      <dgm:prSet presAssocID="{2271D28D-4AC5-42EB-A71D-D21C4454D7AC}" presName="text2" presStyleLbl="fgAcc2" presStyleIdx="4" presStyleCnt="5" custScaleX="110682" custScaleY="176732">
        <dgm:presLayoutVars>
          <dgm:chPref val="3"/>
        </dgm:presLayoutVars>
      </dgm:prSet>
      <dgm:spPr/>
    </dgm:pt>
    <dgm:pt modelId="{E4EAFA52-FDB7-45CC-8F40-0796AD3E7B5E}" type="pres">
      <dgm:prSet presAssocID="{2271D28D-4AC5-42EB-A71D-D21C4454D7AC}" presName="hierChild3" presStyleCnt="0"/>
      <dgm:spPr/>
    </dgm:pt>
  </dgm:ptLst>
  <dgm:cxnLst>
    <dgm:cxn modelId="{E24D7E0A-BFFD-440D-AB4A-66955B6B3111}" type="presOf" srcId="{7FC30F44-557F-48C2-BD76-1594D8B568D9}" destId="{BB2BED2F-8531-4646-A4ED-88AEDC1667BE}" srcOrd="0" destOrd="0" presId="urn:microsoft.com/office/officeart/2005/8/layout/hierarchy1#5"/>
    <dgm:cxn modelId="{7A7F1C0F-C8B8-4869-8F3D-341EE4CC5DED}" srcId="{774777B8-7A1C-4D50-AA66-2171470037AA}" destId="{CBD28E21-3C9A-4E17-8470-C4F5114878BC}" srcOrd="1" destOrd="0" parTransId="{7FC30F44-557F-48C2-BD76-1594D8B568D9}" sibTransId="{993B5574-1421-4BEC-BF6F-93197BB88340}"/>
    <dgm:cxn modelId="{3BEF3A20-F162-4130-B60C-D91AAA6946E2}" type="presOf" srcId="{733A5326-10CC-47AE-8BCB-83E0D9A5F388}" destId="{941E530B-6184-4012-BEB4-64F3B828E8A9}" srcOrd="0" destOrd="0" presId="urn:microsoft.com/office/officeart/2005/8/layout/hierarchy1#5"/>
    <dgm:cxn modelId="{D4A10F22-BDD7-4B3D-98B4-408CEE6BBE60}" srcId="{774777B8-7A1C-4D50-AA66-2171470037AA}" destId="{0910342A-4DE8-4C78-AC3C-83260A348CEC}" srcOrd="0" destOrd="0" parTransId="{0AFED926-21CE-4433-961B-06E888CB14E8}" sibTransId="{2731D26B-61FD-4973-86A4-F4F576800D86}"/>
    <dgm:cxn modelId="{E15C0B2D-B451-44A1-8C88-C978061CE6AA}" srcId="{774777B8-7A1C-4D50-AA66-2171470037AA}" destId="{733A5326-10CC-47AE-8BCB-83E0D9A5F388}" srcOrd="3" destOrd="0" parTransId="{009EAB4F-6A17-42DA-89B4-FB2C1F05F271}" sibTransId="{737EABBD-50EB-48AC-BDEC-FBAC561DD2D1}"/>
    <dgm:cxn modelId="{AFD35F31-0ED0-4F93-B4AF-8EE2EF16AF4C}" type="presOf" srcId="{0AFED926-21CE-4433-961B-06E888CB14E8}" destId="{288D664F-271C-4B56-9512-A3CF30552A51}" srcOrd="0" destOrd="0" presId="urn:microsoft.com/office/officeart/2005/8/layout/hierarchy1#5"/>
    <dgm:cxn modelId="{185B603F-9C2A-4450-8A27-42DBB53D7EC4}" type="presOf" srcId="{0910342A-4DE8-4C78-AC3C-83260A348CEC}" destId="{095FF1C5-DC76-4D45-88EF-733E1988B94D}" srcOrd="0" destOrd="0" presId="urn:microsoft.com/office/officeart/2005/8/layout/hierarchy1#5"/>
    <dgm:cxn modelId="{C8EC5F47-C3EF-4470-B590-6F25B6741DBC}" type="presOf" srcId="{774777B8-7A1C-4D50-AA66-2171470037AA}" destId="{8424342C-7DEA-4DC5-8C1E-0CBF5B1E3F7A}" srcOrd="0" destOrd="0" presId="urn:microsoft.com/office/officeart/2005/8/layout/hierarchy1#5"/>
    <dgm:cxn modelId="{BBBE2F51-CCF7-4B08-91F4-689356B8D3C2}" type="presOf" srcId="{014FEBB3-37C2-4F23-9D04-9A4AD39DEC7E}" destId="{B48458F1-8B57-4C37-8D1C-965167ACAEA1}" srcOrd="0" destOrd="0" presId="urn:microsoft.com/office/officeart/2005/8/layout/hierarchy1#5"/>
    <dgm:cxn modelId="{46883C7F-FE6C-4B17-A85E-96FD0A8AB8B7}" type="presOf" srcId="{CBD28E21-3C9A-4E17-8470-C4F5114878BC}" destId="{313D86D2-5102-492A-9253-890C9F9F4756}" srcOrd="0" destOrd="0" presId="urn:microsoft.com/office/officeart/2005/8/layout/hierarchy1#5"/>
    <dgm:cxn modelId="{656AB49B-E78B-43A9-A197-83DA7F348282}" srcId="{774777B8-7A1C-4D50-AA66-2171470037AA}" destId="{EBD55205-454B-4A99-BC67-F6121A65B38F}" srcOrd="2" destOrd="0" parTransId="{014FEBB3-37C2-4F23-9D04-9A4AD39DEC7E}" sibTransId="{C59F9348-E8DA-4A96-8C0B-D7424B94687D}"/>
    <dgm:cxn modelId="{04E656A9-7FFB-40B5-97DD-CA48F78CADD4}" type="presOf" srcId="{009EAB4F-6A17-42DA-89B4-FB2C1F05F271}" destId="{65477058-53DD-48E4-A5DE-EF4B008E26E7}" srcOrd="0" destOrd="0" presId="urn:microsoft.com/office/officeart/2005/8/layout/hierarchy1#5"/>
    <dgm:cxn modelId="{06C7C3B2-B4D0-4D37-B4AD-A1734C82D2B8}" srcId="{7BB572E0-7A23-49D2-A16D-5783EBECBF1C}" destId="{774777B8-7A1C-4D50-AA66-2171470037AA}" srcOrd="0" destOrd="0" parTransId="{31033C77-84D7-4624-85F4-B71EAA88A29F}" sibTransId="{49D8744A-7226-4EC0-88D2-76129D7603D0}"/>
    <dgm:cxn modelId="{5A9A44C2-6564-42FB-BA34-B3DD38B4652C}" type="presOf" srcId="{2271D28D-4AC5-42EB-A71D-D21C4454D7AC}" destId="{97403015-265C-445F-825E-4329D9D3E225}" srcOrd="0" destOrd="0" presId="urn:microsoft.com/office/officeart/2005/8/layout/hierarchy1#5"/>
    <dgm:cxn modelId="{CF2EFACA-2C5C-4152-ABE6-CC4FE7AB2BA2}" type="presOf" srcId="{7BB572E0-7A23-49D2-A16D-5783EBECBF1C}" destId="{B682377A-6CA8-4496-967B-5CD948B3D7B8}" srcOrd="0" destOrd="0" presId="urn:microsoft.com/office/officeart/2005/8/layout/hierarchy1#5"/>
    <dgm:cxn modelId="{C0A3C8EF-9F82-4C21-BC2C-857550E99C5A}" srcId="{774777B8-7A1C-4D50-AA66-2171470037AA}" destId="{2271D28D-4AC5-42EB-A71D-D21C4454D7AC}" srcOrd="4" destOrd="0" parTransId="{8F2085E9-2A06-451A-9969-7DA9688DD02F}" sibTransId="{F6243BF3-DD88-43FD-87C5-14001F89641A}"/>
    <dgm:cxn modelId="{DB590DFA-AFB3-4469-8C03-D17B2F21E64C}" type="presOf" srcId="{8F2085E9-2A06-451A-9969-7DA9688DD02F}" destId="{F98803A6-71C6-4DE8-A0A6-9F238695078E}" srcOrd="0" destOrd="0" presId="urn:microsoft.com/office/officeart/2005/8/layout/hierarchy1#5"/>
    <dgm:cxn modelId="{4567E9FE-4E84-433A-ACC0-C91A320E52D9}" type="presOf" srcId="{EBD55205-454B-4A99-BC67-F6121A65B38F}" destId="{6044104C-4D38-45EE-A832-E8A02C71E4A4}" srcOrd="0" destOrd="0" presId="urn:microsoft.com/office/officeart/2005/8/layout/hierarchy1#5"/>
    <dgm:cxn modelId="{32336AD7-14BC-4019-980D-AEA37705BF7F}" type="presParOf" srcId="{B682377A-6CA8-4496-967B-5CD948B3D7B8}" destId="{F21913AD-3418-4EEC-9EAD-D6E834A7DAA9}" srcOrd="0" destOrd="0" presId="urn:microsoft.com/office/officeart/2005/8/layout/hierarchy1#5"/>
    <dgm:cxn modelId="{82645BA4-E308-4932-ABC9-B47DB282DC93}" type="presParOf" srcId="{F21913AD-3418-4EEC-9EAD-D6E834A7DAA9}" destId="{16812561-DF0B-4DE4-93D6-96F676F74AE2}" srcOrd="0" destOrd="0" presId="urn:microsoft.com/office/officeart/2005/8/layout/hierarchy1#5"/>
    <dgm:cxn modelId="{3FF78A6B-EC6F-446E-9E60-878C6D9FA69C}" type="presParOf" srcId="{16812561-DF0B-4DE4-93D6-96F676F74AE2}" destId="{9AABF5B1-0856-42AE-9E21-B4D6A44B2020}" srcOrd="0" destOrd="0" presId="urn:microsoft.com/office/officeart/2005/8/layout/hierarchy1#5"/>
    <dgm:cxn modelId="{E9AE4767-7EBA-4F92-803F-DA4436D90B3B}" type="presParOf" srcId="{16812561-DF0B-4DE4-93D6-96F676F74AE2}" destId="{8424342C-7DEA-4DC5-8C1E-0CBF5B1E3F7A}" srcOrd="1" destOrd="0" presId="urn:microsoft.com/office/officeart/2005/8/layout/hierarchy1#5"/>
    <dgm:cxn modelId="{84875948-DAC7-4D69-B70B-00BABD5C4418}" type="presParOf" srcId="{F21913AD-3418-4EEC-9EAD-D6E834A7DAA9}" destId="{48F57E9E-5FB5-4CC9-AA73-428D681542F7}" srcOrd="1" destOrd="0" presId="urn:microsoft.com/office/officeart/2005/8/layout/hierarchy1#5"/>
    <dgm:cxn modelId="{7917F4F5-A0BE-434E-8BE3-BD4FF023BC4F}" type="presParOf" srcId="{48F57E9E-5FB5-4CC9-AA73-428D681542F7}" destId="{288D664F-271C-4B56-9512-A3CF30552A51}" srcOrd="0" destOrd="0" presId="urn:microsoft.com/office/officeart/2005/8/layout/hierarchy1#5"/>
    <dgm:cxn modelId="{8B217A08-BE59-493D-8CC6-52B6A28C2397}" type="presParOf" srcId="{48F57E9E-5FB5-4CC9-AA73-428D681542F7}" destId="{A64DED16-99BA-49C4-913F-8897C0E3A470}" srcOrd="1" destOrd="0" presId="urn:microsoft.com/office/officeart/2005/8/layout/hierarchy1#5"/>
    <dgm:cxn modelId="{F2192568-51FC-4DBA-8581-86AF97A4DFE2}" type="presParOf" srcId="{A64DED16-99BA-49C4-913F-8897C0E3A470}" destId="{93589CA3-1598-4816-9F73-15472BF7BA7F}" srcOrd="0" destOrd="0" presId="urn:microsoft.com/office/officeart/2005/8/layout/hierarchy1#5"/>
    <dgm:cxn modelId="{3E98FFAB-044C-446A-9FDC-D4E164E8AFF3}" type="presParOf" srcId="{93589CA3-1598-4816-9F73-15472BF7BA7F}" destId="{6288DE05-379F-4862-AD28-C68E6BBA8E4A}" srcOrd="0" destOrd="0" presId="urn:microsoft.com/office/officeart/2005/8/layout/hierarchy1#5"/>
    <dgm:cxn modelId="{BDCF49B7-C8AE-4AD7-BA3A-23FCEAE6DBD5}" type="presParOf" srcId="{93589CA3-1598-4816-9F73-15472BF7BA7F}" destId="{095FF1C5-DC76-4D45-88EF-733E1988B94D}" srcOrd="1" destOrd="0" presId="urn:microsoft.com/office/officeart/2005/8/layout/hierarchy1#5"/>
    <dgm:cxn modelId="{0B939022-E0F2-4C8F-BF21-5F0F9C61154C}" type="presParOf" srcId="{A64DED16-99BA-49C4-913F-8897C0E3A470}" destId="{163200BD-66C0-4F11-830C-CCCE66847EED}" srcOrd="1" destOrd="0" presId="urn:microsoft.com/office/officeart/2005/8/layout/hierarchy1#5"/>
    <dgm:cxn modelId="{752ED009-5211-4C99-9A10-BC4A6E2F8522}" type="presParOf" srcId="{48F57E9E-5FB5-4CC9-AA73-428D681542F7}" destId="{BB2BED2F-8531-4646-A4ED-88AEDC1667BE}" srcOrd="2" destOrd="0" presId="urn:microsoft.com/office/officeart/2005/8/layout/hierarchy1#5"/>
    <dgm:cxn modelId="{69BBB131-6810-4777-A717-5822CD081879}" type="presParOf" srcId="{48F57E9E-5FB5-4CC9-AA73-428D681542F7}" destId="{C73B5672-041F-4662-B57E-3A40FE0CA4FE}" srcOrd="3" destOrd="0" presId="urn:microsoft.com/office/officeart/2005/8/layout/hierarchy1#5"/>
    <dgm:cxn modelId="{CFB69C8D-048F-40FE-A44A-CB2F1BC12706}" type="presParOf" srcId="{C73B5672-041F-4662-B57E-3A40FE0CA4FE}" destId="{89D02F5B-6C3F-4BEE-9371-B95A91F2FD9A}" srcOrd="0" destOrd="0" presId="urn:microsoft.com/office/officeart/2005/8/layout/hierarchy1#5"/>
    <dgm:cxn modelId="{4719FD1C-BCAD-4FD7-B138-AF3D60EB68C4}" type="presParOf" srcId="{89D02F5B-6C3F-4BEE-9371-B95A91F2FD9A}" destId="{B0802892-D981-4E5C-A1A1-73479F7C6150}" srcOrd="0" destOrd="0" presId="urn:microsoft.com/office/officeart/2005/8/layout/hierarchy1#5"/>
    <dgm:cxn modelId="{CFF27F9A-50CE-489C-9C3B-F6DD9D54851B}" type="presParOf" srcId="{89D02F5B-6C3F-4BEE-9371-B95A91F2FD9A}" destId="{313D86D2-5102-492A-9253-890C9F9F4756}" srcOrd="1" destOrd="0" presId="urn:microsoft.com/office/officeart/2005/8/layout/hierarchy1#5"/>
    <dgm:cxn modelId="{AB82A005-5D87-4D62-AB3F-2E135CF93591}" type="presParOf" srcId="{C73B5672-041F-4662-B57E-3A40FE0CA4FE}" destId="{A7EFA73E-848B-4E94-ADDD-A90D7276AD6D}" srcOrd="1" destOrd="0" presId="urn:microsoft.com/office/officeart/2005/8/layout/hierarchy1#5"/>
    <dgm:cxn modelId="{D4328455-AF83-4CCF-972A-EA8E696360A2}" type="presParOf" srcId="{48F57E9E-5FB5-4CC9-AA73-428D681542F7}" destId="{B48458F1-8B57-4C37-8D1C-965167ACAEA1}" srcOrd="4" destOrd="0" presId="urn:microsoft.com/office/officeart/2005/8/layout/hierarchy1#5"/>
    <dgm:cxn modelId="{173293E8-0239-4A11-A413-F653ABFF2FAA}" type="presParOf" srcId="{48F57E9E-5FB5-4CC9-AA73-428D681542F7}" destId="{7F760237-2C4A-438D-AB93-361F5D029CAB}" srcOrd="5" destOrd="0" presId="urn:microsoft.com/office/officeart/2005/8/layout/hierarchy1#5"/>
    <dgm:cxn modelId="{AA6CE293-553B-4AA3-B7AD-247AB1611621}" type="presParOf" srcId="{7F760237-2C4A-438D-AB93-361F5D029CAB}" destId="{605F7231-6D2A-41F7-9FFE-A95CEF897652}" srcOrd="0" destOrd="0" presId="urn:microsoft.com/office/officeart/2005/8/layout/hierarchy1#5"/>
    <dgm:cxn modelId="{F7099D91-3346-45F7-ADE3-E4599B843FF2}" type="presParOf" srcId="{605F7231-6D2A-41F7-9FFE-A95CEF897652}" destId="{CD73DE3B-B3CC-4C25-AAAC-1CBEDF7ACB54}" srcOrd="0" destOrd="0" presId="urn:microsoft.com/office/officeart/2005/8/layout/hierarchy1#5"/>
    <dgm:cxn modelId="{83B9C7D6-8DEC-4771-A942-ABFA42DEC6E2}" type="presParOf" srcId="{605F7231-6D2A-41F7-9FFE-A95CEF897652}" destId="{6044104C-4D38-45EE-A832-E8A02C71E4A4}" srcOrd="1" destOrd="0" presId="urn:microsoft.com/office/officeart/2005/8/layout/hierarchy1#5"/>
    <dgm:cxn modelId="{96EED59C-F12F-471B-9C72-64B6EF3F48C4}" type="presParOf" srcId="{7F760237-2C4A-438D-AB93-361F5D029CAB}" destId="{CC4B59BB-1A6B-45F7-900F-11F86BB0AF6E}" srcOrd="1" destOrd="0" presId="urn:microsoft.com/office/officeart/2005/8/layout/hierarchy1#5"/>
    <dgm:cxn modelId="{0BD79D82-6F29-4E0C-A35C-5FBC1D7A1200}" type="presParOf" srcId="{48F57E9E-5FB5-4CC9-AA73-428D681542F7}" destId="{65477058-53DD-48E4-A5DE-EF4B008E26E7}" srcOrd="6" destOrd="0" presId="urn:microsoft.com/office/officeart/2005/8/layout/hierarchy1#5"/>
    <dgm:cxn modelId="{01E575AE-D899-442A-8598-F69AD7CD5EE7}" type="presParOf" srcId="{48F57E9E-5FB5-4CC9-AA73-428D681542F7}" destId="{1EFD9A43-07F6-425D-94AA-F533E87AFAA5}" srcOrd="7" destOrd="0" presId="urn:microsoft.com/office/officeart/2005/8/layout/hierarchy1#5"/>
    <dgm:cxn modelId="{4BA1AF5E-1FB0-40F6-B03F-E43FFDFBAF5A}" type="presParOf" srcId="{1EFD9A43-07F6-425D-94AA-F533E87AFAA5}" destId="{BDD599CF-43F0-49A4-9A8E-D5AB455C4A62}" srcOrd="0" destOrd="0" presId="urn:microsoft.com/office/officeart/2005/8/layout/hierarchy1#5"/>
    <dgm:cxn modelId="{85A0703C-F976-4E9A-9A09-7D12920EF069}" type="presParOf" srcId="{BDD599CF-43F0-49A4-9A8E-D5AB455C4A62}" destId="{ACC0FB44-75A4-4DE9-B07C-E2AF452AD1CD}" srcOrd="0" destOrd="0" presId="urn:microsoft.com/office/officeart/2005/8/layout/hierarchy1#5"/>
    <dgm:cxn modelId="{B792FA38-F76C-4AAC-A9D8-5A1F6F1802B2}" type="presParOf" srcId="{BDD599CF-43F0-49A4-9A8E-D5AB455C4A62}" destId="{941E530B-6184-4012-BEB4-64F3B828E8A9}" srcOrd="1" destOrd="0" presId="urn:microsoft.com/office/officeart/2005/8/layout/hierarchy1#5"/>
    <dgm:cxn modelId="{FEB7FABD-F190-4CB8-9CDD-B170E74E0E4C}" type="presParOf" srcId="{1EFD9A43-07F6-425D-94AA-F533E87AFAA5}" destId="{B6F72B3F-29F0-4028-AFD3-509A38D90FAD}" srcOrd="1" destOrd="0" presId="urn:microsoft.com/office/officeart/2005/8/layout/hierarchy1#5"/>
    <dgm:cxn modelId="{F3F04A6C-6C89-4EE0-84C5-113C5AB1A822}" type="presParOf" srcId="{48F57E9E-5FB5-4CC9-AA73-428D681542F7}" destId="{F98803A6-71C6-4DE8-A0A6-9F238695078E}" srcOrd="8" destOrd="0" presId="urn:microsoft.com/office/officeart/2005/8/layout/hierarchy1#5"/>
    <dgm:cxn modelId="{DA3A6145-2F6A-488F-BF98-A4C0A95A4436}" type="presParOf" srcId="{48F57E9E-5FB5-4CC9-AA73-428D681542F7}" destId="{BDA47532-5402-4A2C-93C1-3D8381B43A88}" srcOrd="9" destOrd="0" presId="urn:microsoft.com/office/officeart/2005/8/layout/hierarchy1#5"/>
    <dgm:cxn modelId="{D93D028A-FF1A-4CA4-82CD-9EFE4411C150}" type="presParOf" srcId="{BDA47532-5402-4A2C-93C1-3D8381B43A88}" destId="{52D25B24-B986-45A8-A533-76FFCA6BE303}" srcOrd="0" destOrd="0" presId="urn:microsoft.com/office/officeart/2005/8/layout/hierarchy1#5"/>
    <dgm:cxn modelId="{7C799FC8-2F49-4AB7-9FD5-CC8236251E13}" type="presParOf" srcId="{52D25B24-B986-45A8-A533-76FFCA6BE303}" destId="{50C3E16C-4E5E-4E11-A4A0-1CDC3D06FB5F}" srcOrd="0" destOrd="0" presId="urn:microsoft.com/office/officeart/2005/8/layout/hierarchy1#5"/>
    <dgm:cxn modelId="{EC1D8553-DA36-4518-9917-0E05D773BD81}" type="presParOf" srcId="{52D25B24-B986-45A8-A533-76FFCA6BE303}" destId="{97403015-265C-445F-825E-4329D9D3E225}" srcOrd="1" destOrd="0" presId="urn:microsoft.com/office/officeart/2005/8/layout/hierarchy1#5"/>
    <dgm:cxn modelId="{B7DEA8C2-87FD-479C-A022-E483DD1AB4B9}" type="presParOf" srcId="{BDA47532-5402-4A2C-93C1-3D8381B43A88}" destId="{E4EAFA52-FDB7-45CC-8F40-0796AD3E7B5E}" srcOrd="1" destOrd="0" presId="urn:microsoft.com/office/officeart/2005/8/layout/hierarchy1#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807500-235A-4B6E-91BA-5A04199E5E12}">
      <dsp:nvSpPr>
        <dsp:cNvPr id="0" name=""/>
        <dsp:cNvSpPr/>
      </dsp:nvSpPr>
      <dsp:spPr>
        <a:xfrm>
          <a:off x="0" y="48131"/>
          <a:ext cx="10001532" cy="980173"/>
        </a:xfrm>
        <a:prstGeom prst="roundRect">
          <a:avLst/>
        </a:prstGeom>
        <a:solidFill>
          <a:srgbClr val="00009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solidFill>
                <a:srgbClr val="FFFFFF"/>
              </a:solidFill>
              <a:latin typeface="Arial" panose="020B0604020202020204"/>
              <a:ea typeface="方正粗倩简体"/>
              <a:cs typeface="+mn-cs"/>
            </a:rPr>
            <a:t>2.1. </a:t>
          </a:r>
          <a:r>
            <a:rPr lang="en-US" sz="3200" kern="1200" dirty="0" err="1">
              <a:solidFill>
                <a:srgbClr val="FFFFFF"/>
              </a:solidFill>
              <a:latin typeface="Arial" panose="020B0604020202020204"/>
              <a:ea typeface="方正粗倩简体"/>
              <a:cs typeface="+mn-cs"/>
            </a:rPr>
            <a:t>Thị</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trường</a:t>
          </a:r>
          <a:r>
            <a:rPr lang="en-US" sz="3200" kern="1200" dirty="0">
              <a:solidFill>
                <a:srgbClr val="FFFFFF"/>
              </a:solidFill>
              <a:latin typeface="Arial" panose="020B0604020202020204"/>
              <a:ea typeface="方正粗倩简体"/>
              <a:cs typeface="+mn-cs"/>
            </a:rPr>
            <a:t> du </a:t>
          </a:r>
          <a:r>
            <a:rPr lang="en-US" sz="3200" kern="1200" dirty="0" err="1">
              <a:solidFill>
                <a:srgbClr val="FFFFFF"/>
              </a:solidFill>
              <a:latin typeface="Arial" panose="020B0604020202020204"/>
              <a:ea typeface="方正粗倩简体"/>
              <a:cs typeface="+mn-cs"/>
            </a:rPr>
            <a:t>lịch</a:t>
          </a:r>
          <a:endParaRPr lang="en-US" sz="3200" kern="1200" dirty="0">
            <a:solidFill>
              <a:srgbClr val="FFFFFF"/>
            </a:solidFill>
            <a:latin typeface="Arial" panose="020B0604020202020204"/>
            <a:ea typeface="方正粗倩简体"/>
            <a:cs typeface="+mn-cs"/>
          </a:endParaRPr>
        </a:p>
      </dsp:txBody>
      <dsp:txXfrm>
        <a:off x="47848" y="95979"/>
        <a:ext cx="9905836" cy="884477"/>
      </dsp:txXfrm>
    </dsp:sp>
    <dsp:sp modelId="{DECF1EAE-4084-4C21-9A37-40A735BF7BB3}">
      <dsp:nvSpPr>
        <dsp:cNvPr id="0" name=""/>
        <dsp:cNvSpPr/>
      </dsp:nvSpPr>
      <dsp:spPr>
        <a:xfrm>
          <a:off x="0" y="1030899"/>
          <a:ext cx="10001532"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49" tIns="40640" rIns="227584" bIns="40640" numCol="1" spcCol="1270" anchor="t" anchorCtr="0">
          <a:noAutofit/>
        </a:bodyPr>
        <a:lstStyle/>
        <a:p>
          <a:pPr marL="285750" lvl="1" indent="-285750" algn="l" defTabSz="1422400">
            <a:lnSpc>
              <a:spcPct val="90000"/>
            </a:lnSpc>
            <a:spcBef>
              <a:spcPct val="0"/>
            </a:spcBef>
            <a:spcAft>
              <a:spcPct val="20000"/>
            </a:spcAft>
            <a:buChar char="•"/>
          </a:pPr>
          <a:endParaRPr lang="en-US" sz="3200" kern="1200" dirty="0">
            <a:solidFill>
              <a:srgbClr val="FFFFFF"/>
            </a:solidFill>
            <a:latin typeface="Arial" panose="020B0604020202020204" pitchFamily="34" charset="0"/>
            <a:ea typeface="方正粗倩简体"/>
            <a:cs typeface="Arial" panose="020B0604020202020204" pitchFamily="34" charset="0"/>
          </a:endParaRPr>
        </a:p>
      </dsp:txBody>
      <dsp:txXfrm>
        <a:off x="0" y="1030899"/>
        <a:ext cx="10001532" cy="695520"/>
      </dsp:txXfrm>
    </dsp:sp>
    <dsp:sp modelId="{F8EF8B26-AE96-495B-9EFF-74915068CAB1}">
      <dsp:nvSpPr>
        <dsp:cNvPr id="0" name=""/>
        <dsp:cNvSpPr/>
      </dsp:nvSpPr>
      <dsp:spPr>
        <a:xfrm>
          <a:off x="0" y="2403290"/>
          <a:ext cx="10001532" cy="992085"/>
        </a:xfrm>
        <a:prstGeom prst="roundRect">
          <a:avLst/>
        </a:prstGeom>
        <a:solidFill>
          <a:srgbClr val="1F497D">
            <a:lumMod val="60000"/>
            <a:lumOff val="40000"/>
          </a:srgb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solidFill>
                <a:srgbClr val="FFFFFF"/>
              </a:solidFill>
              <a:latin typeface="Arial" panose="020B0604020202020204"/>
              <a:ea typeface="方正粗倩简体"/>
              <a:cs typeface="+mn-cs"/>
            </a:rPr>
            <a:t>2.3</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Phương</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pháp</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nghiên</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cứu</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thị</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trường</a:t>
          </a:r>
          <a:r>
            <a:rPr lang="en-US" sz="3200" kern="1200" dirty="0">
              <a:solidFill>
                <a:srgbClr val="FFFFFF"/>
              </a:solidFill>
              <a:latin typeface="Arial" panose="020B0604020202020204"/>
              <a:ea typeface="方正粗倩简体"/>
              <a:cs typeface="+mn-cs"/>
            </a:rPr>
            <a:t> du </a:t>
          </a:r>
          <a:r>
            <a:rPr lang="en-US" sz="3200" kern="1200" dirty="0" err="1">
              <a:solidFill>
                <a:srgbClr val="FFFFFF"/>
              </a:solidFill>
              <a:latin typeface="Arial" panose="020B0604020202020204"/>
              <a:ea typeface="方正粗倩简体"/>
              <a:cs typeface="+mn-cs"/>
            </a:rPr>
            <a:t>lịch</a:t>
          </a:r>
          <a:endParaRPr lang="en-US" sz="3200" kern="1200" dirty="0">
            <a:solidFill>
              <a:srgbClr val="FFFFFF"/>
            </a:solidFill>
            <a:latin typeface="Arial" panose="020B0604020202020204"/>
            <a:ea typeface="方正粗倩简体"/>
            <a:cs typeface="+mn-cs"/>
          </a:endParaRPr>
        </a:p>
      </dsp:txBody>
      <dsp:txXfrm>
        <a:off x="48430" y="2451720"/>
        <a:ext cx="9904672" cy="895225"/>
      </dsp:txXfrm>
    </dsp:sp>
    <dsp:sp modelId="{7CB2135C-DF57-4822-93C7-807FDEB5DD6C}">
      <dsp:nvSpPr>
        <dsp:cNvPr id="0" name=""/>
        <dsp:cNvSpPr/>
      </dsp:nvSpPr>
      <dsp:spPr>
        <a:xfrm>
          <a:off x="0" y="3608844"/>
          <a:ext cx="10001532" cy="928117"/>
        </a:xfrm>
        <a:prstGeom prst="roundRect">
          <a:avLst/>
        </a:prstGeom>
        <a:solidFill>
          <a:srgbClr val="1F497D">
            <a:lumMod val="40000"/>
            <a:lumOff val="60000"/>
          </a:srgb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solidFill>
                <a:srgbClr val="00009A"/>
              </a:solidFill>
              <a:latin typeface="Arial" panose="020B0604020202020204"/>
              <a:ea typeface="方正粗倩简体"/>
              <a:cs typeface="+mn-cs"/>
            </a:rPr>
            <a:t>2.4. </a:t>
          </a:r>
          <a:r>
            <a:rPr lang="de-DE" sz="3000" kern="1200" dirty="0">
              <a:solidFill>
                <a:srgbClr val="00009A"/>
              </a:solidFill>
              <a:latin typeface="Arial" panose="020B0604020202020204"/>
              <a:ea typeface="方正粗倩简体"/>
              <a:cs typeface="+mn-cs"/>
            </a:rPr>
            <a:t>Phân đoạn TT và lựa chọn thị trường mục tiêu	</a:t>
          </a:r>
          <a:endParaRPr lang="en-US" sz="3000" kern="1200" dirty="0">
            <a:solidFill>
              <a:srgbClr val="00009A"/>
            </a:solidFill>
            <a:latin typeface="Arial" panose="020B0604020202020204"/>
            <a:ea typeface="方正粗倩简体"/>
            <a:cs typeface="+mn-cs"/>
          </a:endParaRPr>
        </a:p>
      </dsp:txBody>
      <dsp:txXfrm>
        <a:off x="45307" y="3654151"/>
        <a:ext cx="9910918" cy="837503"/>
      </dsp:txXfrm>
    </dsp:sp>
    <dsp:sp modelId="{02F45D26-57E6-4365-A9AC-DD2BC45965B1}">
      <dsp:nvSpPr>
        <dsp:cNvPr id="0" name=""/>
        <dsp:cNvSpPr/>
      </dsp:nvSpPr>
      <dsp:spPr>
        <a:xfrm>
          <a:off x="0" y="1172451"/>
          <a:ext cx="10001532" cy="1005946"/>
        </a:xfrm>
        <a:prstGeom prst="roundRect">
          <a:avLst/>
        </a:prstGeom>
        <a:solidFill>
          <a:srgbClr val="0000D6"/>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solidFill>
                <a:srgbClr val="FFFFFF"/>
              </a:solidFill>
              <a:latin typeface="Arial" panose="020B0604020202020204"/>
              <a:ea typeface="方正粗倩简体"/>
              <a:cs typeface="+mn-cs"/>
            </a:rPr>
            <a:t>2.2. </a:t>
          </a:r>
          <a:r>
            <a:rPr lang="en-US" sz="3200" kern="1200" dirty="0" err="1">
              <a:solidFill>
                <a:srgbClr val="FFFFFF"/>
              </a:solidFill>
              <a:latin typeface="Arial" panose="020B0604020202020204"/>
              <a:ea typeface="方正粗倩简体"/>
              <a:cs typeface="+mn-cs"/>
            </a:rPr>
            <a:t>Cung</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và</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cầu</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trên</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thị</a:t>
          </a:r>
          <a:r>
            <a:rPr lang="en-US" sz="3200" kern="1200" dirty="0">
              <a:solidFill>
                <a:srgbClr val="FFFFFF"/>
              </a:solidFill>
              <a:latin typeface="Arial" panose="020B0604020202020204"/>
              <a:ea typeface="方正粗倩简体"/>
              <a:cs typeface="+mn-cs"/>
            </a:rPr>
            <a:t> </a:t>
          </a:r>
          <a:r>
            <a:rPr lang="en-US" sz="3200" kern="1200" dirty="0" err="1">
              <a:solidFill>
                <a:srgbClr val="FFFFFF"/>
              </a:solidFill>
              <a:latin typeface="Arial" panose="020B0604020202020204"/>
              <a:ea typeface="方正粗倩简体"/>
              <a:cs typeface="+mn-cs"/>
            </a:rPr>
            <a:t>trường</a:t>
          </a:r>
          <a:r>
            <a:rPr lang="en-US" sz="3200" kern="1200" dirty="0">
              <a:solidFill>
                <a:srgbClr val="FFFFFF"/>
              </a:solidFill>
              <a:latin typeface="Arial" panose="020B0604020202020204"/>
              <a:ea typeface="方正粗倩简体"/>
              <a:cs typeface="+mn-cs"/>
            </a:rPr>
            <a:t> du </a:t>
          </a:r>
          <a:r>
            <a:rPr lang="en-US" sz="3200" kern="1200" dirty="0" err="1">
              <a:solidFill>
                <a:srgbClr val="FFFFFF"/>
              </a:solidFill>
              <a:latin typeface="Arial" panose="020B0604020202020204"/>
              <a:ea typeface="方正粗倩简体"/>
              <a:cs typeface="+mn-cs"/>
            </a:rPr>
            <a:t>lịch</a:t>
          </a:r>
          <a:r>
            <a:rPr lang="en-US" sz="3200" kern="1200" dirty="0">
              <a:solidFill>
                <a:srgbClr val="FFFFFF"/>
              </a:solidFill>
              <a:latin typeface="Arial" panose="020B0604020202020204"/>
              <a:ea typeface="方正粗倩简体"/>
              <a:cs typeface="+mn-cs"/>
            </a:rPr>
            <a:t> </a:t>
          </a:r>
        </a:p>
      </dsp:txBody>
      <dsp:txXfrm>
        <a:off x="49106" y="1221557"/>
        <a:ext cx="9903320" cy="907734"/>
      </dsp:txXfrm>
    </dsp:sp>
    <dsp:sp modelId="{64ECFBC7-9E18-4134-821A-08775576A8E5}">
      <dsp:nvSpPr>
        <dsp:cNvPr id="0" name=""/>
        <dsp:cNvSpPr/>
      </dsp:nvSpPr>
      <dsp:spPr>
        <a:xfrm>
          <a:off x="0" y="4894488"/>
          <a:ext cx="10001532"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49" tIns="38100" rIns="213360" bIns="38100" numCol="1" spcCol="1270" anchor="t" anchorCtr="0">
          <a:noAutofit/>
        </a:bodyPr>
        <a:lstStyle/>
        <a:p>
          <a:pPr marL="285750" lvl="1" indent="-285750" algn="l" defTabSz="1333500">
            <a:lnSpc>
              <a:spcPct val="90000"/>
            </a:lnSpc>
            <a:spcBef>
              <a:spcPct val="0"/>
            </a:spcBef>
            <a:spcAft>
              <a:spcPct val="20000"/>
            </a:spcAft>
            <a:buNone/>
          </a:pPr>
          <a:endParaRPr lang="en-US" sz="3000" kern="1200" dirty="0">
            <a:solidFill>
              <a:srgbClr val="FFFFFF"/>
            </a:solidFill>
            <a:latin typeface="Arial" panose="020B0604020202020204" pitchFamily="34" charset="0"/>
            <a:ea typeface="方正粗倩简体"/>
            <a:cs typeface="Arial" panose="020B0604020202020204" pitchFamily="34" charset="0"/>
          </a:endParaRPr>
        </a:p>
      </dsp:txBody>
      <dsp:txXfrm>
        <a:off x="0" y="4894488"/>
        <a:ext cx="10001532" cy="6955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5450C-F364-4049-9F59-8AD50EF8D00E}">
      <dsp:nvSpPr>
        <dsp:cNvPr id="0" name=""/>
        <dsp:cNvSpPr/>
      </dsp:nvSpPr>
      <dsp:spPr>
        <a:xfrm>
          <a:off x="4105108" y="2121602"/>
          <a:ext cx="1628591" cy="162859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b="0" kern="1200">
              <a:solidFill>
                <a:srgbClr val="FF0000"/>
              </a:solidFill>
            </a:rPr>
            <a:t>Môi trường Vĩ mô</a:t>
          </a:r>
          <a:endParaRPr lang="en-US" sz="2600" b="0" kern="1200" dirty="0">
            <a:solidFill>
              <a:srgbClr val="FF0000"/>
            </a:solidFill>
          </a:endParaRPr>
        </a:p>
      </dsp:txBody>
      <dsp:txXfrm>
        <a:off x="4343610" y="2360104"/>
        <a:ext cx="1151587" cy="1151587"/>
      </dsp:txXfrm>
    </dsp:sp>
    <dsp:sp modelId="{EDE69A5E-2A19-4445-AD71-1A53955746EF}">
      <dsp:nvSpPr>
        <dsp:cNvPr id="0" name=""/>
        <dsp:cNvSpPr/>
      </dsp:nvSpPr>
      <dsp:spPr>
        <a:xfrm rot="16200000">
          <a:off x="4675093" y="1862395"/>
          <a:ext cx="488620" cy="29794"/>
        </a:xfrm>
        <a:custGeom>
          <a:avLst/>
          <a:gdLst/>
          <a:ahLst/>
          <a:cxnLst/>
          <a:rect l="0" t="0" r="0" b="0"/>
          <a:pathLst>
            <a:path>
              <a:moveTo>
                <a:pt x="0" y="14897"/>
              </a:moveTo>
              <a:lnTo>
                <a:pt x="488620" y="1489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3399"/>
            </a:solidFill>
          </a:endParaRPr>
        </a:p>
      </dsp:txBody>
      <dsp:txXfrm>
        <a:off x="4907188" y="1865077"/>
        <a:ext cx="24431" cy="24431"/>
      </dsp:txXfrm>
    </dsp:sp>
    <dsp:sp modelId="{D74E44C8-4532-425C-9A84-34E57AC65B29}">
      <dsp:nvSpPr>
        <dsp:cNvPr id="0" name=""/>
        <dsp:cNvSpPr/>
      </dsp:nvSpPr>
      <dsp:spPr>
        <a:xfrm>
          <a:off x="4105108" y="4390"/>
          <a:ext cx="1628591" cy="162859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a:solidFill>
                <a:srgbClr val="003399"/>
              </a:solidFill>
            </a:rPr>
            <a:t>Môi trường kinh tế</a:t>
          </a:r>
          <a:endParaRPr lang="en-US" sz="2200" b="0" kern="1200" dirty="0">
            <a:solidFill>
              <a:srgbClr val="003399"/>
            </a:solidFill>
          </a:endParaRPr>
        </a:p>
      </dsp:txBody>
      <dsp:txXfrm>
        <a:off x="4343610" y="242892"/>
        <a:ext cx="1151587" cy="1151587"/>
      </dsp:txXfrm>
    </dsp:sp>
    <dsp:sp modelId="{1D6AE217-DA34-425A-B205-26244C92264C}">
      <dsp:nvSpPr>
        <dsp:cNvPr id="0" name=""/>
        <dsp:cNvSpPr/>
      </dsp:nvSpPr>
      <dsp:spPr>
        <a:xfrm rot="20520000">
          <a:off x="5681888" y="2593874"/>
          <a:ext cx="488620" cy="29794"/>
        </a:xfrm>
        <a:custGeom>
          <a:avLst/>
          <a:gdLst/>
          <a:ahLst/>
          <a:cxnLst/>
          <a:rect l="0" t="0" r="0" b="0"/>
          <a:pathLst>
            <a:path>
              <a:moveTo>
                <a:pt x="0" y="14897"/>
              </a:moveTo>
              <a:lnTo>
                <a:pt x="488620" y="1489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3399"/>
            </a:solidFill>
          </a:endParaRPr>
        </a:p>
      </dsp:txBody>
      <dsp:txXfrm>
        <a:off x="5913982" y="2596555"/>
        <a:ext cx="24431" cy="24431"/>
      </dsp:txXfrm>
    </dsp:sp>
    <dsp:sp modelId="{4D62E23D-E860-4086-9D61-56ED40DA3F28}">
      <dsp:nvSpPr>
        <dsp:cNvPr id="0" name=""/>
        <dsp:cNvSpPr/>
      </dsp:nvSpPr>
      <dsp:spPr>
        <a:xfrm>
          <a:off x="6118696" y="1467348"/>
          <a:ext cx="1628591" cy="162859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dirty="0" err="1">
              <a:solidFill>
                <a:srgbClr val="003399"/>
              </a:solidFill>
            </a:rPr>
            <a:t>Môi</a:t>
          </a:r>
          <a:r>
            <a:rPr lang="en-US" sz="2200" b="0" kern="1200" dirty="0">
              <a:solidFill>
                <a:srgbClr val="003399"/>
              </a:solidFill>
            </a:rPr>
            <a:t> </a:t>
          </a:r>
          <a:r>
            <a:rPr lang="en-US" sz="2200" b="0" kern="1200" dirty="0" err="1">
              <a:solidFill>
                <a:srgbClr val="003399"/>
              </a:solidFill>
            </a:rPr>
            <a:t>trường</a:t>
          </a:r>
          <a:r>
            <a:rPr lang="en-US" sz="2200" b="0" kern="1200" dirty="0">
              <a:solidFill>
                <a:srgbClr val="003399"/>
              </a:solidFill>
            </a:rPr>
            <a:t> </a:t>
          </a:r>
          <a:r>
            <a:rPr lang="en-US" sz="2200" b="0" kern="1200" dirty="0" err="1">
              <a:solidFill>
                <a:srgbClr val="003399"/>
              </a:solidFill>
            </a:rPr>
            <a:t>chính</a:t>
          </a:r>
          <a:r>
            <a:rPr lang="en-US" sz="2200" b="0" kern="1200" dirty="0">
              <a:solidFill>
                <a:srgbClr val="003399"/>
              </a:solidFill>
            </a:rPr>
            <a:t> </a:t>
          </a:r>
          <a:r>
            <a:rPr lang="en-US" sz="2200" b="0" kern="1200" dirty="0" err="1">
              <a:solidFill>
                <a:srgbClr val="003399"/>
              </a:solidFill>
            </a:rPr>
            <a:t>trị</a:t>
          </a:r>
          <a:r>
            <a:rPr lang="en-US" sz="2200" b="0" kern="1200" dirty="0">
              <a:solidFill>
                <a:srgbClr val="003399"/>
              </a:solidFill>
            </a:rPr>
            <a:t> – </a:t>
          </a:r>
          <a:r>
            <a:rPr lang="en-US" sz="2200" b="0" kern="1200" dirty="0" err="1">
              <a:solidFill>
                <a:srgbClr val="003399"/>
              </a:solidFill>
            </a:rPr>
            <a:t>pháp</a:t>
          </a:r>
          <a:r>
            <a:rPr lang="en-US" sz="2200" b="0" kern="1200" dirty="0">
              <a:solidFill>
                <a:srgbClr val="003399"/>
              </a:solidFill>
            </a:rPr>
            <a:t> </a:t>
          </a:r>
          <a:r>
            <a:rPr lang="en-US" sz="2200" b="0" kern="1200" dirty="0" err="1">
              <a:solidFill>
                <a:srgbClr val="003399"/>
              </a:solidFill>
            </a:rPr>
            <a:t>luật</a:t>
          </a:r>
          <a:endParaRPr lang="en-US" sz="2200" b="0" kern="1200" dirty="0">
            <a:solidFill>
              <a:srgbClr val="003399"/>
            </a:solidFill>
          </a:endParaRPr>
        </a:p>
      </dsp:txBody>
      <dsp:txXfrm>
        <a:off x="6357198" y="1705850"/>
        <a:ext cx="1151587" cy="1151587"/>
      </dsp:txXfrm>
    </dsp:sp>
    <dsp:sp modelId="{30748876-5E51-443A-A081-A91A2E6532F8}">
      <dsp:nvSpPr>
        <dsp:cNvPr id="0" name=""/>
        <dsp:cNvSpPr/>
      </dsp:nvSpPr>
      <dsp:spPr>
        <a:xfrm rot="3154430">
          <a:off x="5309584" y="3779626"/>
          <a:ext cx="533819" cy="29794"/>
        </a:xfrm>
        <a:custGeom>
          <a:avLst/>
          <a:gdLst/>
          <a:ahLst/>
          <a:cxnLst/>
          <a:rect l="0" t="0" r="0" b="0"/>
          <a:pathLst>
            <a:path>
              <a:moveTo>
                <a:pt x="0" y="14897"/>
              </a:moveTo>
              <a:lnTo>
                <a:pt x="533819" y="1489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3399"/>
            </a:solidFill>
          </a:endParaRPr>
        </a:p>
      </dsp:txBody>
      <dsp:txXfrm>
        <a:off x="5563149" y="3781178"/>
        <a:ext cx="26690" cy="26690"/>
      </dsp:txXfrm>
    </dsp:sp>
    <dsp:sp modelId="{ED9D020B-323B-4441-A494-63594F803987}">
      <dsp:nvSpPr>
        <dsp:cNvPr id="0" name=""/>
        <dsp:cNvSpPr/>
      </dsp:nvSpPr>
      <dsp:spPr>
        <a:xfrm>
          <a:off x="5419289" y="3838854"/>
          <a:ext cx="1628591" cy="162859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a:solidFill>
                <a:srgbClr val="003399"/>
              </a:solidFill>
            </a:rPr>
            <a:t>Môi trường tự nhiên</a:t>
          </a:r>
          <a:endParaRPr lang="en-US" sz="2200" b="0" kern="1200" dirty="0">
            <a:solidFill>
              <a:srgbClr val="003399"/>
            </a:solidFill>
          </a:endParaRPr>
        </a:p>
      </dsp:txBody>
      <dsp:txXfrm>
        <a:off x="5657791" y="4077356"/>
        <a:ext cx="1151587" cy="1151587"/>
      </dsp:txXfrm>
    </dsp:sp>
    <dsp:sp modelId="{114587AC-644F-4956-8A1A-D8172107031B}">
      <dsp:nvSpPr>
        <dsp:cNvPr id="0" name=""/>
        <dsp:cNvSpPr/>
      </dsp:nvSpPr>
      <dsp:spPr>
        <a:xfrm rot="7560000">
          <a:off x="4052860" y="3777431"/>
          <a:ext cx="488620" cy="29794"/>
        </a:xfrm>
        <a:custGeom>
          <a:avLst/>
          <a:gdLst/>
          <a:ahLst/>
          <a:cxnLst/>
          <a:rect l="0" t="0" r="0" b="0"/>
          <a:pathLst>
            <a:path>
              <a:moveTo>
                <a:pt x="0" y="14897"/>
              </a:moveTo>
              <a:lnTo>
                <a:pt x="488620" y="1489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3399"/>
            </a:solidFill>
          </a:endParaRPr>
        </a:p>
      </dsp:txBody>
      <dsp:txXfrm rot="10800000">
        <a:off x="4284955" y="3780113"/>
        <a:ext cx="24431" cy="24431"/>
      </dsp:txXfrm>
    </dsp:sp>
    <dsp:sp modelId="{41C39C31-8173-461B-B16F-FD06AD6DCE8C}">
      <dsp:nvSpPr>
        <dsp:cNvPr id="0" name=""/>
        <dsp:cNvSpPr/>
      </dsp:nvSpPr>
      <dsp:spPr>
        <a:xfrm>
          <a:off x="2860642" y="3834463"/>
          <a:ext cx="1628591" cy="162859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a:solidFill>
                <a:srgbClr val="003399"/>
              </a:solidFill>
            </a:rPr>
            <a:t>Môi trường văn hóa – xã hội</a:t>
          </a:r>
        </a:p>
      </dsp:txBody>
      <dsp:txXfrm>
        <a:off x="3099144" y="4072965"/>
        <a:ext cx="1151587" cy="1151587"/>
      </dsp:txXfrm>
    </dsp:sp>
    <dsp:sp modelId="{0D7541A5-1A14-4C6C-8D10-30879F3A7B4D}">
      <dsp:nvSpPr>
        <dsp:cNvPr id="0" name=""/>
        <dsp:cNvSpPr/>
      </dsp:nvSpPr>
      <dsp:spPr>
        <a:xfrm rot="11880000">
          <a:off x="3668299" y="2593874"/>
          <a:ext cx="488620" cy="29794"/>
        </a:xfrm>
        <a:custGeom>
          <a:avLst/>
          <a:gdLst/>
          <a:ahLst/>
          <a:cxnLst/>
          <a:rect l="0" t="0" r="0" b="0"/>
          <a:pathLst>
            <a:path>
              <a:moveTo>
                <a:pt x="0" y="14897"/>
              </a:moveTo>
              <a:lnTo>
                <a:pt x="488620" y="1489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3399"/>
            </a:solidFill>
          </a:endParaRPr>
        </a:p>
      </dsp:txBody>
      <dsp:txXfrm rot="10800000">
        <a:off x="3900394" y="2596555"/>
        <a:ext cx="24431" cy="24431"/>
      </dsp:txXfrm>
    </dsp:sp>
    <dsp:sp modelId="{1B90031F-EF1C-4797-8339-50D510BCBE88}">
      <dsp:nvSpPr>
        <dsp:cNvPr id="0" name=""/>
        <dsp:cNvSpPr/>
      </dsp:nvSpPr>
      <dsp:spPr>
        <a:xfrm>
          <a:off x="2091519" y="1467348"/>
          <a:ext cx="1628591" cy="162859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a:solidFill>
                <a:srgbClr val="003399"/>
              </a:solidFill>
            </a:rPr>
            <a:t>Môi trường kỹ thuật – Công nghệ</a:t>
          </a:r>
          <a:endParaRPr lang="en-US" sz="2200" b="0" kern="1200" dirty="0">
            <a:solidFill>
              <a:srgbClr val="003399"/>
            </a:solidFill>
          </a:endParaRPr>
        </a:p>
      </dsp:txBody>
      <dsp:txXfrm>
        <a:off x="2330021" y="1705850"/>
        <a:ext cx="1151587" cy="11515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5450C-F364-4049-9F59-8AD50EF8D00E}">
      <dsp:nvSpPr>
        <dsp:cNvPr id="0" name=""/>
        <dsp:cNvSpPr/>
      </dsp:nvSpPr>
      <dsp:spPr>
        <a:xfrm>
          <a:off x="3989872" y="1917513"/>
          <a:ext cx="1685443" cy="1456245"/>
        </a:xfrm>
        <a:prstGeom prst="ellipse">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100000"/>
            </a:lnSpc>
            <a:spcBef>
              <a:spcPct val="0"/>
            </a:spcBef>
            <a:spcAft>
              <a:spcPct val="35000"/>
            </a:spcAft>
            <a:buNone/>
          </a:pPr>
          <a:r>
            <a:rPr lang="en-US" sz="2400" b="1" kern="1200" dirty="0" err="1"/>
            <a:t>Môi</a:t>
          </a:r>
          <a:r>
            <a:rPr lang="en-US" sz="2400" b="1" kern="1200" dirty="0"/>
            <a:t> </a:t>
          </a:r>
          <a:r>
            <a:rPr lang="en-US" sz="2400" b="1" kern="1200" dirty="0" err="1"/>
            <a:t>trường</a:t>
          </a:r>
          <a:r>
            <a:rPr lang="en-US" sz="2400" b="1" kern="1200" dirty="0"/>
            <a:t> Vi </a:t>
          </a:r>
          <a:r>
            <a:rPr lang="en-US" sz="2400" b="1" kern="1200" dirty="0" err="1"/>
            <a:t>mô</a:t>
          </a:r>
        </a:p>
      </dsp:txBody>
      <dsp:txXfrm>
        <a:off x="4236699" y="2130775"/>
        <a:ext cx="1191789" cy="1029721"/>
      </dsp:txXfrm>
    </dsp:sp>
    <dsp:sp modelId="{EDE69A5E-2A19-4445-AD71-1A53955746EF}">
      <dsp:nvSpPr>
        <dsp:cNvPr id="0" name=""/>
        <dsp:cNvSpPr/>
      </dsp:nvSpPr>
      <dsp:spPr>
        <a:xfrm rot="16200000">
          <a:off x="4613128" y="1684487"/>
          <a:ext cx="438930" cy="27120"/>
        </a:xfrm>
        <a:custGeom>
          <a:avLst/>
          <a:gdLst/>
          <a:ahLst/>
          <a:cxnLst/>
          <a:rect l="0" t="0" r="0" b="0"/>
          <a:pathLst>
            <a:path>
              <a:moveTo>
                <a:pt x="0" y="13560"/>
              </a:moveTo>
              <a:lnTo>
                <a:pt x="438930" y="13560"/>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rgbClr val="000099"/>
            </a:solidFill>
          </a:endParaRPr>
        </a:p>
      </dsp:txBody>
      <dsp:txXfrm>
        <a:off x="4821620" y="1687074"/>
        <a:ext cx="21946" cy="21946"/>
      </dsp:txXfrm>
    </dsp:sp>
    <dsp:sp modelId="{D74E44C8-4532-425C-9A84-34E57AC65B29}">
      <dsp:nvSpPr>
        <dsp:cNvPr id="0" name=""/>
        <dsp:cNvSpPr/>
      </dsp:nvSpPr>
      <dsp:spPr>
        <a:xfrm>
          <a:off x="4104471" y="22337"/>
          <a:ext cx="1456245" cy="1456245"/>
        </a:xfrm>
        <a:prstGeom prst="ellipse">
          <a:avLst/>
        </a:prstGeom>
        <a:solidFill>
          <a:srgbClr val="C00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kern="1200" dirty="0" err="1"/>
            <a:t>Khách</a:t>
          </a:r>
          <a:r>
            <a:rPr lang="en-US" sz="2200" b="1" kern="1200" dirty="0"/>
            <a:t> </a:t>
          </a:r>
          <a:r>
            <a:rPr lang="en-US" sz="2200" b="1" kern="1200" dirty="0" err="1"/>
            <a:t>hàng</a:t>
          </a:r>
          <a:r>
            <a:rPr lang="en-US" sz="2200" b="1" kern="1200" dirty="0"/>
            <a:t> </a:t>
          </a:r>
        </a:p>
      </dsp:txBody>
      <dsp:txXfrm>
        <a:off x="4317733" y="235599"/>
        <a:ext cx="1029721" cy="1029721"/>
      </dsp:txXfrm>
    </dsp:sp>
    <dsp:sp modelId="{1D6AE217-DA34-425A-B205-26244C92264C}">
      <dsp:nvSpPr>
        <dsp:cNvPr id="0" name=""/>
        <dsp:cNvSpPr/>
      </dsp:nvSpPr>
      <dsp:spPr>
        <a:xfrm>
          <a:off x="5675315" y="2632075"/>
          <a:ext cx="324331" cy="27120"/>
        </a:xfrm>
        <a:custGeom>
          <a:avLst/>
          <a:gdLst/>
          <a:ahLst/>
          <a:cxnLst/>
          <a:rect l="0" t="0" r="0" b="0"/>
          <a:pathLst>
            <a:path>
              <a:moveTo>
                <a:pt x="0" y="13560"/>
              </a:moveTo>
              <a:lnTo>
                <a:pt x="324331" y="13560"/>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rgbClr val="000099"/>
            </a:solidFill>
          </a:endParaRPr>
        </a:p>
      </dsp:txBody>
      <dsp:txXfrm>
        <a:off x="5829373" y="2637527"/>
        <a:ext cx="16216" cy="16216"/>
      </dsp:txXfrm>
    </dsp:sp>
    <dsp:sp modelId="{4D62E23D-E860-4086-9D61-56ED40DA3F28}">
      <dsp:nvSpPr>
        <dsp:cNvPr id="0" name=""/>
        <dsp:cNvSpPr/>
      </dsp:nvSpPr>
      <dsp:spPr>
        <a:xfrm>
          <a:off x="5999647" y="1917513"/>
          <a:ext cx="1456245" cy="1456245"/>
        </a:xfrm>
        <a:prstGeom prst="ellipse">
          <a:avLst/>
        </a:prstGeom>
        <a:solidFill>
          <a:srgbClr val="7E6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kern="1200" dirty="0" err="1"/>
            <a:t>Các</a:t>
          </a:r>
          <a:r>
            <a:rPr lang="en-US" sz="2200" b="1" kern="1200" dirty="0"/>
            <a:t> </a:t>
          </a:r>
          <a:r>
            <a:rPr lang="en-US" sz="2200" b="1" kern="1200" dirty="0" err="1"/>
            <a:t>Nhà</a:t>
          </a:r>
          <a:r>
            <a:rPr lang="en-US" sz="2200" b="1" kern="1200" dirty="0"/>
            <a:t> </a:t>
          </a:r>
          <a:r>
            <a:rPr lang="en-US" sz="2200" b="1" kern="1200" dirty="0" err="1"/>
            <a:t>cung</a:t>
          </a:r>
          <a:r>
            <a:rPr lang="en-US" sz="2200" b="1" kern="1200" dirty="0"/>
            <a:t> </a:t>
          </a:r>
          <a:r>
            <a:rPr lang="en-US" sz="2200" b="1" kern="1200" dirty="0" err="1"/>
            <a:t>cấp</a:t>
          </a:r>
          <a:r>
            <a:rPr lang="en-US" sz="2200" b="1" kern="1200" dirty="0"/>
            <a:t> </a:t>
          </a:r>
        </a:p>
      </dsp:txBody>
      <dsp:txXfrm>
        <a:off x="6212909" y="2130775"/>
        <a:ext cx="1029721" cy="1029721"/>
      </dsp:txXfrm>
    </dsp:sp>
    <dsp:sp modelId="{30748876-5E51-443A-A081-A91A2E6532F8}">
      <dsp:nvSpPr>
        <dsp:cNvPr id="0" name=""/>
        <dsp:cNvSpPr/>
      </dsp:nvSpPr>
      <dsp:spPr>
        <a:xfrm rot="5400000">
          <a:off x="4601959" y="3590832"/>
          <a:ext cx="461268" cy="27120"/>
        </a:xfrm>
        <a:custGeom>
          <a:avLst/>
          <a:gdLst/>
          <a:ahLst/>
          <a:cxnLst/>
          <a:rect l="0" t="0" r="0" b="0"/>
          <a:pathLst>
            <a:path>
              <a:moveTo>
                <a:pt x="0" y="13560"/>
              </a:moveTo>
              <a:lnTo>
                <a:pt x="461268" y="13560"/>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rgbClr val="000099"/>
            </a:solidFill>
          </a:endParaRPr>
        </a:p>
      </dsp:txBody>
      <dsp:txXfrm>
        <a:off x="4821062" y="3592861"/>
        <a:ext cx="23063" cy="23063"/>
      </dsp:txXfrm>
    </dsp:sp>
    <dsp:sp modelId="{ED9D020B-323B-4441-A494-63594F803987}">
      <dsp:nvSpPr>
        <dsp:cNvPr id="0" name=""/>
        <dsp:cNvSpPr/>
      </dsp:nvSpPr>
      <dsp:spPr>
        <a:xfrm>
          <a:off x="4104471" y="3835026"/>
          <a:ext cx="1456245" cy="1456245"/>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100000"/>
            </a:lnSpc>
            <a:spcBef>
              <a:spcPct val="0"/>
            </a:spcBef>
            <a:spcAft>
              <a:spcPct val="35000"/>
            </a:spcAft>
            <a:buNone/>
          </a:pPr>
          <a:r>
            <a:rPr lang="en-US" sz="2000" b="1" kern="1200" dirty="0" err="1"/>
            <a:t>Các</a:t>
          </a:r>
          <a:r>
            <a:rPr lang="en-US" sz="2000" b="1" kern="1200" dirty="0"/>
            <a:t> </a:t>
          </a:r>
          <a:r>
            <a:rPr lang="en-US" sz="2000" b="1" kern="1200" dirty="0" err="1"/>
            <a:t>đối</a:t>
          </a:r>
          <a:r>
            <a:rPr lang="en-US" sz="2000" b="1" kern="1200" dirty="0"/>
            <a:t> </a:t>
          </a:r>
          <a:r>
            <a:rPr lang="en-US" sz="2000" b="1" kern="1200" dirty="0" err="1"/>
            <a:t>thủ</a:t>
          </a:r>
          <a:r>
            <a:rPr lang="en-US" sz="2000" b="1" kern="1200" dirty="0"/>
            <a:t> </a:t>
          </a:r>
          <a:r>
            <a:rPr lang="en-US" sz="2000" b="1" kern="1200" dirty="0" err="1"/>
            <a:t>cạnh</a:t>
          </a:r>
          <a:r>
            <a:rPr lang="en-US" sz="2000" b="1" kern="1200" dirty="0"/>
            <a:t> </a:t>
          </a:r>
          <a:r>
            <a:rPr lang="en-US" sz="2000" b="1" kern="1200" dirty="0" err="1"/>
            <a:t>tranh</a:t>
          </a:r>
          <a:r>
            <a:rPr lang="en-US" sz="2000" b="1" kern="1200" dirty="0"/>
            <a:t> </a:t>
          </a:r>
        </a:p>
      </dsp:txBody>
      <dsp:txXfrm>
        <a:off x="4317733" y="4048288"/>
        <a:ext cx="1029721" cy="1029721"/>
      </dsp:txXfrm>
    </dsp:sp>
    <dsp:sp modelId="{114587AC-644F-4956-8A1A-D8172107031B}">
      <dsp:nvSpPr>
        <dsp:cNvPr id="0" name=""/>
        <dsp:cNvSpPr/>
      </dsp:nvSpPr>
      <dsp:spPr>
        <a:xfrm rot="10800000">
          <a:off x="3665540" y="2632075"/>
          <a:ext cx="324331" cy="27120"/>
        </a:xfrm>
        <a:custGeom>
          <a:avLst/>
          <a:gdLst/>
          <a:ahLst/>
          <a:cxnLst/>
          <a:rect l="0" t="0" r="0" b="0"/>
          <a:pathLst>
            <a:path>
              <a:moveTo>
                <a:pt x="0" y="13560"/>
              </a:moveTo>
              <a:lnTo>
                <a:pt x="324331" y="13560"/>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rgbClr val="000099"/>
            </a:solidFill>
          </a:endParaRPr>
        </a:p>
      </dsp:txBody>
      <dsp:txXfrm rot="10800000">
        <a:off x="3819598" y="2637527"/>
        <a:ext cx="16216" cy="16216"/>
      </dsp:txXfrm>
    </dsp:sp>
    <dsp:sp modelId="{41C39C31-8173-461B-B16F-FD06AD6DCE8C}">
      <dsp:nvSpPr>
        <dsp:cNvPr id="0" name=""/>
        <dsp:cNvSpPr/>
      </dsp:nvSpPr>
      <dsp:spPr>
        <a:xfrm>
          <a:off x="2209295" y="1917513"/>
          <a:ext cx="1456245" cy="1456245"/>
        </a:xfrm>
        <a:prstGeom prst="ellipse">
          <a:avLst/>
        </a:prstGeom>
        <a:solidFill>
          <a:srgbClr val="FFC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kern="1200" dirty="0" err="1"/>
            <a:t>Các</a:t>
          </a:r>
          <a:r>
            <a:rPr lang="en-US" sz="2200" b="1" kern="1200" dirty="0"/>
            <a:t> </a:t>
          </a:r>
          <a:r>
            <a:rPr lang="en-US" sz="2200" b="1" kern="1200" dirty="0" err="1"/>
            <a:t>nhóm</a:t>
          </a:r>
          <a:r>
            <a:rPr lang="en-US" sz="2200" b="1" kern="1200" dirty="0"/>
            <a:t> </a:t>
          </a:r>
          <a:r>
            <a:rPr lang="en-US" sz="2200" b="1" kern="1200" dirty="0" err="1"/>
            <a:t>áp</a:t>
          </a:r>
          <a:r>
            <a:rPr lang="en-US" sz="2200" b="1" kern="1200" dirty="0"/>
            <a:t> </a:t>
          </a:r>
          <a:r>
            <a:rPr lang="en-US" sz="2200" b="1" kern="1200" dirty="0" err="1"/>
            <a:t>lực</a:t>
          </a:r>
          <a:r>
            <a:rPr lang="en-US" sz="2200" b="1" kern="1200" dirty="0"/>
            <a:t> </a:t>
          </a:r>
          <a:r>
            <a:rPr lang="en-US" sz="2200" b="1" kern="1200" dirty="0" err="1"/>
            <a:t>xã</a:t>
          </a:r>
          <a:r>
            <a:rPr lang="en-US" sz="2200" b="1" kern="1200" dirty="0"/>
            <a:t> </a:t>
          </a:r>
          <a:r>
            <a:rPr lang="en-US" sz="2200" b="1" kern="1200" dirty="0" err="1"/>
            <a:t>hội</a:t>
          </a:r>
          <a:endParaRPr lang="en-US" sz="2200" b="1" kern="1200" dirty="0"/>
        </a:p>
      </dsp:txBody>
      <dsp:txXfrm>
        <a:off x="2422557" y="2130775"/>
        <a:ext cx="1029721" cy="10297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5450C-F364-4049-9F59-8AD50EF8D00E}">
      <dsp:nvSpPr>
        <dsp:cNvPr id="0" name=""/>
        <dsp:cNvSpPr/>
      </dsp:nvSpPr>
      <dsp:spPr>
        <a:xfrm>
          <a:off x="3807614" y="2066018"/>
          <a:ext cx="1683384" cy="1361630"/>
        </a:xfrm>
        <a:prstGeom prst="ellipse">
          <a:avLst/>
        </a:prstGeom>
        <a:gradFill rotWithShape="0">
          <a:gsLst>
            <a:gs pos="0">
              <a:schemeClr val="accent6">
                <a:shade val="80000"/>
                <a:hueOff val="0"/>
                <a:satOff val="0"/>
                <a:lumOff val="0"/>
                <a:alphaOff val="0"/>
                <a:satMod val="103000"/>
                <a:lumMod val="102000"/>
                <a:tint val="94000"/>
              </a:schemeClr>
            </a:gs>
            <a:gs pos="50000">
              <a:schemeClr val="accent6">
                <a:shade val="80000"/>
                <a:hueOff val="0"/>
                <a:satOff val="0"/>
                <a:lumOff val="0"/>
                <a:alphaOff val="0"/>
                <a:satMod val="110000"/>
                <a:lumMod val="100000"/>
                <a:shade val="100000"/>
              </a:schemeClr>
            </a:gs>
            <a:gs pos="100000">
              <a:schemeClr val="accent6">
                <a:shade val="8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b="0" kern="1200" dirty="0" err="1">
              <a:latin typeface="Arial" panose="020B0604020202020204" pitchFamily="34" charset="0"/>
              <a:cs typeface="Arial" panose="020B0604020202020204" pitchFamily="34" charset="0"/>
            </a:rPr>
            <a:t>Môi</a:t>
          </a:r>
          <a:r>
            <a:rPr lang="en-US" sz="2600" b="0" kern="1200" dirty="0">
              <a:latin typeface="Arial" panose="020B0604020202020204" pitchFamily="34" charset="0"/>
              <a:cs typeface="Arial" panose="020B0604020202020204" pitchFamily="34" charset="0"/>
            </a:rPr>
            <a:t> </a:t>
          </a:r>
          <a:r>
            <a:rPr lang="en-US" sz="2600" b="0" kern="1200" dirty="0" err="1">
              <a:latin typeface="Arial" panose="020B0604020202020204" pitchFamily="34" charset="0"/>
              <a:cs typeface="Arial" panose="020B0604020202020204" pitchFamily="34" charset="0"/>
            </a:rPr>
            <a:t>trường</a:t>
          </a:r>
          <a:r>
            <a:rPr lang="en-US" sz="2600" b="0" kern="1200" dirty="0">
              <a:latin typeface="Arial" panose="020B0604020202020204" pitchFamily="34" charset="0"/>
              <a:cs typeface="Arial" panose="020B0604020202020204" pitchFamily="34" charset="0"/>
            </a:rPr>
            <a:t> </a:t>
          </a:r>
          <a:r>
            <a:rPr lang="en-US" sz="2600" b="0" kern="1200" dirty="0" err="1">
              <a:latin typeface="Arial" panose="020B0604020202020204" pitchFamily="34" charset="0"/>
              <a:cs typeface="Arial" panose="020B0604020202020204" pitchFamily="34" charset="0"/>
            </a:rPr>
            <a:t>Nội</a:t>
          </a:r>
          <a:r>
            <a:rPr lang="en-US" sz="2600" b="0" kern="1200" dirty="0">
              <a:latin typeface="Arial" panose="020B0604020202020204" pitchFamily="34" charset="0"/>
              <a:cs typeface="Arial" panose="020B0604020202020204" pitchFamily="34" charset="0"/>
            </a:rPr>
            <a:t> </a:t>
          </a:r>
          <a:r>
            <a:rPr lang="en-US" sz="2600" b="0" kern="1200" dirty="0" err="1">
              <a:latin typeface="Arial" panose="020B0604020202020204" pitchFamily="34" charset="0"/>
              <a:cs typeface="Arial" panose="020B0604020202020204" pitchFamily="34" charset="0"/>
            </a:rPr>
            <a:t>bộ</a:t>
          </a:r>
          <a:endParaRPr lang="en-US" sz="2600" b="0" kern="1200" dirty="0">
            <a:latin typeface="Arial" panose="020B0604020202020204" pitchFamily="34" charset="0"/>
            <a:cs typeface="Arial" panose="020B0604020202020204" pitchFamily="34" charset="0"/>
          </a:endParaRPr>
        </a:p>
      </dsp:txBody>
      <dsp:txXfrm>
        <a:off x="4054140" y="2265424"/>
        <a:ext cx="1190332" cy="962818"/>
      </dsp:txXfrm>
    </dsp:sp>
    <dsp:sp modelId="{EDE69A5E-2A19-4445-AD71-1A53955746EF}">
      <dsp:nvSpPr>
        <dsp:cNvPr id="0" name=""/>
        <dsp:cNvSpPr/>
      </dsp:nvSpPr>
      <dsp:spPr>
        <a:xfrm rot="16200000">
          <a:off x="4341104" y="1744604"/>
          <a:ext cx="616405" cy="26422"/>
        </a:xfrm>
        <a:custGeom>
          <a:avLst/>
          <a:gdLst/>
          <a:ahLst/>
          <a:cxnLst/>
          <a:rect l="0" t="0" r="0" b="0"/>
          <a:pathLst>
            <a:path>
              <a:moveTo>
                <a:pt x="0" y="13211"/>
              </a:moveTo>
              <a:lnTo>
                <a:pt x="616405" y="13211"/>
              </a:lnTo>
            </a:path>
          </a:pathLst>
        </a:custGeom>
        <a:noFill/>
        <a:ln w="12700" cap="flat" cmpd="sng" algn="ctr">
          <a:solidFill>
            <a:schemeClr val="accent6">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0099"/>
            </a:solidFill>
            <a:latin typeface="Arial" panose="020B0604020202020204" pitchFamily="34" charset="0"/>
            <a:cs typeface="Arial" panose="020B0604020202020204" pitchFamily="34" charset="0"/>
          </a:endParaRPr>
        </a:p>
      </dsp:txBody>
      <dsp:txXfrm>
        <a:off x="4633896" y="1742405"/>
        <a:ext cx="30820" cy="30820"/>
      </dsp:txXfrm>
    </dsp:sp>
    <dsp:sp modelId="{D74E44C8-4532-425C-9A84-34E57AC65B29}">
      <dsp:nvSpPr>
        <dsp:cNvPr id="0" name=""/>
        <dsp:cNvSpPr/>
      </dsp:nvSpPr>
      <dsp:spPr>
        <a:xfrm>
          <a:off x="3868227" y="87982"/>
          <a:ext cx="1562158" cy="1361630"/>
        </a:xfrm>
        <a:prstGeom prst="ellipse">
          <a:avLst/>
        </a:prstGeom>
        <a:gradFill rotWithShape="0">
          <a:gsLst>
            <a:gs pos="0">
              <a:schemeClr val="accent6">
                <a:shade val="80000"/>
                <a:hueOff val="0"/>
                <a:satOff val="0"/>
                <a:lumOff val="0"/>
                <a:alphaOff val="0"/>
                <a:satMod val="103000"/>
                <a:lumMod val="102000"/>
                <a:tint val="94000"/>
              </a:schemeClr>
            </a:gs>
            <a:gs pos="50000">
              <a:schemeClr val="accent6">
                <a:shade val="80000"/>
                <a:hueOff val="0"/>
                <a:satOff val="0"/>
                <a:lumOff val="0"/>
                <a:alphaOff val="0"/>
                <a:satMod val="110000"/>
                <a:lumMod val="100000"/>
                <a:shade val="100000"/>
              </a:schemeClr>
            </a:gs>
            <a:gs pos="100000">
              <a:schemeClr val="accent6">
                <a:shade val="8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dirty="0" err="1">
              <a:latin typeface="Arial" panose="020B0604020202020204" pitchFamily="34" charset="0"/>
              <a:cs typeface="Arial" panose="020B0604020202020204" pitchFamily="34" charset="0"/>
            </a:rPr>
            <a:t>Nguồn</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nhân</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lực</a:t>
          </a:r>
          <a:endParaRPr lang="en-US" sz="2200" b="0" kern="1200" dirty="0">
            <a:latin typeface="Arial" panose="020B0604020202020204" pitchFamily="34" charset="0"/>
            <a:cs typeface="Arial" panose="020B0604020202020204" pitchFamily="34" charset="0"/>
          </a:endParaRPr>
        </a:p>
      </dsp:txBody>
      <dsp:txXfrm>
        <a:off x="4097000" y="287388"/>
        <a:ext cx="1104612" cy="962818"/>
      </dsp:txXfrm>
    </dsp:sp>
    <dsp:sp modelId="{1D6AE217-DA34-425A-B205-26244C92264C}">
      <dsp:nvSpPr>
        <dsp:cNvPr id="0" name=""/>
        <dsp:cNvSpPr/>
      </dsp:nvSpPr>
      <dsp:spPr>
        <a:xfrm rot="19285714">
          <a:off x="5189442" y="2086351"/>
          <a:ext cx="543032" cy="26422"/>
        </a:xfrm>
        <a:custGeom>
          <a:avLst/>
          <a:gdLst/>
          <a:ahLst/>
          <a:cxnLst/>
          <a:rect l="0" t="0" r="0" b="0"/>
          <a:pathLst>
            <a:path>
              <a:moveTo>
                <a:pt x="0" y="13211"/>
              </a:moveTo>
              <a:lnTo>
                <a:pt x="543032" y="13211"/>
              </a:lnTo>
            </a:path>
          </a:pathLst>
        </a:custGeom>
        <a:noFill/>
        <a:ln w="12700" cap="flat" cmpd="sng" algn="ctr">
          <a:solidFill>
            <a:schemeClr val="accent6">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0099"/>
            </a:solidFill>
            <a:latin typeface="Arial" panose="020B0604020202020204" pitchFamily="34" charset="0"/>
            <a:cs typeface="Arial" panose="020B0604020202020204" pitchFamily="34" charset="0"/>
          </a:endParaRPr>
        </a:p>
      </dsp:txBody>
      <dsp:txXfrm>
        <a:off x="5447383" y="2085987"/>
        <a:ext cx="27151" cy="27151"/>
      </dsp:txXfrm>
    </dsp:sp>
    <dsp:sp modelId="{4D62E23D-E860-4086-9D61-56ED40DA3F28}">
      <dsp:nvSpPr>
        <dsp:cNvPr id="0" name=""/>
        <dsp:cNvSpPr/>
      </dsp:nvSpPr>
      <dsp:spPr>
        <a:xfrm>
          <a:off x="5471880" y="791752"/>
          <a:ext cx="1550611" cy="1361630"/>
        </a:xfrm>
        <a:prstGeom prst="ellipse">
          <a:avLst/>
        </a:prstGeom>
        <a:gradFill rotWithShape="0">
          <a:gsLst>
            <a:gs pos="0">
              <a:schemeClr val="accent6">
                <a:shade val="80000"/>
                <a:hueOff val="-104998"/>
                <a:satOff val="2282"/>
                <a:lumOff val="5127"/>
                <a:alphaOff val="0"/>
                <a:satMod val="103000"/>
                <a:lumMod val="102000"/>
                <a:tint val="94000"/>
              </a:schemeClr>
            </a:gs>
            <a:gs pos="50000">
              <a:schemeClr val="accent6">
                <a:shade val="80000"/>
                <a:hueOff val="-104998"/>
                <a:satOff val="2282"/>
                <a:lumOff val="5127"/>
                <a:alphaOff val="0"/>
                <a:satMod val="110000"/>
                <a:lumMod val="100000"/>
                <a:shade val="100000"/>
              </a:schemeClr>
            </a:gs>
            <a:gs pos="100000">
              <a:schemeClr val="accent6">
                <a:shade val="80000"/>
                <a:hueOff val="-104998"/>
                <a:satOff val="2282"/>
                <a:lumOff val="512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dirty="0" err="1">
              <a:latin typeface="Arial" panose="020B0604020202020204" pitchFamily="34" charset="0"/>
              <a:cs typeface="Arial" panose="020B0604020202020204" pitchFamily="34" charset="0"/>
            </a:rPr>
            <a:t>Khả</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năng</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tài</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chính</a:t>
          </a:r>
          <a:r>
            <a:rPr lang="en-US" sz="2200" b="0" kern="1200" dirty="0">
              <a:latin typeface="Arial" panose="020B0604020202020204" pitchFamily="34" charset="0"/>
              <a:cs typeface="Arial" panose="020B0604020202020204" pitchFamily="34" charset="0"/>
            </a:rPr>
            <a:t> </a:t>
          </a:r>
        </a:p>
      </dsp:txBody>
      <dsp:txXfrm>
        <a:off x="5698962" y="991158"/>
        <a:ext cx="1096447" cy="962818"/>
      </dsp:txXfrm>
    </dsp:sp>
    <dsp:sp modelId="{30748876-5E51-443A-A081-A91A2E6532F8}">
      <dsp:nvSpPr>
        <dsp:cNvPr id="0" name=""/>
        <dsp:cNvSpPr/>
      </dsp:nvSpPr>
      <dsp:spPr>
        <a:xfrm rot="771429">
          <a:off x="5452442" y="2979965"/>
          <a:ext cx="552328" cy="26422"/>
        </a:xfrm>
        <a:custGeom>
          <a:avLst/>
          <a:gdLst/>
          <a:ahLst/>
          <a:cxnLst/>
          <a:rect l="0" t="0" r="0" b="0"/>
          <a:pathLst>
            <a:path>
              <a:moveTo>
                <a:pt x="0" y="13211"/>
              </a:moveTo>
              <a:lnTo>
                <a:pt x="552328" y="13211"/>
              </a:lnTo>
            </a:path>
          </a:pathLst>
        </a:custGeom>
        <a:noFill/>
        <a:ln w="12700" cap="flat" cmpd="sng" algn="ctr">
          <a:solidFill>
            <a:schemeClr val="accent6">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0099"/>
            </a:solidFill>
            <a:latin typeface="Arial" panose="020B0604020202020204" pitchFamily="34" charset="0"/>
            <a:cs typeface="Arial" panose="020B0604020202020204" pitchFamily="34" charset="0"/>
          </a:endParaRPr>
        </a:p>
      </dsp:txBody>
      <dsp:txXfrm>
        <a:off x="5714798" y="2979369"/>
        <a:ext cx="27616" cy="27616"/>
      </dsp:txXfrm>
    </dsp:sp>
    <dsp:sp modelId="{ED9D020B-323B-4441-A494-63594F803987}">
      <dsp:nvSpPr>
        <dsp:cNvPr id="0" name=""/>
        <dsp:cNvSpPr/>
      </dsp:nvSpPr>
      <dsp:spPr>
        <a:xfrm>
          <a:off x="5972371" y="2546275"/>
          <a:ext cx="1562158" cy="1361630"/>
        </a:xfrm>
        <a:prstGeom prst="ellipse">
          <a:avLst/>
        </a:prstGeom>
        <a:gradFill rotWithShape="0">
          <a:gsLst>
            <a:gs pos="0">
              <a:schemeClr val="accent6">
                <a:shade val="80000"/>
                <a:hueOff val="-209996"/>
                <a:satOff val="4565"/>
                <a:lumOff val="10254"/>
                <a:alphaOff val="0"/>
                <a:satMod val="103000"/>
                <a:lumMod val="102000"/>
                <a:tint val="94000"/>
              </a:schemeClr>
            </a:gs>
            <a:gs pos="50000">
              <a:schemeClr val="accent6">
                <a:shade val="80000"/>
                <a:hueOff val="-209996"/>
                <a:satOff val="4565"/>
                <a:lumOff val="10254"/>
                <a:alphaOff val="0"/>
                <a:satMod val="110000"/>
                <a:lumMod val="100000"/>
                <a:shade val="100000"/>
              </a:schemeClr>
            </a:gs>
            <a:gs pos="100000">
              <a:schemeClr val="accent6">
                <a:shade val="80000"/>
                <a:hueOff val="-209996"/>
                <a:satOff val="4565"/>
                <a:lumOff val="1025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dirty="0" err="1">
              <a:latin typeface="Arial" panose="020B0604020202020204" pitchFamily="34" charset="0"/>
              <a:cs typeface="Arial" panose="020B0604020202020204" pitchFamily="34" charset="0"/>
            </a:rPr>
            <a:t>Khả</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năng</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nghiên</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cứu</a:t>
          </a:r>
          <a:r>
            <a:rPr lang="en-US" sz="2200" b="0" kern="1200" dirty="0">
              <a:latin typeface="Arial" panose="020B0604020202020204" pitchFamily="34" charset="0"/>
              <a:cs typeface="Arial" panose="020B0604020202020204" pitchFamily="34" charset="0"/>
            </a:rPr>
            <a:t> &amp; PT</a:t>
          </a:r>
        </a:p>
      </dsp:txBody>
      <dsp:txXfrm>
        <a:off x="6201144" y="2745681"/>
        <a:ext cx="1104612" cy="962818"/>
      </dsp:txXfrm>
    </dsp:sp>
    <dsp:sp modelId="{114587AC-644F-4956-8A1A-D8172107031B}">
      <dsp:nvSpPr>
        <dsp:cNvPr id="0" name=""/>
        <dsp:cNvSpPr/>
      </dsp:nvSpPr>
      <dsp:spPr>
        <a:xfrm rot="3852483">
          <a:off x="4776646" y="3653159"/>
          <a:ext cx="634044" cy="26422"/>
        </a:xfrm>
        <a:custGeom>
          <a:avLst/>
          <a:gdLst/>
          <a:ahLst/>
          <a:cxnLst/>
          <a:rect l="0" t="0" r="0" b="0"/>
          <a:pathLst>
            <a:path>
              <a:moveTo>
                <a:pt x="0" y="13211"/>
              </a:moveTo>
              <a:lnTo>
                <a:pt x="634044" y="13211"/>
              </a:lnTo>
            </a:path>
          </a:pathLst>
        </a:custGeom>
        <a:noFill/>
        <a:ln w="12700" cap="flat" cmpd="sng" algn="ctr">
          <a:solidFill>
            <a:schemeClr val="accent6">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rgbClr val="000099"/>
            </a:solidFill>
            <a:latin typeface="Arial" panose="020B0604020202020204" pitchFamily="34" charset="0"/>
            <a:cs typeface="Arial" panose="020B0604020202020204" pitchFamily="34" charset="0"/>
          </a:endParaRPr>
        </a:p>
      </dsp:txBody>
      <dsp:txXfrm>
        <a:off x="5077817" y="3650519"/>
        <a:ext cx="31702" cy="31702"/>
      </dsp:txXfrm>
    </dsp:sp>
    <dsp:sp modelId="{41C39C31-8173-461B-B16F-FD06AD6DCE8C}">
      <dsp:nvSpPr>
        <dsp:cNvPr id="0" name=""/>
        <dsp:cNvSpPr/>
      </dsp:nvSpPr>
      <dsp:spPr>
        <a:xfrm>
          <a:off x="4746377" y="3899355"/>
          <a:ext cx="1577762" cy="1361630"/>
        </a:xfrm>
        <a:prstGeom prst="ellipse">
          <a:avLst/>
        </a:prstGeom>
        <a:gradFill rotWithShape="0">
          <a:gsLst>
            <a:gs pos="0">
              <a:schemeClr val="accent6">
                <a:shade val="80000"/>
                <a:hueOff val="-314994"/>
                <a:satOff val="6847"/>
                <a:lumOff val="15381"/>
                <a:alphaOff val="0"/>
                <a:satMod val="103000"/>
                <a:lumMod val="102000"/>
                <a:tint val="94000"/>
              </a:schemeClr>
            </a:gs>
            <a:gs pos="50000">
              <a:schemeClr val="accent6">
                <a:shade val="80000"/>
                <a:hueOff val="-314994"/>
                <a:satOff val="6847"/>
                <a:lumOff val="15381"/>
                <a:alphaOff val="0"/>
                <a:satMod val="110000"/>
                <a:lumMod val="100000"/>
                <a:shade val="100000"/>
              </a:schemeClr>
            </a:gs>
            <a:gs pos="100000">
              <a:schemeClr val="accent6">
                <a:shade val="80000"/>
                <a:hueOff val="-314994"/>
                <a:satOff val="6847"/>
                <a:lumOff val="1538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0" kern="1200" dirty="0" err="1">
              <a:latin typeface="Arial" panose="020B0604020202020204" pitchFamily="34" charset="0"/>
              <a:cs typeface="Arial" panose="020B0604020202020204" pitchFamily="34" charset="0"/>
            </a:rPr>
            <a:t>Khả</a:t>
          </a:r>
          <a:r>
            <a:rPr lang="en-US" sz="2200" b="0" kern="1200" dirty="0">
              <a:latin typeface="Arial" panose="020B0604020202020204" pitchFamily="34" charset="0"/>
              <a:cs typeface="Arial" panose="020B0604020202020204" pitchFamily="34" charset="0"/>
            </a:rPr>
            <a:t> </a:t>
          </a:r>
          <a:r>
            <a:rPr lang="en-US" sz="2200" b="0" kern="1200" dirty="0" err="1">
              <a:latin typeface="Arial" panose="020B0604020202020204" pitchFamily="34" charset="0"/>
              <a:cs typeface="Arial" panose="020B0604020202020204" pitchFamily="34" charset="0"/>
            </a:rPr>
            <a:t>năng</a:t>
          </a:r>
          <a:r>
            <a:rPr lang="en-US" sz="2200" b="0" kern="1200" dirty="0">
              <a:latin typeface="Arial" panose="020B0604020202020204" pitchFamily="34" charset="0"/>
              <a:cs typeface="Arial" panose="020B0604020202020204" pitchFamily="34" charset="0"/>
            </a:rPr>
            <a:t> SXKD</a:t>
          </a:r>
        </a:p>
      </dsp:txBody>
      <dsp:txXfrm>
        <a:off x="4977435" y="4098761"/>
        <a:ext cx="1115646" cy="962818"/>
      </dsp:txXfrm>
    </dsp:sp>
    <dsp:sp modelId="{33B6D0BD-6469-4C11-B28C-5084B33A5B77}">
      <dsp:nvSpPr>
        <dsp:cNvPr id="0" name=""/>
        <dsp:cNvSpPr/>
      </dsp:nvSpPr>
      <dsp:spPr>
        <a:xfrm rot="6942857">
          <a:off x="3879964" y="3659457"/>
          <a:ext cx="646967" cy="26422"/>
        </a:xfrm>
        <a:custGeom>
          <a:avLst/>
          <a:gdLst/>
          <a:ahLst/>
          <a:cxnLst/>
          <a:rect l="0" t="0" r="0" b="0"/>
          <a:pathLst>
            <a:path>
              <a:moveTo>
                <a:pt x="0" y="13211"/>
              </a:moveTo>
              <a:lnTo>
                <a:pt x="646967" y="13211"/>
              </a:lnTo>
            </a:path>
          </a:pathLst>
        </a:custGeom>
        <a:noFill/>
        <a:ln w="12700" cap="flat" cmpd="sng" algn="ctr">
          <a:solidFill>
            <a:schemeClr val="accent6">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latin typeface="Arial" panose="020B0604020202020204" pitchFamily="34" charset="0"/>
            <a:cs typeface="Arial" panose="020B0604020202020204" pitchFamily="34" charset="0"/>
          </a:endParaRPr>
        </a:p>
      </dsp:txBody>
      <dsp:txXfrm rot="10800000">
        <a:off x="4187274" y="3656494"/>
        <a:ext cx="32348" cy="32348"/>
      </dsp:txXfrm>
    </dsp:sp>
    <dsp:sp modelId="{56CD6F95-A530-48D3-9F1D-2E1BE5658A91}">
      <dsp:nvSpPr>
        <dsp:cNvPr id="0" name=""/>
        <dsp:cNvSpPr/>
      </dsp:nvSpPr>
      <dsp:spPr>
        <a:xfrm>
          <a:off x="3010522" y="3907386"/>
          <a:ext cx="1504057" cy="1361630"/>
        </a:xfrm>
        <a:prstGeom prst="ellipse">
          <a:avLst/>
        </a:prstGeom>
        <a:gradFill rotWithShape="0">
          <a:gsLst>
            <a:gs pos="0">
              <a:schemeClr val="accent6">
                <a:shade val="80000"/>
                <a:hueOff val="-419991"/>
                <a:satOff val="9129"/>
                <a:lumOff val="20507"/>
                <a:alphaOff val="0"/>
                <a:satMod val="103000"/>
                <a:lumMod val="102000"/>
                <a:tint val="94000"/>
              </a:schemeClr>
            </a:gs>
            <a:gs pos="50000">
              <a:schemeClr val="accent6">
                <a:shade val="80000"/>
                <a:hueOff val="-419991"/>
                <a:satOff val="9129"/>
                <a:lumOff val="20507"/>
                <a:alphaOff val="0"/>
                <a:satMod val="110000"/>
                <a:lumMod val="100000"/>
                <a:shade val="100000"/>
              </a:schemeClr>
            </a:gs>
            <a:gs pos="100000">
              <a:schemeClr val="accent6">
                <a:shade val="80000"/>
                <a:hueOff val="-419991"/>
                <a:satOff val="9129"/>
                <a:lumOff val="2050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0" kern="1200" dirty="0" err="1">
              <a:latin typeface="Arial" panose="020B0604020202020204" pitchFamily="34" charset="0"/>
              <a:cs typeface="Arial" panose="020B0604020202020204" pitchFamily="34" charset="0"/>
            </a:rPr>
            <a:t>Hoạt</a:t>
          </a:r>
          <a:r>
            <a:rPr lang="en-US" sz="2000" b="0" kern="1200" dirty="0">
              <a:latin typeface="Arial" panose="020B0604020202020204" pitchFamily="34" charset="0"/>
              <a:cs typeface="Arial" panose="020B0604020202020204" pitchFamily="34" charset="0"/>
            </a:rPr>
            <a:t> </a:t>
          </a:r>
          <a:r>
            <a:rPr lang="en-US" sz="2000" b="0" kern="1200" dirty="0" err="1">
              <a:latin typeface="Arial" panose="020B0604020202020204" pitchFamily="34" charset="0"/>
              <a:cs typeface="Arial" panose="020B0604020202020204" pitchFamily="34" charset="0"/>
            </a:rPr>
            <a:t>động</a:t>
          </a:r>
          <a:r>
            <a:rPr lang="en-US" sz="2000" b="0" kern="1200" dirty="0">
              <a:latin typeface="Arial" panose="020B0604020202020204" pitchFamily="34" charset="0"/>
              <a:cs typeface="Arial" panose="020B0604020202020204" pitchFamily="34" charset="0"/>
            </a:rPr>
            <a:t> </a:t>
          </a:r>
          <a:r>
            <a:rPr lang="en-US" sz="2000" b="0" kern="1200" dirty="0" err="1">
              <a:latin typeface="Arial" panose="020B0604020202020204" pitchFamily="34" charset="0"/>
              <a:cs typeface="Arial" panose="020B0604020202020204" pitchFamily="34" charset="0"/>
            </a:rPr>
            <a:t>quản</a:t>
          </a:r>
          <a:r>
            <a:rPr lang="en-US" sz="2000" b="0" kern="1200" dirty="0">
              <a:latin typeface="Arial" panose="020B0604020202020204" pitchFamily="34" charset="0"/>
              <a:cs typeface="Arial" panose="020B0604020202020204" pitchFamily="34" charset="0"/>
            </a:rPr>
            <a:t> </a:t>
          </a:r>
          <a:r>
            <a:rPr lang="en-US" sz="2000" b="0" kern="1200" dirty="0" err="1">
              <a:latin typeface="Arial" panose="020B0604020202020204" pitchFamily="34" charset="0"/>
              <a:cs typeface="Arial" panose="020B0604020202020204" pitchFamily="34" charset="0"/>
            </a:rPr>
            <a:t>trị</a:t>
          </a:r>
          <a:endParaRPr lang="en-US" sz="2000" b="0" kern="1200" dirty="0">
            <a:latin typeface="Arial" panose="020B0604020202020204" pitchFamily="34" charset="0"/>
            <a:cs typeface="Arial" panose="020B0604020202020204" pitchFamily="34" charset="0"/>
          </a:endParaRPr>
        </a:p>
      </dsp:txBody>
      <dsp:txXfrm>
        <a:off x="3230786" y="4106792"/>
        <a:ext cx="1063529" cy="962818"/>
      </dsp:txXfrm>
    </dsp:sp>
    <dsp:sp modelId="{05174278-1445-4C62-BFBC-C496ED8DFB1B}">
      <dsp:nvSpPr>
        <dsp:cNvPr id="0" name=""/>
        <dsp:cNvSpPr/>
      </dsp:nvSpPr>
      <dsp:spPr>
        <a:xfrm rot="10028571">
          <a:off x="3427728" y="2964880"/>
          <a:ext cx="416743" cy="26422"/>
        </a:xfrm>
        <a:custGeom>
          <a:avLst/>
          <a:gdLst/>
          <a:ahLst/>
          <a:cxnLst/>
          <a:rect l="0" t="0" r="0" b="0"/>
          <a:pathLst>
            <a:path>
              <a:moveTo>
                <a:pt x="0" y="13211"/>
              </a:moveTo>
              <a:lnTo>
                <a:pt x="416743" y="13211"/>
              </a:lnTo>
            </a:path>
          </a:pathLst>
        </a:custGeom>
        <a:noFill/>
        <a:ln w="12700" cap="flat" cmpd="sng" algn="ctr">
          <a:solidFill>
            <a:schemeClr val="accent6">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latin typeface="Arial" panose="020B0604020202020204" pitchFamily="34" charset="0"/>
            <a:cs typeface="Arial" panose="020B0604020202020204" pitchFamily="34" charset="0"/>
          </a:endParaRPr>
        </a:p>
      </dsp:txBody>
      <dsp:txXfrm rot="10800000">
        <a:off x="3625681" y="2967673"/>
        <a:ext cx="20837" cy="20837"/>
      </dsp:txXfrm>
    </dsp:sp>
    <dsp:sp modelId="{2F2142F8-EC12-4619-8905-9AC9F9103E91}">
      <dsp:nvSpPr>
        <dsp:cNvPr id="0" name=""/>
        <dsp:cNvSpPr/>
      </dsp:nvSpPr>
      <dsp:spPr>
        <a:xfrm>
          <a:off x="1852925" y="2520798"/>
          <a:ext cx="1607718" cy="1361630"/>
        </a:xfrm>
        <a:prstGeom prst="ellipse">
          <a:avLst/>
        </a:prstGeom>
        <a:gradFill rotWithShape="0">
          <a:gsLst>
            <a:gs pos="0">
              <a:schemeClr val="accent6">
                <a:shade val="80000"/>
                <a:hueOff val="-524989"/>
                <a:satOff val="11412"/>
                <a:lumOff val="25634"/>
                <a:alphaOff val="0"/>
                <a:satMod val="103000"/>
                <a:lumMod val="102000"/>
                <a:tint val="94000"/>
              </a:schemeClr>
            </a:gs>
            <a:gs pos="50000">
              <a:schemeClr val="accent6">
                <a:shade val="80000"/>
                <a:hueOff val="-524989"/>
                <a:satOff val="11412"/>
                <a:lumOff val="25634"/>
                <a:alphaOff val="0"/>
                <a:satMod val="110000"/>
                <a:lumMod val="100000"/>
                <a:shade val="100000"/>
              </a:schemeClr>
            </a:gs>
            <a:gs pos="100000">
              <a:schemeClr val="accent6">
                <a:shade val="80000"/>
                <a:hueOff val="-524989"/>
                <a:satOff val="11412"/>
                <a:lumOff val="2563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0" kern="1200" dirty="0" err="1">
              <a:latin typeface="Arial" panose="020B0604020202020204" pitchFamily="34" charset="0"/>
              <a:cs typeface="Arial" panose="020B0604020202020204" pitchFamily="34" charset="0"/>
            </a:rPr>
            <a:t>Hoạt</a:t>
          </a:r>
          <a:r>
            <a:rPr lang="en-US" sz="2000" b="0" kern="1200" dirty="0">
              <a:latin typeface="Arial" panose="020B0604020202020204" pitchFamily="34" charset="0"/>
              <a:cs typeface="Arial" panose="020B0604020202020204" pitchFamily="34" charset="0"/>
            </a:rPr>
            <a:t> </a:t>
          </a:r>
          <a:r>
            <a:rPr lang="en-US" sz="2000" b="0" kern="1200" dirty="0" err="1">
              <a:latin typeface="Arial" panose="020B0604020202020204" pitchFamily="34" charset="0"/>
              <a:cs typeface="Arial" panose="020B0604020202020204" pitchFamily="34" charset="0"/>
            </a:rPr>
            <a:t>động</a:t>
          </a:r>
          <a:r>
            <a:rPr lang="en-US" sz="2000" b="0" kern="1200" dirty="0">
              <a:latin typeface="Arial" panose="020B0604020202020204" pitchFamily="34" charset="0"/>
              <a:cs typeface="Arial" panose="020B0604020202020204" pitchFamily="34" charset="0"/>
            </a:rPr>
            <a:t> Marketing</a:t>
          </a:r>
        </a:p>
      </dsp:txBody>
      <dsp:txXfrm>
        <a:off x="2088370" y="2720204"/>
        <a:ext cx="1136828" cy="962818"/>
      </dsp:txXfrm>
    </dsp:sp>
    <dsp:sp modelId="{76E8331D-2B50-49D6-A28D-3933ED46B735}">
      <dsp:nvSpPr>
        <dsp:cNvPr id="0" name=""/>
        <dsp:cNvSpPr/>
      </dsp:nvSpPr>
      <dsp:spPr>
        <a:xfrm rot="13114286">
          <a:off x="3547903" y="2079971"/>
          <a:ext cx="563500" cy="26422"/>
        </a:xfrm>
        <a:custGeom>
          <a:avLst/>
          <a:gdLst/>
          <a:ahLst/>
          <a:cxnLst/>
          <a:rect l="0" t="0" r="0" b="0"/>
          <a:pathLst>
            <a:path>
              <a:moveTo>
                <a:pt x="0" y="13211"/>
              </a:moveTo>
              <a:lnTo>
                <a:pt x="563500" y="13211"/>
              </a:lnTo>
            </a:path>
          </a:pathLst>
        </a:custGeom>
        <a:noFill/>
        <a:ln w="12700" cap="flat" cmpd="sng" algn="ctr">
          <a:solidFill>
            <a:schemeClr val="accent6">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latin typeface="Arial" panose="020B0604020202020204" pitchFamily="34" charset="0"/>
            <a:cs typeface="Arial" panose="020B0604020202020204" pitchFamily="34" charset="0"/>
          </a:endParaRPr>
        </a:p>
      </dsp:txBody>
      <dsp:txXfrm rot="10800000">
        <a:off x="3815566" y="2079095"/>
        <a:ext cx="28175" cy="28175"/>
      </dsp:txXfrm>
    </dsp:sp>
    <dsp:sp modelId="{EFB11882-C52D-4D6E-B0F5-6F032C0B9E1D}">
      <dsp:nvSpPr>
        <dsp:cNvPr id="0" name=""/>
        <dsp:cNvSpPr/>
      </dsp:nvSpPr>
      <dsp:spPr>
        <a:xfrm>
          <a:off x="2314268" y="791752"/>
          <a:ext cx="1474319" cy="1361630"/>
        </a:xfrm>
        <a:prstGeom prst="ellipse">
          <a:avLst/>
        </a:prstGeom>
        <a:gradFill rotWithShape="0">
          <a:gsLst>
            <a:gs pos="0">
              <a:schemeClr val="accent6">
                <a:shade val="80000"/>
                <a:hueOff val="-629987"/>
                <a:satOff val="13694"/>
                <a:lumOff val="30761"/>
                <a:alphaOff val="0"/>
                <a:satMod val="103000"/>
                <a:lumMod val="102000"/>
                <a:tint val="94000"/>
              </a:schemeClr>
            </a:gs>
            <a:gs pos="50000">
              <a:schemeClr val="accent6">
                <a:shade val="80000"/>
                <a:hueOff val="-629987"/>
                <a:satOff val="13694"/>
                <a:lumOff val="30761"/>
                <a:alphaOff val="0"/>
                <a:satMod val="110000"/>
                <a:lumMod val="100000"/>
                <a:shade val="100000"/>
              </a:schemeClr>
            </a:gs>
            <a:gs pos="100000">
              <a:schemeClr val="accent6">
                <a:shade val="80000"/>
                <a:hueOff val="-629987"/>
                <a:satOff val="13694"/>
                <a:lumOff val="3076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0" kern="1200" dirty="0">
              <a:latin typeface="Arial" panose="020B0604020202020204" pitchFamily="34" charset="0"/>
              <a:cs typeface="Arial" panose="020B0604020202020204" pitchFamily="34" charset="0"/>
            </a:rPr>
            <a:t>Văn </a:t>
          </a:r>
          <a:r>
            <a:rPr lang="en-US" sz="2000" b="0" kern="1200" dirty="0" err="1">
              <a:latin typeface="Arial" panose="020B0604020202020204" pitchFamily="34" charset="0"/>
              <a:cs typeface="Arial" panose="020B0604020202020204" pitchFamily="34" charset="0"/>
            </a:rPr>
            <a:t>hóa</a:t>
          </a:r>
          <a:r>
            <a:rPr lang="en-US" sz="2000" b="0" kern="1200" dirty="0">
              <a:latin typeface="Arial" panose="020B0604020202020204" pitchFamily="34" charset="0"/>
              <a:cs typeface="Arial" panose="020B0604020202020204" pitchFamily="34" charset="0"/>
            </a:rPr>
            <a:t> </a:t>
          </a:r>
          <a:r>
            <a:rPr lang="en-US" sz="2000" b="0" kern="1200" dirty="0" err="1">
              <a:latin typeface="Arial" panose="020B0604020202020204" pitchFamily="34" charset="0"/>
              <a:cs typeface="Arial" panose="020B0604020202020204" pitchFamily="34" charset="0"/>
            </a:rPr>
            <a:t>của</a:t>
          </a:r>
          <a:r>
            <a:rPr lang="en-US" sz="2000" b="0" kern="1200" dirty="0">
              <a:latin typeface="Arial" panose="020B0604020202020204" pitchFamily="34" charset="0"/>
              <a:cs typeface="Arial" panose="020B0604020202020204" pitchFamily="34" charset="0"/>
            </a:rPr>
            <a:t> </a:t>
          </a:r>
          <a:r>
            <a:rPr lang="en-US" sz="2000" b="0" kern="1200" dirty="0" err="1">
              <a:latin typeface="Arial" panose="020B0604020202020204" pitchFamily="34" charset="0"/>
              <a:cs typeface="Arial" panose="020B0604020202020204" pitchFamily="34" charset="0"/>
            </a:rPr>
            <a:t>Tổ</a:t>
          </a:r>
          <a:r>
            <a:rPr lang="en-US" sz="2000" b="0" kern="1200" dirty="0">
              <a:latin typeface="Arial" panose="020B0604020202020204" pitchFamily="34" charset="0"/>
              <a:cs typeface="Arial" panose="020B0604020202020204" pitchFamily="34" charset="0"/>
            </a:rPr>
            <a:t> </a:t>
          </a:r>
          <a:r>
            <a:rPr lang="en-US" sz="2000" b="0" kern="1200" dirty="0" err="1">
              <a:latin typeface="Arial" panose="020B0604020202020204" pitchFamily="34" charset="0"/>
              <a:cs typeface="Arial" panose="020B0604020202020204" pitchFamily="34" charset="0"/>
            </a:rPr>
            <a:t>chức</a:t>
          </a:r>
          <a:endParaRPr lang="en-US" sz="2000" b="0" kern="1200" dirty="0">
            <a:latin typeface="Arial" panose="020B0604020202020204" pitchFamily="34" charset="0"/>
            <a:cs typeface="Arial" panose="020B0604020202020204" pitchFamily="34" charset="0"/>
          </a:endParaRPr>
        </a:p>
      </dsp:txBody>
      <dsp:txXfrm>
        <a:off x="2530177" y="991158"/>
        <a:ext cx="1042501" cy="9628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72336D-14EA-405B-8770-4B0E7A5CF57F}">
      <dsp:nvSpPr>
        <dsp:cNvPr id="0" name=""/>
        <dsp:cNvSpPr/>
      </dsp:nvSpPr>
      <dsp:spPr>
        <a:xfrm>
          <a:off x="5142806" y="1484151"/>
          <a:ext cx="4028149" cy="525510"/>
        </a:xfrm>
        <a:custGeom>
          <a:avLst/>
          <a:gdLst/>
          <a:ahLst/>
          <a:cxnLst/>
          <a:rect l="0" t="0" r="0" b="0"/>
          <a:pathLst>
            <a:path>
              <a:moveTo>
                <a:pt x="0" y="0"/>
              </a:moveTo>
              <a:lnTo>
                <a:pt x="0" y="403609"/>
              </a:lnTo>
              <a:lnTo>
                <a:pt x="4028149" y="403609"/>
              </a:lnTo>
              <a:lnTo>
                <a:pt x="4028149" y="5255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150AE8-E773-47BD-A617-493020D19787}">
      <dsp:nvSpPr>
        <dsp:cNvPr id="0" name=""/>
        <dsp:cNvSpPr/>
      </dsp:nvSpPr>
      <dsp:spPr>
        <a:xfrm>
          <a:off x="5142806" y="1484151"/>
          <a:ext cx="1367604" cy="525510"/>
        </a:xfrm>
        <a:custGeom>
          <a:avLst/>
          <a:gdLst/>
          <a:ahLst/>
          <a:cxnLst/>
          <a:rect l="0" t="0" r="0" b="0"/>
          <a:pathLst>
            <a:path>
              <a:moveTo>
                <a:pt x="0" y="0"/>
              </a:moveTo>
              <a:lnTo>
                <a:pt x="0" y="403609"/>
              </a:lnTo>
              <a:lnTo>
                <a:pt x="1367604" y="403609"/>
              </a:lnTo>
              <a:lnTo>
                <a:pt x="1367604" y="5255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8803A6-71C6-4DE8-A0A6-9F238695078E}">
      <dsp:nvSpPr>
        <dsp:cNvPr id="0" name=""/>
        <dsp:cNvSpPr/>
      </dsp:nvSpPr>
      <dsp:spPr>
        <a:xfrm>
          <a:off x="3849865" y="1484151"/>
          <a:ext cx="1292941" cy="525510"/>
        </a:xfrm>
        <a:custGeom>
          <a:avLst/>
          <a:gdLst/>
          <a:ahLst/>
          <a:cxnLst/>
          <a:rect l="0" t="0" r="0" b="0"/>
          <a:pathLst>
            <a:path>
              <a:moveTo>
                <a:pt x="1292941" y="0"/>
              </a:moveTo>
              <a:lnTo>
                <a:pt x="1292941" y="403609"/>
              </a:lnTo>
              <a:lnTo>
                <a:pt x="0" y="403609"/>
              </a:lnTo>
              <a:lnTo>
                <a:pt x="0" y="5255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8D664F-271C-4B56-9512-A3CF30552A51}">
      <dsp:nvSpPr>
        <dsp:cNvPr id="0" name=""/>
        <dsp:cNvSpPr/>
      </dsp:nvSpPr>
      <dsp:spPr>
        <a:xfrm>
          <a:off x="1204083" y="1484151"/>
          <a:ext cx="3938722" cy="468131"/>
        </a:xfrm>
        <a:custGeom>
          <a:avLst/>
          <a:gdLst/>
          <a:ahLst/>
          <a:cxnLst/>
          <a:rect l="0" t="0" r="0" b="0"/>
          <a:pathLst>
            <a:path>
              <a:moveTo>
                <a:pt x="3938722" y="0"/>
              </a:moveTo>
              <a:lnTo>
                <a:pt x="3938722" y="346230"/>
              </a:lnTo>
              <a:lnTo>
                <a:pt x="0" y="346230"/>
              </a:lnTo>
              <a:lnTo>
                <a:pt x="0" y="4681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BF5B1-0856-42AE-9E21-B4D6A44B2020}">
      <dsp:nvSpPr>
        <dsp:cNvPr id="0" name=""/>
        <dsp:cNvSpPr/>
      </dsp:nvSpPr>
      <dsp:spPr>
        <a:xfrm>
          <a:off x="1758663" y="-138897"/>
          <a:ext cx="6768284" cy="1623049"/>
        </a:xfrm>
        <a:prstGeom prst="roundRect">
          <a:avLst>
            <a:gd name="adj" fmla="val 10000"/>
          </a:avLst>
        </a:prstGeom>
        <a:blipFill rotWithShape="0">
          <a:blip xmlns:r="http://schemas.openxmlformats.org/officeDocument/2006/relationships" r:embed="rId1"/>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4342C-7DEA-4DC5-8C1E-0CBF5B1E3F7A}">
      <dsp:nvSpPr>
        <dsp:cNvPr id="0" name=""/>
        <dsp:cNvSpPr/>
      </dsp:nvSpPr>
      <dsp:spPr>
        <a:xfrm>
          <a:off x="1904872" y="0"/>
          <a:ext cx="6768284" cy="16230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i="1" kern="1200" dirty="0" err="1">
              <a:solidFill>
                <a:srgbClr val="C00000"/>
              </a:solidFill>
              <a:latin typeface="Arial" panose="020B0604020202020204" pitchFamily="34" charset="0"/>
              <a:cs typeface="Arial" panose="020B0604020202020204" pitchFamily="34" charset="0"/>
            </a:rPr>
            <a:t>Phân</a:t>
          </a:r>
          <a:r>
            <a:rPr lang="en-US" sz="4400" b="1" i="1" kern="1200" dirty="0">
              <a:solidFill>
                <a:srgbClr val="C00000"/>
              </a:solidFill>
              <a:latin typeface="Arial" panose="020B0604020202020204" pitchFamily="34" charset="0"/>
              <a:cs typeface="Arial" panose="020B0604020202020204" pitchFamily="34" charset="0"/>
            </a:rPr>
            <a:t> </a:t>
          </a:r>
          <a:r>
            <a:rPr lang="en-US" sz="4400" b="1" i="1" kern="1200" dirty="0" err="1">
              <a:solidFill>
                <a:srgbClr val="C00000"/>
              </a:solidFill>
              <a:latin typeface="Arial" panose="020B0604020202020204" pitchFamily="34" charset="0"/>
              <a:cs typeface="Arial" panose="020B0604020202020204" pitchFamily="34" charset="0"/>
            </a:rPr>
            <a:t>loại</a:t>
          </a:r>
          <a:endParaRPr lang="en-US" sz="4400" kern="1200" dirty="0">
            <a:solidFill>
              <a:srgbClr val="C00000"/>
            </a:solidFill>
            <a:latin typeface="Arial" panose="020B0604020202020204" pitchFamily="34" charset="0"/>
            <a:cs typeface="Arial" panose="020B0604020202020204" pitchFamily="34" charset="0"/>
          </a:endParaRPr>
        </a:p>
      </dsp:txBody>
      <dsp:txXfrm>
        <a:off x="1952409" y="47537"/>
        <a:ext cx="6673210" cy="1527975"/>
      </dsp:txXfrm>
    </dsp:sp>
    <dsp:sp modelId="{6288DE05-379F-4862-AD28-C68E6BBA8E4A}">
      <dsp:nvSpPr>
        <dsp:cNvPr id="0" name=""/>
        <dsp:cNvSpPr/>
      </dsp:nvSpPr>
      <dsp:spPr>
        <a:xfrm>
          <a:off x="20019" y="1952282"/>
          <a:ext cx="2368128" cy="2522777"/>
        </a:xfrm>
        <a:prstGeom prst="roundRect">
          <a:avLst>
            <a:gd name="adj" fmla="val 10000"/>
          </a:avLst>
        </a:prstGeom>
        <a:blipFill rotWithShape="0">
          <a:blip xmlns:r="http://schemas.openxmlformats.org/officeDocument/2006/relationships" r:embed="rId2"/>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5FF1C5-DC76-4D45-88EF-733E1988B94D}">
      <dsp:nvSpPr>
        <dsp:cNvPr id="0" name=""/>
        <dsp:cNvSpPr/>
      </dsp:nvSpPr>
      <dsp:spPr>
        <a:xfrm>
          <a:off x="166227" y="2091180"/>
          <a:ext cx="2368128" cy="2522777"/>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vi-VN" sz="2800" b="0" i="0" kern="1200" dirty="0">
              <a:solidFill>
                <a:srgbClr val="002060"/>
              </a:solidFill>
              <a:latin typeface="Arial" panose="020B0604020202020204" pitchFamily="34" charset="0"/>
              <a:cs typeface="Arial" panose="020B0604020202020204" pitchFamily="34" charset="0"/>
            </a:rPr>
            <a:t>Căn cứ </a:t>
          </a:r>
          <a:r>
            <a:rPr lang="en-US" sz="2800" b="0" i="0" kern="1200" dirty="0" err="1">
              <a:solidFill>
                <a:srgbClr val="002060"/>
              </a:solidFill>
              <a:latin typeface="Arial" panose="020B0604020202020204" pitchFamily="34" charset="0"/>
              <a:cs typeface="Arial" panose="020B0604020202020204" pitchFamily="34" charset="0"/>
            </a:rPr>
            <a:t>vào</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tình</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hình</a:t>
          </a:r>
          <a:r>
            <a:rPr lang="vi-VN" sz="2800" b="0" i="0" kern="1200" dirty="0">
              <a:solidFill>
                <a:srgbClr val="002060"/>
              </a:solidFill>
              <a:latin typeface="Arial" panose="020B0604020202020204" pitchFamily="34" charset="0"/>
              <a:cs typeface="Arial" panose="020B0604020202020204" pitchFamily="34" charset="0"/>
            </a:rPr>
            <a:t> thị trường</a:t>
          </a:r>
          <a:endParaRPr lang="en-US" sz="2800" b="0" i="0" kern="1200" dirty="0">
            <a:solidFill>
              <a:srgbClr val="002060"/>
            </a:solidFill>
            <a:latin typeface="Arial" panose="020B0604020202020204" pitchFamily="34" charset="0"/>
            <a:cs typeface="Arial" panose="020B0604020202020204" pitchFamily="34" charset="0"/>
          </a:endParaRPr>
        </a:p>
      </dsp:txBody>
      <dsp:txXfrm>
        <a:off x="235587" y="2160540"/>
        <a:ext cx="2229408" cy="2384057"/>
      </dsp:txXfrm>
    </dsp:sp>
    <dsp:sp modelId="{50C3E16C-4E5E-4E11-A4A0-1CDC3D06FB5F}">
      <dsp:nvSpPr>
        <dsp:cNvPr id="0" name=""/>
        <dsp:cNvSpPr/>
      </dsp:nvSpPr>
      <dsp:spPr>
        <a:xfrm>
          <a:off x="2665800" y="2009661"/>
          <a:ext cx="2368128" cy="2522777"/>
        </a:xfrm>
        <a:prstGeom prst="roundRect">
          <a:avLst>
            <a:gd name="adj" fmla="val 10000"/>
          </a:avLst>
        </a:prstGeom>
        <a:blipFill rotWithShape="0">
          <a:blip xmlns:r="http://schemas.openxmlformats.org/officeDocument/2006/relationships" r:embed="rId3"/>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403015-265C-445F-825E-4329D9D3E225}">
      <dsp:nvSpPr>
        <dsp:cNvPr id="0" name=""/>
        <dsp:cNvSpPr/>
      </dsp:nvSpPr>
      <dsp:spPr>
        <a:xfrm>
          <a:off x="2812009" y="2148559"/>
          <a:ext cx="2368128" cy="2522777"/>
        </a:xfrm>
        <a:prstGeom prst="roundRect">
          <a:avLst>
            <a:gd name="adj" fmla="val 10000"/>
          </a:avLst>
        </a:prstGeom>
        <a:solidFill>
          <a:schemeClr val="lt1">
            <a:alpha val="90000"/>
            <a:hueOff val="0"/>
            <a:satOff val="0"/>
            <a:lumOff val="0"/>
            <a:alphaOff val="0"/>
          </a:schemeClr>
        </a:solidFill>
        <a:ln w="12700" cap="flat" cmpd="sng" algn="ctr">
          <a:solidFill>
            <a:srgbClr val="CC99FF"/>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dirty="0" err="1">
              <a:solidFill>
                <a:srgbClr val="002060"/>
              </a:solidFill>
              <a:latin typeface="Arial" panose="020B0604020202020204" pitchFamily="34" charset="0"/>
              <a:cs typeface="Arial" panose="020B0604020202020204" pitchFamily="34" charset="0"/>
            </a:rPr>
            <a:t>Căn</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cứ</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vào</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vị</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trí</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địa</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lý</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vùng</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lãnh</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thổ</a:t>
          </a:r>
          <a:endParaRPr lang="en-US" sz="2800" b="0" i="0" kern="1200" dirty="0">
            <a:solidFill>
              <a:srgbClr val="002060"/>
            </a:solidFill>
            <a:latin typeface="Arial" panose="020B0604020202020204" pitchFamily="34" charset="0"/>
            <a:cs typeface="Arial" panose="020B0604020202020204" pitchFamily="34" charset="0"/>
          </a:endParaRPr>
        </a:p>
      </dsp:txBody>
      <dsp:txXfrm>
        <a:off x="2881369" y="2217919"/>
        <a:ext cx="2229408" cy="2384057"/>
      </dsp:txXfrm>
    </dsp:sp>
    <dsp:sp modelId="{22CF6D82-8A6E-46D0-90F3-A7E14351B9C6}">
      <dsp:nvSpPr>
        <dsp:cNvPr id="0" name=""/>
        <dsp:cNvSpPr/>
      </dsp:nvSpPr>
      <dsp:spPr>
        <a:xfrm>
          <a:off x="5326346" y="2009661"/>
          <a:ext cx="2368128" cy="2522777"/>
        </a:xfrm>
        <a:prstGeom prst="roundRect">
          <a:avLst>
            <a:gd name="adj" fmla="val 10000"/>
          </a:avLst>
        </a:prstGeom>
        <a:blipFill rotWithShape="0">
          <a:blip xmlns:r="http://schemas.openxmlformats.org/officeDocument/2006/relationships" r:embed="rId4"/>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4CE53E-084E-4121-B8DE-ABBAF50D3689}">
      <dsp:nvSpPr>
        <dsp:cNvPr id="0" name=""/>
        <dsp:cNvSpPr/>
      </dsp:nvSpPr>
      <dsp:spPr>
        <a:xfrm>
          <a:off x="5472554" y="2148559"/>
          <a:ext cx="2368128" cy="2522777"/>
        </a:xfrm>
        <a:prstGeom prst="roundRect">
          <a:avLst>
            <a:gd name="adj" fmla="val 10000"/>
          </a:avLst>
        </a:prstGeom>
        <a:solidFill>
          <a:schemeClr val="lt1">
            <a:alpha val="90000"/>
            <a:hueOff val="0"/>
            <a:satOff val="0"/>
            <a:lumOff val="0"/>
            <a:alphaOff val="0"/>
          </a:schemeClr>
        </a:solidFill>
        <a:ln w="12700" cap="flat" cmpd="sng" algn="ctr">
          <a:solidFill>
            <a:srgbClr val="CC99FF"/>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dirty="0" err="1">
              <a:solidFill>
                <a:srgbClr val="002060"/>
              </a:solidFill>
              <a:latin typeface="Arial" panose="020B0604020202020204" pitchFamily="34" charset="0"/>
              <a:cs typeface="Arial" panose="020B0604020202020204" pitchFamily="34" charset="0"/>
            </a:rPr>
            <a:t>Căn</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cứ</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vào</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đặc</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điểm</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không</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gian</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cung</a:t>
          </a:r>
          <a:r>
            <a:rPr lang="en-US" sz="2800" b="0" i="0" kern="1200" dirty="0">
              <a:solidFill>
                <a:srgbClr val="002060"/>
              </a:solidFill>
              <a:latin typeface="Arial" panose="020B0604020202020204" pitchFamily="34" charset="0"/>
              <a:cs typeface="Arial" panose="020B0604020202020204" pitchFamily="34" charset="0"/>
            </a:rPr>
            <a:t> – </a:t>
          </a:r>
          <a:r>
            <a:rPr lang="en-US" sz="2800" b="0" i="0" kern="1200" dirty="0" err="1">
              <a:solidFill>
                <a:srgbClr val="002060"/>
              </a:solidFill>
              <a:latin typeface="Arial" panose="020B0604020202020204" pitchFamily="34" charset="0"/>
              <a:cs typeface="Arial" panose="020B0604020202020204" pitchFamily="34" charset="0"/>
            </a:rPr>
            <a:t>cầu</a:t>
          </a:r>
          <a:endParaRPr lang="en-US" sz="2800" b="0" i="0" kern="1200" dirty="0">
            <a:solidFill>
              <a:srgbClr val="002060"/>
            </a:solidFill>
            <a:latin typeface="Arial" panose="020B0604020202020204" pitchFamily="34" charset="0"/>
            <a:cs typeface="Arial" panose="020B0604020202020204" pitchFamily="34" charset="0"/>
          </a:endParaRPr>
        </a:p>
      </dsp:txBody>
      <dsp:txXfrm>
        <a:off x="5541914" y="2217919"/>
        <a:ext cx="2229408" cy="2384057"/>
      </dsp:txXfrm>
    </dsp:sp>
    <dsp:sp modelId="{DB4398B0-3777-4A9A-BD47-12959EA5FCDA}">
      <dsp:nvSpPr>
        <dsp:cNvPr id="0" name=""/>
        <dsp:cNvSpPr/>
      </dsp:nvSpPr>
      <dsp:spPr>
        <a:xfrm>
          <a:off x="7986891" y="2009661"/>
          <a:ext cx="2368128" cy="2522777"/>
        </a:xfrm>
        <a:prstGeom prst="roundRect">
          <a:avLst>
            <a:gd name="adj" fmla="val 10000"/>
          </a:avLst>
        </a:prstGeom>
        <a:blipFill rotWithShape="0">
          <a:blip xmlns:r="http://schemas.openxmlformats.org/officeDocument/2006/relationships" r:embed="rId5"/>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1FDAA7-04BC-4D4B-A814-5E7B928BF83D}">
      <dsp:nvSpPr>
        <dsp:cNvPr id="0" name=""/>
        <dsp:cNvSpPr/>
      </dsp:nvSpPr>
      <dsp:spPr>
        <a:xfrm>
          <a:off x="8133099" y="2148559"/>
          <a:ext cx="2368128" cy="2522777"/>
        </a:xfrm>
        <a:prstGeom prst="roundRect">
          <a:avLst>
            <a:gd name="adj" fmla="val 10000"/>
          </a:avLst>
        </a:prstGeom>
        <a:solidFill>
          <a:schemeClr val="lt1">
            <a:alpha val="90000"/>
            <a:hueOff val="0"/>
            <a:satOff val="0"/>
            <a:lumOff val="0"/>
            <a:alphaOff val="0"/>
          </a:schemeClr>
        </a:solidFill>
        <a:ln w="12700" cap="flat" cmpd="sng" algn="ctr">
          <a:solidFill>
            <a:srgbClr val="CC99FF"/>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dirty="0" err="1">
              <a:solidFill>
                <a:srgbClr val="002060"/>
              </a:solidFill>
              <a:latin typeface="Arial" panose="020B0604020202020204" pitchFamily="34" charset="0"/>
              <a:cs typeface="Arial" panose="020B0604020202020204" pitchFamily="34" charset="0"/>
            </a:rPr>
            <a:t>Căn</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cứ</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vào</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tính</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mùa</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vụ</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của</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sản</a:t>
          </a:r>
          <a:r>
            <a:rPr lang="en-US" sz="2800" b="0" i="0" kern="1200" dirty="0">
              <a:solidFill>
                <a:srgbClr val="002060"/>
              </a:solidFill>
              <a:latin typeface="Arial" panose="020B0604020202020204" pitchFamily="34" charset="0"/>
              <a:cs typeface="Arial" panose="020B0604020202020204" pitchFamily="34" charset="0"/>
            </a:rPr>
            <a:t> </a:t>
          </a:r>
          <a:r>
            <a:rPr lang="en-US" sz="2800" b="0" i="0" kern="1200" dirty="0" err="1">
              <a:solidFill>
                <a:srgbClr val="002060"/>
              </a:solidFill>
              <a:latin typeface="Arial" panose="020B0604020202020204" pitchFamily="34" charset="0"/>
              <a:cs typeface="Arial" panose="020B0604020202020204" pitchFamily="34" charset="0"/>
            </a:rPr>
            <a:t>phẩm</a:t>
          </a:r>
          <a:r>
            <a:rPr lang="en-US" sz="2800" b="0" i="0" kern="1200" dirty="0">
              <a:solidFill>
                <a:srgbClr val="002060"/>
              </a:solidFill>
              <a:latin typeface="Arial" panose="020B0604020202020204" pitchFamily="34" charset="0"/>
              <a:cs typeface="Arial" panose="020B0604020202020204" pitchFamily="34" charset="0"/>
            </a:rPr>
            <a:t> du </a:t>
          </a:r>
          <a:r>
            <a:rPr lang="en-US" sz="2800" b="0" i="0" kern="1200" dirty="0" err="1">
              <a:solidFill>
                <a:srgbClr val="002060"/>
              </a:solidFill>
              <a:latin typeface="Arial" panose="020B0604020202020204" pitchFamily="34" charset="0"/>
              <a:cs typeface="Arial" panose="020B0604020202020204" pitchFamily="34" charset="0"/>
            </a:rPr>
            <a:t>lịch</a:t>
          </a:r>
          <a:endParaRPr lang="en-US" sz="2800" b="0" i="0" kern="1200" dirty="0">
            <a:solidFill>
              <a:srgbClr val="002060"/>
            </a:solidFill>
            <a:latin typeface="Arial" panose="020B0604020202020204" pitchFamily="34" charset="0"/>
            <a:cs typeface="Arial" panose="020B0604020202020204" pitchFamily="34" charset="0"/>
          </a:endParaRPr>
        </a:p>
      </dsp:txBody>
      <dsp:txXfrm>
        <a:off x="8202459" y="2217919"/>
        <a:ext cx="2229408" cy="23840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AEEFD2-4875-4EF9-A9F7-9A16F280A119}">
      <dsp:nvSpPr>
        <dsp:cNvPr id="0" name=""/>
        <dsp:cNvSpPr/>
      </dsp:nvSpPr>
      <dsp:spPr>
        <a:xfrm>
          <a:off x="874487" y="0"/>
          <a:ext cx="4579073" cy="5407898"/>
        </a:xfrm>
        <a:prstGeom prst="rect">
          <a:avLst/>
        </a:prstGeom>
        <a:solidFill>
          <a:schemeClr val="accent4">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a:lnSpc>
              <a:spcPct val="90000"/>
            </a:lnSpc>
            <a:spcBef>
              <a:spcPct val="0"/>
            </a:spcBef>
            <a:spcAft>
              <a:spcPct val="35000"/>
            </a:spcAft>
            <a:buNone/>
          </a:pPr>
          <a:r>
            <a:rPr lang="en-US" sz="2600" b="1" i="1" kern="1200">
              <a:solidFill>
                <a:srgbClr val="072A5D"/>
              </a:solidFill>
              <a:latin typeface="Arial" panose="020B0604020202020204" pitchFamily="34" charset="0"/>
              <a:cs typeface="Arial" panose="020B0604020202020204" pitchFamily="34" charset="0"/>
            </a:rPr>
            <a:t>- Thị trường du lịch thực tế: </a:t>
          </a:r>
        </a:p>
        <a:p>
          <a:pPr marL="0" lvl="0" indent="0" algn="just" defTabSz="1155700">
            <a:lnSpc>
              <a:spcPct val="90000"/>
            </a:lnSpc>
            <a:spcBef>
              <a:spcPct val="0"/>
            </a:spcBef>
            <a:spcAft>
              <a:spcPct val="35000"/>
            </a:spcAft>
            <a:buNone/>
          </a:pPr>
          <a:r>
            <a:rPr lang="en-US" sz="2600" kern="1200">
              <a:solidFill>
                <a:srgbClr val="072A5D"/>
              </a:solidFill>
              <a:latin typeface="Arial" panose="020B0604020202020204" pitchFamily="34" charset="0"/>
              <a:cs typeface="Arial" panose="020B0604020202020204" pitchFamily="34" charset="0"/>
            </a:rPr>
            <a:t>Là thị trường mà dịch vụ hàng hoá du lịch thực hiện được. </a:t>
          </a:r>
        </a:p>
        <a:p>
          <a:pPr marL="0" lvl="0" indent="0" algn="just" defTabSz="1155700">
            <a:lnSpc>
              <a:spcPct val="90000"/>
            </a:lnSpc>
            <a:spcBef>
              <a:spcPct val="0"/>
            </a:spcBef>
            <a:spcAft>
              <a:spcPct val="35000"/>
            </a:spcAft>
            <a:buNone/>
          </a:pPr>
          <a:r>
            <a:rPr lang="en-US" sz="2600" kern="1200">
              <a:solidFill>
                <a:srgbClr val="072A5D"/>
              </a:solidFill>
              <a:latin typeface="Arial" panose="020B0604020202020204" pitchFamily="34" charset="0"/>
              <a:cs typeface="Arial" panose="020B0604020202020204" pitchFamily="34" charset="0"/>
            </a:rPr>
            <a:t>Trên thị trường này có đủ điều kiện để thực hiện dịch vụ hàng hoá du lịch. </a:t>
          </a:r>
          <a:endParaRPr lang="en-US" sz="2600" kern="1200" dirty="0">
            <a:solidFill>
              <a:srgbClr val="072A5D"/>
            </a:solidFill>
            <a:latin typeface="Arial" panose="020B0604020202020204" pitchFamily="34" charset="0"/>
            <a:cs typeface="Arial" panose="020B0604020202020204" pitchFamily="34" charset="0"/>
          </a:endParaRPr>
        </a:p>
      </dsp:txBody>
      <dsp:txXfrm>
        <a:off x="874487" y="0"/>
        <a:ext cx="4579073" cy="5407898"/>
      </dsp:txXfrm>
    </dsp:sp>
    <dsp:sp modelId="{D4B08E0B-36F9-4E86-B9EE-6959BF0F0CC4}">
      <dsp:nvSpPr>
        <dsp:cNvPr id="0" name=""/>
        <dsp:cNvSpPr/>
      </dsp:nvSpPr>
      <dsp:spPr>
        <a:xfrm>
          <a:off x="5949632" y="5724"/>
          <a:ext cx="4711049" cy="5412942"/>
        </a:xfrm>
        <a:prstGeom prst="rect">
          <a:avLst/>
        </a:prstGeom>
        <a:solidFill>
          <a:schemeClr val="accent2">
            <a:shade val="50000"/>
            <a:hueOff val="449832"/>
            <a:satOff val="25713"/>
            <a:lumOff val="4279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100000"/>
            </a:lnSpc>
            <a:spcBef>
              <a:spcPct val="0"/>
            </a:spcBef>
            <a:spcAft>
              <a:spcPct val="35000"/>
            </a:spcAft>
            <a:buNone/>
          </a:pPr>
          <a:r>
            <a:rPr lang="en-US" sz="2000" b="1" i="1" kern="1200" dirty="0" err="1">
              <a:solidFill>
                <a:srgbClr val="072A5D"/>
              </a:solidFill>
              <a:latin typeface="Arial" panose="020B0604020202020204" pitchFamily="34" charset="0"/>
              <a:cs typeface="Arial" panose="020B0604020202020204" pitchFamily="34" charset="0"/>
            </a:rPr>
            <a:t>Thị</a:t>
          </a:r>
          <a:r>
            <a:rPr lang="en-US" sz="2000" b="1" i="1" kern="1200" dirty="0">
              <a:solidFill>
                <a:srgbClr val="072A5D"/>
              </a:solidFill>
              <a:latin typeface="Arial" panose="020B0604020202020204" pitchFamily="34" charset="0"/>
              <a:cs typeface="Arial" panose="020B0604020202020204" pitchFamily="34" charset="0"/>
            </a:rPr>
            <a:t> </a:t>
          </a:r>
          <a:r>
            <a:rPr lang="en-US" sz="2000" b="1" i="1" kern="1200" dirty="0" err="1">
              <a:solidFill>
                <a:srgbClr val="072A5D"/>
              </a:solidFill>
              <a:latin typeface="Arial" panose="020B0604020202020204" pitchFamily="34" charset="0"/>
              <a:cs typeface="Arial" panose="020B0604020202020204" pitchFamily="34" charset="0"/>
            </a:rPr>
            <a:t>trường</a:t>
          </a:r>
          <a:r>
            <a:rPr lang="en-US" sz="2000" b="1" i="1" kern="1200" dirty="0">
              <a:solidFill>
                <a:srgbClr val="072A5D"/>
              </a:solidFill>
              <a:latin typeface="Arial" panose="020B0604020202020204" pitchFamily="34" charset="0"/>
              <a:cs typeface="Arial" panose="020B0604020202020204" pitchFamily="34" charset="0"/>
            </a:rPr>
            <a:t> du </a:t>
          </a:r>
          <a:r>
            <a:rPr lang="en-US" sz="2000" b="1" i="1" kern="1200" dirty="0" err="1">
              <a:solidFill>
                <a:srgbClr val="072A5D"/>
              </a:solidFill>
              <a:latin typeface="Arial" panose="020B0604020202020204" pitchFamily="34" charset="0"/>
              <a:cs typeface="Arial" panose="020B0604020202020204" pitchFamily="34" charset="0"/>
            </a:rPr>
            <a:t>lịch</a:t>
          </a:r>
          <a:r>
            <a:rPr lang="en-US" sz="2000" b="1" i="1" kern="1200" dirty="0">
              <a:solidFill>
                <a:srgbClr val="072A5D"/>
              </a:solidFill>
              <a:latin typeface="Arial" panose="020B0604020202020204" pitchFamily="34" charset="0"/>
              <a:cs typeface="Arial" panose="020B0604020202020204" pitchFamily="34" charset="0"/>
            </a:rPr>
            <a:t> </a:t>
          </a:r>
          <a:r>
            <a:rPr lang="en-US" sz="2000" b="1" i="1" kern="1200" dirty="0" err="1">
              <a:solidFill>
                <a:srgbClr val="072A5D"/>
              </a:solidFill>
              <a:latin typeface="Arial" panose="020B0604020202020204" pitchFamily="34" charset="0"/>
              <a:cs typeface="Arial" panose="020B0604020202020204" pitchFamily="34" charset="0"/>
            </a:rPr>
            <a:t>tiềm</a:t>
          </a:r>
          <a:r>
            <a:rPr lang="en-US" sz="2000" b="1" i="1" kern="1200" dirty="0">
              <a:solidFill>
                <a:srgbClr val="072A5D"/>
              </a:solidFill>
              <a:latin typeface="Arial" panose="020B0604020202020204" pitchFamily="34" charset="0"/>
              <a:cs typeface="Arial" panose="020B0604020202020204" pitchFamily="34" charset="0"/>
            </a:rPr>
            <a:t> </a:t>
          </a:r>
          <a:r>
            <a:rPr lang="en-US" sz="2000" b="1" i="1" kern="1200" dirty="0" err="1">
              <a:solidFill>
                <a:srgbClr val="072A5D"/>
              </a:solidFill>
              <a:latin typeface="Arial" panose="020B0604020202020204" pitchFamily="34" charset="0"/>
              <a:cs typeface="Arial" panose="020B0604020202020204" pitchFamily="34" charset="0"/>
            </a:rPr>
            <a:t>năng</a:t>
          </a:r>
          <a:r>
            <a:rPr lang="en-US" sz="2000" b="1" i="1" kern="1200" dirty="0">
              <a:solidFill>
                <a:srgbClr val="072A5D"/>
              </a:solidFill>
              <a:latin typeface="Arial" panose="020B0604020202020204" pitchFamily="34" charset="0"/>
              <a:cs typeface="Arial" panose="020B0604020202020204" pitchFamily="34" charset="0"/>
            </a:rPr>
            <a:t>: </a:t>
          </a:r>
        </a:p>
        <a:p>
          <a:pPr marL="0" lvl="0" indent="0" algn="just" defTabSz="889000">
            <a:lnSpc>
              <a:spcPct val="100000"/>
            </a:lnSpc>
            <a:spcBef>
              <a:spcPct val="0"/>
            </a:spcBef>
            <a:spcAft>
              <a:spcPct val="35000"/>
            </a:spcAft>
            <a:buNone/>
          </a:pPr>
          <a:r>
            <a:rPr lang="en-US" sz="2000" kern="1200" dirty="0" err="1">
              <a:solidFill>
                <a:srgbClr val="072A5D"/>
              </a:solidFill>
              <a:latin typeface="Arial" panose="020B0604020202020204" pitchFamily="34" charset="0"/>
              <a:cs typeface="Arial" panose="020B0604020202020204" pitchFamily="34" charset="0"/>
            </a:rPr>
            <a:t>Là</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thị</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trường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mà</a:t>
          </a:r>
          <a:r>
            <a:rPr lang="en-US" sz="2000" kern="1200" dirty="0">
              <a:solidFill>
                <a:srgbClr val="072A5D"/>
              </a:solidFill>
              <a:latin typeface="Arial" panose="020B0604020202020204" pitchFamily="34" charset="0"/>
              <a:cs typeface="Arial" panose="020B0604020202020204" pitchFamily="34" charset="0"/>
            </a:rPr>
            <a:t> ở </a:t>
          </a:r>
          <a:r>
            <a:rPr lang="en-US" sz="2000" kern="1200" dirty="0" err="1">
              <a:solidFill>
                <a:srgbClr val="072A5D"/>
              </a:solidFill>
              <a:latin typeface="Arial" panose="020B0604020202020204" pitchFamily="34" charset="0"/>
              <a:cs typeface="Arial" panose="020B0604020202020204" pitchFamily="34" charset="0"/>
            </a:rPr>
            <a:t>đó</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thiếu</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một</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số</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điều</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kiện</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để</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có</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thể</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thực</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hiện</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được</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dịch</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vụ</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hàng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hoá</a:t>
          </a:r>
          <a:r>
            <a:rPr lang="en-US" sz="2000" kern="1200" dirty="0">
              <a:solidFill>
                <a:srgbClr val="072A5D"/>
              </a:solidFill>
              <a:latin typeface="Arial" panose="020B0604020202020204" pitchFamily="34" charset="0"/>
              <a:cs typeface="Arial" panose="020B0604020202020204" pitchFamily="34" charset="0"/>
            </a:rPr>
            <a:t> du </a:t>
          </a:r>
          <a:r>
            <a:rPr lang="en-US" sz="2000" kern="1200" dirty="0" err="1">
              <a:solidFill>
                <a:srgbClr val="072A5D"/>
              </a:solidFill>
              <a:latin typeface="Arial" panose="020B0604020202020204" pitchFamily="34" charset="0"/>
              <a:cs typeface="Arial" panose="020B0604020202020204" pitchFamily="34" charset="0"/>
            </a:rPr>
            <a:t>lịch</a:t>
          </a:r>
          <a:r>
            <a:rPr lang="en-US" sz="2000" kern="1200" dirty="0">
              <a:solidFill>
                <a:srgbClr val="072A5D"/>
              </a:solidFill>
              <a:latin typeface="Arial" panose="020B0604020202020204" pitchFamily="34" charset="0"/>
              <a:cs typeface="Arial" panose="020B0604020202020204" pitchFamily="34" charset="0"/>
            </a:rPr>
            <a:t>. </a:t>
          </a:r>
        </a:p>
        <a:p>
          <a:pPr marL="0" lvl="0" indent="0" algn="just" defTabSz="889000">
            <a:lnSpc>
              <a:spcPct val="100000"/>
            </a:lnSpc>
            <a:spcBef>
              <a:spcPct val="0"/>
            </a:spcBef>
            <a:spcAft>
              <a:spcPct val="35000"/>
            </a:spcAft>
            <a:buNone/>
          </a:pPr>
          <a:r>
            <a:rPr lang="en-US" sz="2000" kern="1200" dirty="0" err="1">
              <a:solidFill>
                <a:srgbClr val="072A5D"/>
              </a:solidFill>
              <a:latin typeface="Arial" panose="020B0604020202020204" pitchFamily="34" charset="0"/>
              <a:cs typeface="Arial" panose="020B0604020202020204" pitchFamily="34" charset="0"/>
            </a:rPr>
            <a:t>Tiềm</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năng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có</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thể</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có</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cả</a:t>
          </a:r>
          <a:r>
            <a:rPr lang="en-US" sz="2000" kern="1200" dirty="0">
              <a:solidFill>
                <a:srgbClr val="072A5D"/>
              </a:solidFill>
              <a:latin typeface="Arial" panose="020B0604020202020204" pitchFamily="34" charset="0"/>
              <a:cs typeface="Arial" panose="020B0604020202020204" pitchFamily="34" charset="0"/>
            </a:rPr>
            <a:t> ở </a:t>
          </a:r>
          <a:r>
            <a:rPr lang="en-US" sz="2000" kern="1200" dirty="0" err="1">
              <a:solidFill>
                <a:srgbClr val="072A5D"/>
              </a:solidFill>
              <a:latin typeface="Arial" panose="020B0604020202020204" pitchFamily="34" charset="0"/>
              <a:cs typeface="Arial" panose="020B0604020202020204" pitchFamily="34" charset="0"/>
            </a:rPr>
            <a:t>cung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và</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cầu</a:t>
          </a:r>
          <a:r>
            <a:rPr lang="en-US" sz="2000" kern="1200" dirty="0">
              <a:solidFill>
                <a:srgbClr val="072A5D"/>
              </a:solidFill>
              <a:latin typeface="Arial" panose="020B0604020202020204" pitchFamily="34" charset="0"/>
              <a:cs typeface="Arial" panose="020B0604020202020204" pitchFamily="34" charset="0"/>
            </a:rPr>
            <a:t> du </a:t>
          </a:r>
          <a:r>
            <a:rPr lang="en-US" sz="2000" kern="1200" dirty="0" err="1">
              <a:solidFill>
                <a:srgbClr val="072A5D"/>
              </a:solidFill>
              <a:latin typeface="Arial" panose="020B0604020202020204" pitchFamily="34" charset="0"/>
              <a:cs typeface="Arial" panose="020B0604020202020204" pitchFamily="34" charset="0"/>
            </a:rPr>
            <a:t>lịch</a:t>
          </a:r>
          <a:r>
            <a:rPr lang="en-US" sz="2000" kern="1200" dirty="0">
              <a:solidFill>
                <a:srgbClr val="072A5D"/>
              </a:solidFill>
              <a:latin typeface="Arial" panose="020B0604020202020204" pitchFamily="34" charset="0"/>
              <a:cs typeface="Arial" panose="020B0604020202020204" pitchFamily="34" charset="0"/>
            </a:rPr>
            <a:t>. Do </a:t>
          </a:r>
          <a:r>
            <a:rPr lang="en-US" sz="2000" kern="1200" dirty="0" err="1">
              <a:solidFill>
                <a:srgbClr val="072A5D"/>
              </a:solidFill>
              <a:latin typeface="Arial" panose="020B0604020202020204" pitchFamily="34" charset="0"/>
              <a:cs typeface="Arial" panose="020B0604020202020204" pitchFamily="34" charset="0"/>
            </a:rPr>
            <a:t>thiếu</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một</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số</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điều</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kiện</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cần</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thiết</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mà</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cung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và</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cầu</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chưa</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thể</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gặp</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nhau</a:t>
          </a:r>
          <a:r>
            <a:rPr lang="en-US" sz="2000" kern="1200" dirty="0">
              <a:solidFill>
                <a:srgbClr val="072A5D"/>
              </a:solidFill>
              <a:latin typeface="Arial" panose="020B0604020202020204" pitchFamily="34" charset="0"/>
              <a:cs typeface="Arial" panose="020B0604020202020204" pitchFamily="34" charset="0"/>
            </a:rPr>
            <a:t>. </a:t>
          </a:r>
        </a:p>
        <a:p>
          <a:pPr marL="0" lvl="0" indent="0" algn="just" defTabSz="889000">
            <a:lnSpc>
              <a:spcPct val="100000"/>
            </a:lnSpc>
            <a:spcBef>
              <a:spcPct val="0"/>
            </a:spcBef>
            <a:spcAft>
              <a:spcPct val="35000"/>
            </a:spcAft>
            <a:buNone/>
          </a:pPr>
          <a:r>
            <a:rPr lang="en-US" sz="2000" b="1" i="1" u="none" kern="1200" dirty="0" err="1">
              <a:solidFill>
                <a:srgbClr val="FF0000"/>
              </a:solidFill>
              <a:latin typeface="Arial" panose="020B0604020202020204" pitchFamily="34" charset="0"/>
              <a:cs typeface="Arial" panose="020B0604020202020204" pitchFamily="34" charset="0"/>
            </a:rPr>
            <a:t>Ví</a:t>
          </a:r>
          <a:r>
            <a:rPr lang="en-US" sz="2000" b="1" i="1" u="none" kern="1200" dirty="0">
              <a:solidFill>
                <a:srgbClr val="FF0000"/>
              </a:solidFill>
              <a:latin typeface="Arial" panose="020B0604020202020204" pitchFamily="34" charset="0"/>
              <a:cs typeface="Arial" panose="020B0604020202020204" pitchFamily="34" charset="0"/>
            </a:rPr>
            <a:t> </a:t>
          </a:r>
          <a:r>
            <a:rPr lang="en-US" sz="2000" b="1" i="1" u="none" kern="1200" dirty="0" err="1">
              <a:solidFill>
                <a:srgbClr val="FF0000"/>
              </a:solidFill>
              <a:latin typeface="Arial" panose="020B0604020202020204" pitchFamily="34" charset="0"/>
              <a:cs typeface="Arial" panose="020B0604020202020204" pitchFamily="34" charset="0"/>
            </a:rPr>
            <a:t>dụ</a:t>
          </a:r>
          <a:r>
            <a:rPr lang="en-US" sz="2000" b="1" i="1" u="none" kern="1200" dirty="0">
              <a:solidFill>
                <a:srgbClr val="FF0000"/>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loại</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hình</a:t>
          </a:r>
          <a:r>
            <a:rPr lang="en-US" sz="2000" kern="1200" dirty="0">
              <a:solidFill>
                <a:srgbClr val="072A5D"/>
              </a:solidFill>
              <a:latin typeface="Arial" panose="020B0604020202020204" pitchFamily="34" charset="0"/>
              <a:cs typeface="Arial" panose="020B0604020202020204" pitchFamily="34" charset="0"/>
            </a:rPr>
            <a:t> du </a:t>
          </a:r>
          <a:r>
            <a:rPr lang="en-US" sz="2000" kern="1200" dirty="0" err="1">
              <a:solidFill>
                <a:srgbClr val="072A5D"/>
              </a:solidFill>
              <a:latin typeface="Arial" panose="020B0604020202020204" pitchFamily="34" charset="0"/>
              <a:cs typeface="Arial" panose="020B0604020202020204" pitchFamily="34" charset="0"/>
            </a:rPr>
            <a:t>lịch</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hoặc</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chất</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lượng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sản</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phẩm</a:t>
          </a:r>
          <a:r>
            <a:rPr lang="en-US" sz="2000" kern="1200" dirty="0">
              <a:solidFill>
                <a:srgbClr val="072A5D"/>
              </a:solidFill>
              <a:latin typeface="Arial" panose="020B0604020202020204" pitchFamily="34" charset="0"/>
              <a:cs typeface="Arial" panose="020B0604020202020204" pitchFamily="34" charset="0"/>
            </a:rPr>
            <a:t> du </a:t>
          </a:r>
          <a:r>
            <a:rPr lang="en-US" sz="2000" kern="1200" dirty="0" err="1">
              <a:solidFill>
                <a:srgbClr val="072A5D"/>
              </a:solidFill>
              <a:latin typeface="Arial" panose="020B0604020202020204" pitchFamily="34" charset="0"/>
              <a:cs typeface="Arial" panose="020B0604020202020204" pitchFamily="34" charset="0"/>
            </a:rPr>
            <a:t>lịch</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chưa</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đáp</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ứng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được</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nhu</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cầu</a:t>
          </a:r>
          <a:r>
            <a:rPr lang="en-US" sz="2000" kern="1200" dirty="0">
              <a:solidFill>
                <a:srgbClr val="072A5D"/>
              </a:solidFill>
              <a:latin typeface="Arial" panose="020B0604020202020204" pitchFamily="34" charset="0"/>
              <a:cs typeface="Arial" panose="020B0604020202020204" pitchFamily="34" charset="0"/>
            </a:rPr>
            <a:t> du </a:t>
          </a:r>
          <a:r>
            <a:rPr lang="en-US" sz="2000" kern="1200" dirty="0" err="1">
              <a:solidFill>
                <a:srgbClr val="072A5D"/>
              </a:solidFill>
              <a:latin typeface="Arial" panose="020B0604020202020204" pitchFamily="34" charset="0"/>
              <a:cs typeface="Arial" panose="020B0604020202020204" pitchFamily="34" charset="0"/>
            </a:rPr>
            <a:t>lịch</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hoặc</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giá</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cả</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vượt</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quá</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khả</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năng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thanh</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toán</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của</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người</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tiêu</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dùng</a:t>
          </a:r>
          <a:r>
            <a:rPr lang="en-US" sz="2000" kern="1200" dirty="0">
              <a:solidFill>
                <a:srgbClr val="072A5D"/>
              </a:solidFill>
              <a:latin typeface="Arial" panose="020B0604020202020204" pitchFamily="34" charset="0"/>
              <a:cs typeface="Arial" panose="020B0604020202020204" pitchFamily="34" charset="0"/>
            </a:rPr>
            <a:t>. </a:t>
          </a:r>
        </a:p>
        <a:p>
          <a:pPr marL="0" lvl="0" indent="0" algn="just" defTabSz="889000">
            <a:lnSpc>
              <a:spcPct val="100000"/>
            </a:lnSpc>
            <a:spcBef>
              <a:spcPct val="0"/>
            </a:spcBef>
            <a:spcAft>
              <a:spcPct val="35000"/>
            </a:spcAft>
            <a:buNone/>
          </a:pPr>
          <a:r>
            <a:rPr lang="en-US" sz="2000" kern="1200" dirty="0" err="1">
              <a:solidFill>
                <a:srgbClr val="072A5D"/>
              </a:solidFill>
              <a:latin typeface="Arial" panose="020B0604020202020204" pitchFamily="34" charset="0"/>
              <a:cs typeface="Arial" panose="020B0604020202020204" pitchFamily="34" charset="0"/>
            </a:rPr>
            <a:t>Loại</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thị</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trường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này</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có</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một</a:t>
          </a:r>
          <a:r>
            <a:rPr lang="en-US" sz="2000" kern="1200" dirty="0">
              <a:solidFill>
                <a:srgbClr val="072A5D"/>
              </a:solidFill>
              <a:latin typeface="Arial" panose="020B0604020202020204" pitchFamily="34" charset="0"/>
              <a:cs typeface="Arial" panose="020B0604020202020204" pitchFamily="34" charset="0"/>
            </a:rPr>
            <a:t> ý </a:t>
          </a:r>
          <a:r>
            <a:rPr lang="en-US" sz="2000" kern="1200" dirty="0" err="1">
              <a:solidFill>
                <a:srgbClr val="072A5D"/>
              </a:solidFill>
              <a:latin typeface="Arial" panose="020B0604020202020204" pitchFamily="34" charset="0"/>
              <a:cs typeface="Arial" panose="020B0604020202020204" pitchFamily="34" charset="0"/>
            </a:rPr>
            <a:t>nghĩa</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quan</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trọng</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đối</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với</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các</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cơ</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sở</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sản</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xuất</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kinh</a:t>
          </a:r>
          <a:r>
            <a:rPr lang="en-US" sz="2000" kern="1200" dirty="0">
              <a:solidFill>
                <a:srgbClr val="072A5D"/>
              </a:solidFill>
              <a:latin typeface="Arial" panose="020B0604020202020204" pitchFamily="34" charset="0"/>
              <a:cs typeface="Arial" panose="020B0604020202020204" pitchFamily="34" charset="0"/>
            </a:rPr>
            <a:t> </a:t>
          </a:r>
          <a:r>
            <a:rPr lang="en-US" sz="2000" kern="1200" dirty="0" err="1">
              <a:solidFill>
                <a:srgbClr val="072A5D"/>
              </a:solidFill>
              <a:latin typeface="Arial" panose="020B0604020202020204" pitchFamily="34" charset="0"/>
              <a:cs typeface="Arial" panose="020B0604020202020204" pitchFamily="34" charset="0"/>
            </a:rPr>
            <a:t>doanh</a:t>
          </a:r>
          <a:r>
            <a:rPr lang="en-US" sz="2000" kern="1200" dirty="0">
              <a:solidFill>
                <a:srgbClr val="072A5D"/>
              </a:solidFill>
              <a:latin typeface="Arial" panose="020B0604020202020204" pitchFamily="34" charset="0"/>
              <a:cs typeface="Arial" panose="020B0604020202020204" pitchFamily="34" charset="0"/>
            </a:rPr>
            <a:t> du </a:t>
          </a:r>
          <a:r>
            <a:rPr lang="en-US" sz="2000" kern="1200" dirty="0" err="1">
              <a:solidFill>
                <a:srgbClr val="072A5D"/>
              </a:solidFill>
              <a:latin typeface="Arial" panose="020B0604020202020204" pitchFamily="34" charset="0"/>
              <a:cs typeface="Arial" panose="020B0604020202020204" pitchFamily="34" charset="0"/>
            </a:rPr>
            <a:t>lịch</a:t>
          </a:r>
          <a:r>
            <a:rPr lang="en-US" sz="2000" kern="1200" dirty="0">
              <a:solidFill>
                <a:srgbClr val="072A5D"/>
              </a:solidFill>
              <a:latin typeface="Arial" panose="020B0604020202020204" pitchFamily="34" charset="0"/>
              <a:cs typeface="Arial" panose="020B0604020202020204" pitchFamily="34" charset="0"/>
            </a:rPr>
            <a:t>.</a:t>
          </a:r>
        </a:p>
      </dsp:txBody>
      <dsp:txXfrm>
        <a:off x="5949632" y="5724"/>
        <a:ext cx="4711049" cy="541294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00E9CC-92DB-4159-AF6E-70014CE3EE87}">
      <dsp:nvSpPr>
        <dsp:cNvPr id="0" name=""/>
        <dsp:cNvSpPr/>
      </dsp:nvSpPr>
      <dsp:spPr>
        <a:xfrm>
          <a:off x="6583905" y="1278269"/>
          <a:ext cx="3320403" cy="332035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64964B-7216-434E-8536-5112BB2F1AE5}">
      <dsp:nvSpPr>
        <dsp:cNvPr id="0" name=""/>
        <dsp:cNvSpPr/>
      </dsp:nvSpPr>
      <dsp:spPr>
        <a:xfrm>
          <a:off x="6694536" y="1388967"/>
          <a:ext cx="3098403" cy="309895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Thị</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trường</a:t>
          </a:r>
          <a:r>
            <a:rPr lang="en-US" sz="2400" b="1" kern="1200" dirty="0">
              <a:latin typeface="Arial" panose="020B0604020202020204" pitchFamily="34" charset="0"/>
              <a:cs typeface="Arial" panose="020B0604020202020204" pitchFamily="34" charset="0"/>
            </a:rPr>
            <a:t> du </a:t>
          </a:r>
          <a:r>
            <a:rPr lang="en-US" sz="2400" b="1" kern="1200" dirty="0" err="1">
              <a:latin typeface="Arial" panose="020B0604020202020204" pitchFamily="34" charset="0"/>
              <a:cs typeface="Arial" panose="020B0604020202020204" pitchFamily="34" charset="0"/>
            </a:rPr>
            <a:t>lịch</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nội</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địa</a:t>
          </a:r>
          <a:r>
            <a:rPr lang="en-US" sz="2400" b="1"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là</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mà</a:t>
          </a:r>
          <a:r>
            <a:rPr lang="en-US" sz="2400" kern="1200" dirty="0">
              <a:latin typeface="Arial" panose="020B0604020202020204" pitchFamily="34" charset="0"/>
              <a:cs typeface="Arial" panose="020B0604020202020204" pitchFamily="34" charset="0"/>
            </a:rPr>
            <a:t> ở </a:t>
          </a:r>
          <a:r>
            <a:rPr lang="en-US" sz="2400" kern="1200" dirty="0" err="1">
              <a:latin typeface="Arial" panose="020B0604020202020204" pitchFamily="34" charset="0"/>
              <a:cs typeface="Arial" panose="020B0604020202020204" pitchFamily="34" charset="0"/>
            </a:rPr>
            <a:t>đó</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cung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và</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cầu</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đều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nằm</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trong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biên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giới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lãnh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thổ</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gia</a:t>
          </a:r>
          <a:r>
            <a:rPr lang="en-US" sz="2400" kern="1200" dirty="0">
              <a:latin typeface="Arial" panose="020B0604020202020204" pitchFamily="34" charset="0"/>
              <a:cs typeface="Arial" panose="020B0604020202020204" pitchFamily="34" charset="0"/>
            </a:rPr>
            <a:t>. </a:t>
          </a:r>
        </a:p>
      </dsp:txBody>
      <dsp:txXfrm>
        <a:off x="7137798" y="1831759"/>
        <a:ext cx="2213356" cy="2213376"/>
      </dsp:txXfrm>
    </dsp:sp>
    <dsp:sp modelId="{6686DCA4-3A02-4DF9-8FCD-629EA603C534}">
      <dsp:nvSpPr>
        <dsp:cNvPr id="0" name=""/>
        <dsp:cNvSpPr/>
      </dsp:nvSpPr>
      <dsp:spPr>
        <a:xfrm rot="2700000">
          <a:off x="3153185" y="1277899"/>
          <a:ext cx="3320513" cy="332051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3E5B49-135E-4BAA-A3B5-BF707330F3D9}">
      <dsp:nvSpPr>
        <dsp:cNvPr id="0" name=""/>
        <dsp:cNvSpPr/>
      </dsp:nvSpPr>
      <dsp:spPr>
        <a:xfrm>
          <a:off x="3264240" y="1388967"/>
          <a:ext cx="3098403" cy="309895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1" kern="1200" dirty="0">
              <a:latin typeface="Arial" panose="020B0604020202020204" pitchFamily="34" charset="0"/>
              <a:cs typeface="Arial" panose="020B0604020202020204" pitchFamily="34" charset="0"/>
            </a:rPr>
            <a:t>- </a:t>
          </a:r>
          <a:r>
            <a:rPr lang="en-US" sz="2300" b="1" kern="1200" dirty="0" err="1">
              <a:latin typeface="Arial" panose="020B0604020202020204" pitchFamily="34" charset="0"/>
              <a:cs typeface="Arial" panose="020B0604020202020204" pitchFamily="34" charset="0"/>
            </a:rPr>
            <a:t>Thị</a:t>
          </a:r>
          <a:r>
            <a:rPr lang="en-US" sz="2300" b="1" kern="1200" dirty="0">
              <a:latin typeface="Arial" panose="020B0604020202020204" pitchFamily="34" charset="0"/>
              <a:cs typeface="Arial" panose="020B0604020202020204" pitchFamily="34" charset="0"/>
            </a:rPr>
            <a:t> </a:t>
          </a:r>
          <a:r>
            <a:rPr lang="en-US" sz="2300" b="1" kern="1200" dirty="0" err="1">
              <a:latin typeface="Arial" panose="020B0604020202020204" pitchFamily="34" charset="0"/>
              <a:cs typeface="Arial" panose="020B0604020202020204" pitchFamily="34" charset="0"/>
            </a:rPr>
            <a:t>trường</a:t>
          </a:r>
          <a:r>
            <a:rPr lang="en-US" sz="2300" b="1" kern="1200" dirty="0">
              <a:latin typeface="Arial" panose="020B0604020202020204" pitchFamily="34" charset="0"/>
              <a:cs typeface="Arial" panose="020B0604020202020204" pitchFamily="34" charset="0"/>
            </a:rPr>
            <a:t> du </a:t>
          </a:r>
          <a:r>
            <a:rPr lang="en-US" sz="2300" b="1" kern="1200" dirty="0" err="1">
              <a:latin typeface="Arial" panose="020B0604020202020204" pitchFamily="34" charset="0"/>
              <a:cs typeface="Arial" panose="020B0604020202020204" pitchFamily="34" charset="0"/>
            </a:rPr>
            <a:t>lịch</a:t>
          </a:r>
          <a:r>
            <a:rPr lang="en-US" sz="2300" b="1" kern="1200" dirty="0">
              <a:latin typeface="Arial" panose="020B0604020202020204" pitchFamily="34" charset="0"/>
              <a:cs typeface="Arial" panose="020B0604020202020204" pitchFamily="34" charset="0"/>
            </a:rPr>
            <a:t> </a:t>
          </a:r>
          <a:r>
            <a:rPr lang="en-US" sz="2300" b="1" kern="1200" dirty="0" err="1">
              <a:latin typeface="Arial" panose="020B0604020202020204" pitchFamily="34" charset="0"/>
              <a:cs typeface="Arial" panose="020B0604020202020204" pitchFamily="34" charset="0"/>
            </a:rPr>
            <a:t>quốc</a:t>
          </a:r>
          <a:r>
            <a:rPr lang="en-US" sz="2300" b="1" kern="1200" dirty="0">
              <a:latin typeface="Arial" panose="020B0604020202020204" pitchFamily="34" charset="0"/>
              <a:cs typeface="Arial" panose="020B0604020202020204" pitchFamily="34" charset="0"/>
            </a:rPr>
            <a:t> </a:t>
          </a:r>
          <a:r>
            <a:rPr lang="en-US" sz="2300" b="1" kern="1200" dirty="0" err="1">
              <a:latin typeface="Arial" panose="020B0604020202020204" pitchFamily="34" charset="0"/>
              <a:cs typeface="Arial" panose="020B0604020202020204" pitchFamily="34" charset="0"/>
            </a:rPr>
            <a:t>tế</a:t>
          </a:r>
          <a:r>
            <a:rPr lang="en-US" sz="2300" b="1" kern="1200" dirty="0">
              <a:latin typeface="Arial" panose="020B0604020202020204" pitchFamily="34" charset="0"/>
              <a:cs typeface="Arial" panose="020B0604020202020204" pitchFamily="34" charset="0"/>
            </a:rPr>
            <a:t>:  </a:t>
          </a:r>
        </a:p>
        <a:p>
          <a:pPr marL="0" lvl="0" indent="0" algn="ctr" defTabSz="102235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là</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mà</a:t>
          </a:r>
          <a:r>
            <a:rPr lang="en-US" sz="2400" kern="1200" dirty="0">
              <a:latin typeface="Arial" panose="020B0604020202020204" pitchFamily="34" charset="0"/>
              <a:cs typeface="Arial" panose="020B0604020202020204" pitchFamily="34" charset="0"/>
            </a:rPr>
            <a:t> ở </a:t>
          </a:r>
          <a:r>
            <a:rPr lang="en-US" sz="2400" kern="1200" dirty="0" err="1">
              <a:latin typeface="Arial" panose="020B0604020202020204" pitchFamily="34" charset="0"/>
              <a:cs typeface="Arial" panose="020B0604020202020204" pitchFamily="34" charset="0"/>
            </a:rPr>
            <a:t>đó</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cung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thuộc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gia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còn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cầu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thuộc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gia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a:t>
          </a:r>
          <a:r>
            <a:rPr lang="en-US" sz="2400" kern="1200" dirty="0">
              <a:latin typeface="Arial" panose="020B0604020202020204" pitchFamily="34" charset="0"/>
              <a:cs typeface="Arial" panose="020B0604020202020204" pitchFamily="34" charset="0"/>
            </a:rPr>
            <a:t>. </a:t>
          </a:r>
        </a:p>
      </dsp:txBody>
      <dsp:txXfrm>
        <a:off x="3706763" y="1831759"/>
        <a:ext cx="2213356" cy="221337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AEEFD2-4875-4EF9-A9F7-9A16F280A119}">
      <dsp:nvSpPr>
        <dsp:cNvPr id="0" name=""/>
        <dsp:cNvSpPr/>
      </dsp:nvSpPr>
      <dsp:spPr>
        <a:xfrm>
          <a:off x="217410" y="0"/>
          <a:ext cx="4913401" cy="5407898"/>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b="1" kern="1200" dirty="0">
              <a:solidFill>
                <a:srgbClr val="FF0000"/>
              </a:solidFill>
              <a:latin typeface="Arial" panose="020B0604020202020204" pitchFamily="34" charset="0"/>
              <a:cs typeface="Arial" panose="020B0604020202020204" pitchFamily="34" charset="0"/>
            </a:rPr>
            <a:t>- </a:t>
          </a:r>
          <a:r>
            <a:rPr lang="en-US" sz="2400" b="1" kern="1200" dirty="0" err="1">
              <a:solidFill>
                <a:srgbClr val="FF0000"/>
              </a:solidFill>
              <a:latin typeface="Arial" panose="020B0604020202020204" pitchFamily="34" charset="0"/>
              <a:cs typeface="Arial" panose="020B0604020202020204" pitchFamily="34" charset="0"/>
            </a:rPr>
            <a:t>Thị</a:t>
          </a:r>
          <a:r>
            <a:rPr lang="en-US" sz="2400" b="1" kern="1200" dirty="0">
              <a:solidFill>
                <a:srgbClr val="FF0000"/>
              </a:solidFill>
              <a:latin typeface="Arial" panose="020B0604020202020204" pitchFamily="34" charset="0"/>
              <a:cs typeface="Arial" panose="020B0604020202020204" pitchFamily="34" charset="0"/>
            </a:rPr>
            <a:t> </a:t>
          </a:r>
          <a:r>
            <a:rPr lang="en-US" sz="2400" b="1" kern="1200" dirty="0" err="1">
              <a:solidFill>
                <a:srgbClr val="FF0000"/>
              </a:solidFill>
              <a:latin typeface="Arial" panose="020B0604020202020204" pitchFamily="34" charset="0"/>
              <a:cs typeface="Arial" panose="020B0604020202020204" pitchFamily="34" charset="0"/>
            </a:rPr>
            <a:t>trường</a:t>
          </a:r>
          <a:r>
            <a:rPr lang="en-US" sz="2400" b="1" kern="1200" dirty="0">
              <a:solidFill>
                <a:srgbClr val="FF0000"/>
              </a:solidFill>
              <a:latin typeface="Arial" panose="020B0604020202020204" pitchFamily="34" charset="0"/>
              <a:cs typeface="Arial" panose="020B0604020202020204" pitchFamily="34" charset="0"/>
            </a:rPr>
            <a:t> du </a:t>
          </a:r>
          <a:r>
            <a:rPr lang="en-US" sz="2400" b="1" kern="1200" dirty="0" err="1">
              <a:solidFill>
                <a:srgbClr val="FF0000"/>
              </a:solidFill>
              <a:latin typeface="Arial" panose="020B0604020202020204" pitchFamily="34" charset="0"/>
              <a:cs typeface="Arial" panose="020B0604020202020204" pitchFamily="34" charset="0"/>
            </a:rPr>
            <a:t>lịch</a:t>
          </a:r>
          <a:r>
            <a:rPr lang="en-US" sz="2400" b="1" kern="1200" dirty="0">
              <a:solidFill>
                <a:srgbClr val="FF0000"/>
              </a:solidFill>
              <a:latin typeface="Arial" panose="020B0604020202020204" pitchFamily="34" charset="0"/>
              <a:cs typeface="Arial" panose="020B0604020202020204" pitchFamily="34" charset="0"/>
            </a:rPr>
            <a:t> </a:t>
          </a:r>
          <a:r>
            <a:rPr lang="en-US" sz="2400" b="1" kern="1200" dirty="0" err="1">
              <a:solidFill>
                <a:srgbClr val="FF0000"/>
              </a:solidFill>
              <a:latin typeface="Arial" panose="020B0604020202020204" pitchFamily="34" charset="0"/>
              <a:cs typeface="Arial" panose="020B0604020202020204" pitchFamily="34" charset="0"/>
            </a:rPr>
            <a:t>gửi</a:t>
          </a:r>
          <a:r>
            <a:rPr lang="en-US" sz="2400" b="1" kern="1200" dirty="0">
              <a:solidFill>
                <a:srgbClr val="FF0000"/>
              </a:solidFill>
              <a:latin typeface="Arial" panose="020B0604020202020204" pitchFamily="34" charset="0"/>
              <a:cs typeface="Arial" panose="020B0604020202020204" pitchFamily="34" charset="0"/>
            </a:rPr>
            <a:t> </a:t>
          </a:r>
          <a:r>
            <a:rPr lang="en-US" sz="2400" b="1" kern="1200" dirty="0" err="1">
              <a:solidFill>
                <a:srgbClr val="FF0000"/>
              </a:solidFill>
              <a:latin typeface="Arial" panose="020B0604020202020204" pitchFamily="34" charset="0"/>
              <a:cs typeface="Arial" panose="020B0604020202020204" pitchFamily="34" charset="0"/>
            </a:rPr>
            <a:t>khách</a:t>
          </a:r>
          <a:r>
            <a:rPr lang="en-US" sz="2400" b="1" kern="1200" dirty="0">
              <a:solidFill>
                <a:srgbClr val="FF0000"/>
              </a:solidFill>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là</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mà</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tại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đó</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xuất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hiện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nhu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cầu</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xuất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phát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từ</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đó</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để</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đến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nơi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tiêu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dùng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các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sản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phẩm</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p>
        <a:p>
          <a:pPr marL="0" lvl="0" indent="0" algn="just"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Trong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chiến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lược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phát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triển</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tế</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chủ</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động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gia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vùng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địa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phương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gửi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đóng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vai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trò</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quyết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định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gửi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lại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có</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thể</a:t>
          </a:r>
          <a:r>
            <a:rPr lang="en-US" sz="2400" kern="1200" dirty="0">
              <a:latin typeface="Arial" panose="020B0604020202020204" pitchFamily="34" charset="0"/>
              <a:cs typeface="Arial" panose="020B0604020202020204" pitchFamily="34" charset="0"/>
            </a:rPr>
            <a:t> chia </a:t>
          </a:r>
          <a:r>
            <a:rPr lang="en-US" sz="2400" kern="1200" dirty="0" err="1">
              <a:latin typeface="Arial" panose="020B0604020202020204" pitchFamily="34" charset="0"/>
              <a:cs typeface="Arial" panose="020B0604020202020204" pitchFamily="34" charset="0"/>
            </a:rPr>
            <a:t>thành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gửi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trực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tiếp</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và</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gửi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trung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gian</a:t>
          </a:r>
          <a:r>
            <a:rPr lang="en-US" sz="2400" kern="1200" dirty="0">
              <a:latin typeface="Arial" panose="020B0604020202020204" pitchFamily="34" charset="0"/>
              <a:cs typeface="Arial" panose="020B0604020202020204" pitchFamily="34" charset="0"/>
            </a:rPr>
            <a:t>.  </a:t>
          </a:r>
        </a:p>
      </dsp:txBody>
      <dsp:txXfrm>
        <a:off x="217410" y="0"/>
        <a:ext cx="4913401" cy="5407898"/>
      </dsp:txXfrm>
    </dsp:sp>
    <dsp:sp modelId="{D4B08E0B-36F9-4E86-B9EE-6959BF0F0CC4}">
      <dsp:nvSpPr>
        <dsp:cNvPr id="0" name=""/>
        <dsp:cNvSpPr/>
      </dsp:nvSpPr>
      <dsp:spPr>
        <a:xfrm>
          <a:off x="5626884" y="5724"/>
          <a:ext cx="5690874" cy="5412942"/>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b="1" kern="1200" dirty="0" err="1">
              <a:solidFill>
                <a:srgbClr val="FF0000"/>
              </a:solidFill>
              <a:latin typeface="Arial" panose="020B0604020202020204" pitchFamily="34" charset="0"/>
              <a:ea typeface="+mn-ea"/>
              <a:cs typeface="Arial" panose="020B0604020202020204" pitchFamily="34" charset="0"/>
            </a:rPr>
            <a:t>Thị</a:t>
          </a:r>
          <a:r>
            <a:rPr lang="en-US" sz="2400" b="1" kern="1200" dirty="0">
              <a:solidFill>
                <a:srgbClr val="FF0000"/>
              </a:solidFill>
              <a:latin typeface="Arial" panose="020B0604020202020204" pitchFamily="34" charset="0"/>
              <a:ea typeface="+mn-ea"/>
              <a:cs typeface="Arial" panose="020B0604020202020204" pitchFamily="34" charset="0"/>
            </a:rPr>
            <a:t> </a:t>
          </a:r>
          <a:r>
            <a:rPr lang="en-US" sz="2400" b="1" kern="1200" dirty="0" err="1">
              <a:solidFill>
                <a:srgbClr val="FF0000"/>
              </a:solidFill>
              <a:latin typeface="Arial" panose="020B0604020202020204" pitchFamily="34" charset="0"/>
              <a:ea typeface="+mn-ea"/>
              <a:cs typeface="Arial" panose="020B0604020202020204" pitchFamily="34" charset="0"/>
            </a:rPr>
            <a:t>trường</a:t>
          </a:r>
          <a:r>
            <a:rPr lang="en-US" sz="2400" b="1" kern="1200" dirty="0">
              <a:solidFill>
                <a:srgbClr val="FF0000"/>
              </a:solidFill>
              <a:latin typeface="Arial" panose="020B0604020202020204" pitchFamily="34" charset="0"/>
              <a:ea typeface="+mn-ea"/>
              <a:cs typeface="Arial" panose="020B0604020202020204" pitchFamily="34" charset="0"/>
            </a:rPr>
            <a:t> du </a:t>
          </a:r>
          <a:r>
            <a:rPr lang="en-US" sz="2400" b="1" kern="1200" dirty="0" err="1">
              <a:solidFill>
                <a:srgbClr val="FF0000"/>
              </a:solidFill>
              <a:latin typeface="Arial" panose="020B0604020202020204" pitchFamily="34" charset="0"/>
              <a:ea typeface="+mn-ea"/>
              <a:cs typeface="Arial" panose="020B0604020202020204" pitchFamily="34" charset="0"/>
            </a:rPr>
            <a:t>lịch</a:t>
          </a:r>
          <a:r>
            <a:rPr lang="en-US" sz="2400" b="1" kern="1200" dirty="0">
              <a:solidFill>
                <a:srgbClr val="FF0000"/>
              </a:solidFill>
              <a:latin typeface="Arial" panose="020B0604020202020204" pitchFamily="34" charset="0"/>
              <a:ea typeface="+mn-ea"/>
              <a:cs typeface="Arial" panose="020B0604020202020204" pitchFamily="34" charset="0"/>
            </a:rPr>
            <a:t> </a:t>
          </a:r>
          <a:r>
            <a:rPr lang="en-US" sz="2400" b="1" kern="1200" dirty="0" err="1">
              <a:solidFill>
                <a:srgbClr val="FF0000"/>
              </a:solidFill>
              <a:latin typeface="Arial" panose="020B0604020202020204" pitchFamily="34" charset="0"/>
              <a:ea typeface="+mn-ea"/>
              <a:cs typeface="Arial" panose="020B0604020202020204" pitchFamily="34" charset="0"/>
            </a:rPr>
            <a:t>nhận</a:t>
          </a:r>
          <a:r>
            <a:rPr lang="en-US" sz="2400" b="1" kern="1200" dirty="0">
              <a:solidFill>
                <a:srgbClr val="FF0000"/>
              </a:solidFill>
              <a:latin typeface="Arial" panose="020B0604020202020204" pitchFamily="34" charset="0"/>
              <a:ea typeface="+mn-ea"/>
              <a:cs typeface="Arial" panose="020B0604020202020204" pitchFamily="34" charset="0"/>
            </a:rPr>
            <a:t> </a:t>
          </a:r>
          <a:r>
            <a:rPr lang="en-US" sz="2400" b="1" kern="1200" dirty="0" err="1">
              <a:solidFill>
                <a:srgbClr val="FF0000"/>
              </a:solidFill>
              <a:latin typeface="Arial" panose="020B0604020202020204" pitchFamily="34" charset="0"/>
              <a:ea typeface="+mn-ea"/>
              <a:cs typeface="Arial" panose="020B0604020202020204" pitchFamily="34" charset="0"/>
            </a:rPr>
            <a:t>khách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là</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thị</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trường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mà</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tại</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đó</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có</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cung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du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lịch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nơi</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có</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điều</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kiện</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sẵn</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sàng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cung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ứng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các</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dịch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vụ</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tiêu</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dùng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sản</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phẩm</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du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lịch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Đáp</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ứng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nhu</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cầu</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du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lịch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của</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khách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nước</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ngoài</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khách</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địa</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phương</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khác</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r>
            <a:rPr lang="en-US" sz="2400" kern="120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đến</a:t>
          </a:r>
          <a:r>
            <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a:t>
          </a:r>
        </a:p>
        <a:p>
          <a:pPr marL="0" lvl="0" indent="0" algn="just"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Thị</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trường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nhận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có</a:t>
          </a:r>
          <a:r>
            <a:rPr lang="en-US" sz="2400" kern="1200" dirty="0">
              <a:latin typeface="Arial" panose="020B0604020202020204" pitchFamily="34" charset="0"/>
              <a:cs typeface="Arial" panose="020B0604020202020204" pitchFamily="34" charset="0"/>
            </a:rPr>
            <a:t> ý </a:t>
          </a:r>
          <a:r>
            <a:rPr lang="en-US" sz="2400" kern="1200" dirty="0" err="1">
              <a:latin typeface="Arial" panose="020B0604020202020204" pitchFamily="34" charset="0"/>
              <a:cs typeface="Arial" panose="020B0604020202020204" pitchFamily="34" charset="0"/>
            </a:rPr>
            <a:t>nghĩa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quan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trọng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đối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với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việc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tổ</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chức</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tế</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thụ</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động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gia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hoặc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tổ</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chức</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gửi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vùng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địa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phương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đồng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thời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cung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cấp</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những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thông</a:t>
          </a:r>
          <a:r>
            <a:rPr lang="en-US" sz="2400" kern="1200" dirty="0">
              <a:latin typeface="Arial" panose="020B0604020202020204" pitchFamily="34" charset="0"/>
              <a:cs typeface="Arial" panose="020B0604020202020204" pitchFamily="34" charset="0"/>
            </a:rPr>
            <a:t> tin </a:t>
          </a:r>
          <a:r>
            <a:rPr lang="en-US" sz="2400" kern="1200" dirty="0" err="1">
              <a:latin typeface="Arial" panose="020B0604020202020204" pitchFamily="34" charset="0"/>
              <a:cs typeface="Arial" panose="020B0604020202020204" pitchFamily="34" charset="0"/>
            </a:rPr>
            <a:t>cần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thiết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về</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đối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thủ</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cạnh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tranh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trong</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tế</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chủ</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động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nước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hoặc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trong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việc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tổ</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chức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đón</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khách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đến</a:t>
          </a:r>
          <a:r>
            <a:rPr lang="en-US" sz="2400" kern="1200" dirty="0">
              <a:latin typeface="Arial" panose="020B0604020202020204" pitchFamily="34" charset="0"/>
              <a:cs typeface="Arial" panose="020B0604020202020204" pitchFamily="34" charset="0"/>
            </a:rPr>
            <a:t> du </a:t>
          </a:r>
          <a:r>
            <a:rPr lang="en-US" sz="2400" kern="1200" dirty="0" err="1">
              <a:latin typeface="Arial" panose="020B0604020202020204" pitchFamily="34" charset="0"/>
              <a:cs typeface="Arial" panose="020B0604020202020204" pitchFamily="34" charset="0"/>
            </a:rPr>
            <a:t>lịch</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vùng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một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địa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phương</a:t>
          </a:r>
          <a:r>
            <a:rPr lang="en-US" sz="2400" kern="1200" dirty="0">
              <a:latin typeface="Arial" panose="020B0604020202020204" pitchFamily="34" charset="0"/>
              <a:cs typeface="Arial" panose="020B0604020202020204" pitchFamily="34" charset="0"/>
            </a:rPr>
            <a:t>.</a:t>
          </a:r>
          <a:endParaRPr lang="en-US" sz="2400" kern="1200" dirty="0">
            <a:solidFill>
              <a:prstClr val="black">
                <a:hueOff val="0"/>
                <a:satOff val="0"/>
                <a:lumOff val="0"/>
                <a:alphaOff val="0"/>
              </a:prstClr>
            </a:solidFill>
            <a:latin typeface="Arial" panose="020B0604020202020204" pitchFamily="34" charset="0"/>
            <a:ea typeface="+mn-ea"/>
            <a:cs typeface="Arial" panose="020B0604020202020204" pitchFamily="34" charset="0"/>
          </a:endParaRPr>
        </a:p>
      </dsp:txBody>
      <dsp:txXfrm>
        <a:off x="5626884" y="5724"/>
        <a:ext cx="5690874" cy="541294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727631-EEFB-4DD1-B589-74A7A3DC715C}">
      <dsp:nvSpPr>
        <dsp:cNvPr id="0" name=""/>
        <dsp:cNvSpPr/>
      </dsp:nvSpPr>
      <dsp:spPr>
        <a:xfrm>
          <a:off x="1239127" y="541622"/>
          <a:ext cx="9051142" cy="4809867"/>
        </a:xfrm>
        <a:prstGeom prst="rect">
          <a:avLst/>
        </a:prstGeom>
        <a:solidFill>
          <a:schemeClr val="accent2">
            <a:tint val="4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D510DD-0A71-40D3-B23C-BEC73B7208A0}">
      <dsp:nvSpPr>
        <dsp:cNvPr id="0" name=""/>
        <dsp:cNvSpPr/>
      </dsp:nvSpPr>
      <dsp:spPr>
        <a:xfrm>
          <a:off x="1636837" y="984964"/>
          <a:ext cx="4141883" cy="3943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just" defTabSz="1066800">
            <a:lnSpc>
              <a:spcPct val="150000"/>
            </a:lnSpc>
            <a:spcBef>
              <a:spcPct val="0"/>
            </a:spcBef>
            <a:spcAft>
              <a:spcPct val="35000"/>
            </a:spcAft>
            <a:buNone/>
          </a:pPr>
          <a:r>
            <a:rPr lang="en-US" sz="2400" b="1" kern="1200" dirty="0" err="1">
              <a:solidFill>
                <a:srgbClr val="FF0000"/>
              </a:solidFill>
              <a:latin typeface="Arial" panose="020B0604020202020204" pitchFamily="34" charset="0"/>
              <a:cs typeface="Arial" panose="020B0604020202020204" pitchFamily="34" charset="0"/>
            </a:rPr>
            <a:t>Thị</a:t>
          </a:r>
          <a:r>
            <a:rPr lang="en-US" sz="2400" b="1" kern="1200" dirty="0">
              <a:solidFill>
                <a:srgbClr val="FF0000"/>
              </a:solidFill>
              <a:latin typeface="Arial" panose="020B0604020202020204" pitchFamily="34" charset="0"/>
              <a:cs typeface="Arial" panose="020B0604020202020204" pitchFamily="34" charset="0"/>
            </a:rPr>
            <a:t> </a:t>
          </a:r>
          <a:r>
            <a:rPr lang="en-US" sz="2400" b="1" kern="1200" dirty="0" err="1">
              <a:solidFill>
                <a:srgbClr val="FF0000"/>
              </a:solidFill>
              <a:latin typeface="Arial" panose="020B0604020202020204" pitchFamily="34" charset="0"/>
              <a:cs typeface="Arial" panose="020B0604020202020204" pitchFamily="34" charset="0"/>
            </a:rPr>
            <a:t>trường</a:t>
          </a:r>
          <a:r>
            <a:rPr lang="en-US" sz="2400" b="1" kern="1200" dirty="0">
              <a:solidFill>
                <a:srgbClr val="FF0000"/>
              </a:solidFill>
              <a:latin typeface="Arial" panose="020B0604020202020204" pitchFamily="34" charset="0"/>
              <a:cs typeface="Arial" panose="020B0604020202020204" pitchFamily="34" charset="0"/>
            </a:rPr>
            <a:t> du </a:t>
          </a:r>
          <a:r>
            <a:rPr lang="en-US" sz="2400" b="1" kern="1200" dirty="0" err="1">
              <a:solidFill>
                <a:srgbClr val="FF0000"/>
              </a:solidFill>
              <a:latin typeface="Arial" panose="020B0604020202020204" pitchFamily="34" charset="0"/>
              <a:cs typeface="Arial" panose="020B0604020202020204" pitchFamily="34" charset="0"/>
            </a:rPr>
            <a:t>lịch</a:t>
          </a:r>
          <a:r>
            <a:rPr lang="en-US" sz="2400" b="1" kern="1200" dirty="0">
              <a:solidFill>
                <a:srgbClr val="FF0000"/>
              </a:solidFill>
              <a:latin typeface="Arial" panose="020B0604020202020204" pitchFamily="34" charset="0"/>
              <a:cs typeface="Arial" panose="020B0604020202020204" pitchFamily="34" charset="0"/>
            </a:rPr>
            <a:t> </a:t>
          </a:r>
          <a:r>
            <a:rPr lang="en-US" sz="2400" b="1" kern="1200" dirty="0" err="1">
              <a:solidFill>
                <a:srgbClr val="FF0000"/>
              </a:solidFill>
              <a:latin typeface="Arial" panose="020B0604020202020204" pitchFamily="34" charset="0"/>
              <a:cs typeface="Arial" panose="020B0604020202020204" pitchFamily="34" charset="0"/>
            </a:rPr>
            <a:t>quanh</a:t>
          </a:r>
          <a:r>
            <a:rPr lang="en-US" sz="2400" b="1" kern="1200" dirty="0">
              <a:solidFill>
                <a:srgbClr val="FF0000"/>
              </a:solidFill>
              <a:latin typeface="Arial" panose="020B0604020202020204" pitchFamily="34" charset="0"/>
              <a:cs typeface="Arial" panose="020B0604020202020204" pitchFamily="34" charset="0"/>
            </a:rPr>
            <a:t> </a:t>
          </a:r>
          <a:r>
            <a:rPr lang="en-US" sz="2400" b="1" kern="1200" dirty="0" err="1">
              <a:solidFill>
                <a:srgbClr val="FF0000"/>
              </a:solidFill>
              <a:latin typeface="Arial" panose="020B0604020202020204" pitchFamily="34" charset="0"/>
              <a:cs typeface="Arial" panose="020B0604020202020204" pitchFamily="34" charset="0"/>
            </a:rPr>
            <a:t>năm</a:t>
          </a:r>
          <a:r>
            <a:rPr lang="en-US" sz="2400" b="1" kern="1200" dirty="0">
              <a:solidFill>
                <a:srgbClr val="FF0000"/>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Thị</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trường</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mà</a:t>
          </a:r>
          <a:r>
            <a:rPr lang="en-US" sz="2400" kern="1200" dirty="0">
              <a:solidFill>
                <a:srgbClr val="072A5D"/>
              </a:solidFill>
              <a:latin typeface="Arial" panose="020B0604020202020204" pitchFamily="34" charset="0"/>
              <a:cs typeface="Arial" panose="020B0604020202020204" pitchFamily="34" charset="0"/>
            </a:rPr>
            <a:t> ở </a:t>
          </a:r>
          <a:r>
            <a:rPr lang="en-US" sz="2400" kern="1200" dirty="0" err="1">
              <a:solidFill>
                <a:srgbClr val="072A5D"/>
              </a:solidFill>
              <a:latin typeface="Arial" panose="020B0604020202020204" pitchFamily="34" charset="0"/>
              <a:cs typeface="Arial" panose="020B0604020202020204" pitchFamily="34" charset="0"/>
            </a:rPr>
            <a:t>đó</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hoạt</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động</a:t>
          </a:r>
          <a:r>
            <a:rPr lang="en-US" sz="2400" kern="1200" dirty="0">
              <a:solidFill>
                <a:srgbClr val="072A5D"/>
              </a:solidFill>
              <a:latin typeface="Arial" panose="020B0604020202020204" pitchFamily="34" charset="0"/>
              <a:cs typeface="Arial" panose="020B0604020202020204" pitchFamily="34" charset="0"/>
            </a:rPr>
            <a:t> du </a:t>
          </a:r>
          <a:r>
            <a:rPr lang="en-US" sz="2400" kern="1200" dirty="0" err="1">
              <a:solidFill>
                <a:srgbClr val="072A5D"/>
              </a:solidFill>
              <a:latin typeface="Arial" panose="020B0604020202020204" pitchFamily="34" charset="0"/>
              <a:cs typeface="Arial" panose="020B0604020202020204" pitchFamily="34" charset="0"/>
            </a:rPr>
            <a:t>lịch</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không</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bị</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gián</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đoạn</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việc</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mua</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và</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bán</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các</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sản</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phẩm</a:t>
          </a:r>
          <a:r>
            <a:rPr lang="en-US" sz="2400" kern="1200" dirty="0">
              <a:solidFill>
                <a:srgbClr val="072A5D"/>
              </a:solidFill>
              <a:latin typeface="Arial" panose="020B0604020202020204" pitchFamily="34" charset="0"/>
              <a:cs typeface="Arial" panose="020B0604020202020204" pitchFamily="34" charset="0"/>
            </a:rPr>
            <a:t> du </a:t>
          </a:r>
          <a:r>
            <a:rPr lang="en-US" sz="2400" kern="1200" dirty="0" err="1">
              <a:solidFill>
                <a:srgbClr val="072A5D"/>
              </a:solidFill>
              <a:latin typeface="Arial" panose="020B0604020202020204" pitchFamily="34" charset="0"/>
              <a:cs typeface="Arial" panose="020B0604020202020204" pitchFamily="34" charset="0"/>
            </a:rPr>
            <a:t>lịch</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diễn</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ra</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quanh</a:t>
          </a:r>
          <a:r>
            <a:rPr lang="en-US" sz="2400" kern="1200" dirty="0">
              <a:solidFill>
                <a:srgbClr val="072A5D"/>
              </a:solidFill>
              <a:latin typeface="Arial" panose="020B0604020202020204" pitchFamily="34" charset="0"/>
              <a:cs typeface="Arial" panose="020B0604020202020204" pitchFamily="34" charset="0"/>
            </a:rPr>
            <a:t> </a:t>
          </a:r>
          <a:r>
            <a:rPr lang="en-US" sz="2400" kern="1200" dirty="0" err="1">
              <a:solidFill>
                <a:srgbClr val="072A5D"/>
              </a:solidFill>
              <a:latin typeface="Arial" panose="020B0604020202020204" pitchFamily="34" charset="0"/>
              <a:cs typeface="Arial" panose="020B0604020202020204" pitchFamily="34" charset="0"/>
            </a:rPr>
            <a:t>năm</a:t>
          </a:r>
          <a:r>
            <a:rPr lang="en-US" sz="2400" kern="1200" dirty="0">
              <a:solidFill>
                <a:srgbClr val="072A5D"/>
              </a:solidFill>
              <a:latin typeface="Arial" panose="020B0604020202020204" pitchFamily="34" charset="0"/>
              <a:cs typeface="Arial" panose="020B0604020202020204" pitchFamily="34" charset="0"/>
            </a:rPr>
            <a:t>. </a:t>
          </a:r>
        </a:p>
      </dsp:txBody>
      <dsp:txXfrm>
        <a:off x="1636837" y="984964"/>
        <a:ext cx="4141883" cy="3943365"/>
      </dsp:txXfrm>
    </dsp:sp>
    <dsp:sp modelId="{545F3F33-2113-4C28-AC17-C19A96F62662}">
      <dsp:nvSpPr>
        <dsp:cNvPr id="0" name=""/>
        <dsp:cNvSpPr/>
      </dsp:nvSpPr>
      <dsp:spPr>
        <a:xfrm>
          <a:off x="5925456" y="826599"/>
          <a:ext cx="4141883" cy="4358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005" tIns="40005" rIns="40005" bIns="40005" numCol="1" spcCol="1270" anchor="t" anchorCtr="0">
          <a:noAutofit/>
        </a:bodyPr>
        <a:lstStyle/>
        <a:p>
          <a:pPr marL="0" lvl="0" indent="0" algn="just" defTabSz="933450">
            <a:lnSpc>
              <a:spcPct val="90000"/>
            </a:lnSpc>
            <a:spcBef>
              <a:spcPct val="0"/>
            </a:spcBef>
            <a:spcAft>
              <a:spcPct val="35000"/>
            </a:spcAft>
            <a:buNone/>
          </a:pPr>
          <a:r>
            <a:rPr lang="en-US" sz="2100" b="1" kern="1200" dirty="0" err="1">
              <a:solidFill>
                <a:srgbClr val="FF0000"/>
              </a:solidFill>
              <a:latin typeface="Arial" panose="020B0604020202020204" pitchFamily="34" charset="0"/>
              <a:cs typeface="Arial" panose="020B0604020202020204" pitchFamily="34" charset="0"/>
            </a:rPr>
            <a:t>Thị</a:t>
          </a:r>
          <a:r>
            <a:rPr lang="en-US" sz="2100" b="1" kern="1200" dirty="0">
              <a:solidFill>
                <a:srgbClr val="FF0000"/>
              </a:solidFill>
              <a:latin typeface="Arial" panose="020B0604020202020204" pitchFamily="34" charset="0"/>
              <a:cs typeface="Arial" panose="020B0604020202020204" pitchFamily="34" charset="0"/>
            </a:rPr>
            <a:t> </a:t>
          </a:r>
          <a:r>
            <a:rPr lang="en-US" sz="2100" b="1" kern="1200" dirty="0" err="1">
              <a:solidFill>
                <a:srgbClr val="FF0000"/>
              </a:solidFill>
              <a:latin typeface="Arial" panose="020B0604020202020204" pitchFamily="34" charset="0"/>
              <a:cs typeface="Arial" panose="020B0604020202020204" pitchFamily="34" charset="0"/>
            </a:rPr>
            <a:t>trường</a:t>
          </a:r>
          <a:r>
            <a:rPr lang="en-US" sz="2100" b="1" kern="1200" dirty="0">
              <a:solidFill>
                <a:srgbClr val="FF0000"/>
              </a:solidFill>
              <a:latin typeface="Arial" panose="020B0604020202020204" pitchFamily="34" charset="0"/>
              <a:cs typeface="Arial" panose="020B0604020202020204" pitchFamily="34" charset="0"/>
            </a:rPr>
            <a:t> du </a:t>
          </a:r>
          <a:r>
            <a:rPr lang="en-US" sz="2100" b="1" kern="1200" dirty="0" err="1">
              <a:solidFill>
                <a:srgbClr val="FF0000"/>
              </a:solidFill>
              <a:latin typeface="Arial" panose="020B0604020202020204" pitchFamily="34" charset="0"/>
              <a:cs typeface="Arial" panose="020B0604020202020204" pitchFamily="34" charset="0"/>
            </a:rPr>
            <a:t>lịch</a:t>
          </a:r>
          <a:r>
            <a:rPr lang="en-US" sz="2100" b="1" kern="1200" dirty="0">
              <a:solidFill>
                <a:srgbClr val="FF0000"/>
              </a:solidFill>
              <a:latin typeface="Arial" panose="020B0604020202020204" pitchFamily="34" charset="0"/>
              <a:cs typeface="Arial" panose="020B0604020202020204" pitchFamily="34" charset="0"/>
            </a:rPr>
            <a:t> </a:t>
          </a:r>
          <a:r>
            <a:rPr lang="en-US" sz="2100" b="1" kern="1200" dirty="0" err="1">
              <a:solidFill>
                <a:srgbClr val="FF0000"/>
              </a:solidFill>
              <a:latin typeface="Arial" panose="020B0604020202020204" pitchFamily="34" charset="0"/>
              <a:cs typeface="Arial" panose="020B0604020202020204" pitchFamily="34" charset="0"/>
            </a:rPr>
            <a:t>thời</a:t>
          </a:r>
          <a:r>
            <a:rPr lang="en-US" sz="2100" b="1" kern="1200" dirty="0">
              <a:solidFill>
                <a:srgbClr val="FF0000"/>
              </a:solidFill>
              <a:latin typeface="Arial" panose="020B0604020202020204" pitchFamily="34" charset="0"/>
              <a:cs typeface="Arial" panose="020B0604020202020204" pitchFamily="34" charset="0"/>
            </a:rPr>
            <a:t> </a:t>
          </a:r>
          <a:r>
            <a:rPr lang="en-US" sz="2100" b="1" kern="1200" dirty="0" err="1">
              <a:solidFill>
                <a:srgbClr val="FF0000"/>
              </a:solidFill>
              <a:latin typeface="Arial" panose="020B0604020202020204" pitchFamily="34" charset="0"/>
              <a:cs typeface="Arial" panose="020B0604020202020204" pitchFamily="34" charset="0"/>
            </a:rPr>
            <a:t>vụ</a:t>
          </a:r>
          <a:r>
            <a:rPr lang="en-US" sz="2100" b="1" kern="1200" dirty="0">
              <a:solidFill>
                <a:srgbClr val="FF0000"/>
              </a:solidFill>
              <a:latin typeface="Arial" panose="020B0604020202020204" pitchFamily="34" charset="0"/>
              <a:cs typeface="Arial" panose="020B0604020202020204" pitchFamily="34" charset="0"/>
            </a:rPr>
            <a:t>: </a:t>
          </a:r>
        </a:p>
        <a:p>
          <a:pPr marL="0" lvl="0" indent="0" algn="just" defTabSz="933450">
            <a:lnSpc>
              <a:spcPct val="90000"/>
            </a:lnSpc>
            <a:spcBef>
              <a:spcPct val="0"/>
            </a:spcBef>
            <a:spcAft>
              <a:spcPct val="35000"/>
            </a:spcAft>
            <a:buNone/>
          </a:pPr>
          <a:r>
            <a:rPr lang="en-US" sz="2100" kern="1200" dirty="0" err="1">
              <a:solidFill>
                <a:srgbClr val="072A5D"/>
              </a:solidFill>
              <a:latin typeface="Arial" panose="020B0604020202020204" pitchFamily="34" charset="0"/>
              <a:cs typeface="Arial" panose="020B0604020202020204" pitchFamily="34" charset="0"/>
            </a:rPr>
            <a:t>Thị</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trường</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mà</a:t>
          </a:r>
          <a:r>
            <a:rPr lang="en-US" sz="2100" kern="1200" dirty="0">
              <a:solidFill>
                <a:srgbClr val="072A5D"/>
              </a:solidFill>
              <a:latin typeface="Arial" panose="020B0604020202020204" pitchFamily="34" charset="0"/>
              <a:cs typeface="Arial" panose="020B0604020202020204" pitchFamily="34" charset="0"/>
            </a:rPr>
            <a:t> ở </a:t>
          </a:r>
          <a:r>
            <a:rPr lang="en-US" sz="2100" kern="1200" dirty="0" err="1">
              <a:solidFill>
                <a:srgbClr val="072A5D"/>
              </a:solidFill>
              <a:latin typeface="Arial" panose="020B0604020202020204" pitchFamily="34" charset="0"/>
              <a:cs typeface="Arial" panose="020B0604020202020204" pitchFamily="34" charset="0"/>
            </a:rPr>
            <a:t>đó</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hoạt</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động</a:t>
          </a:r>
          <a:r>
            <a:rPr lang="en-US" sz="2100" kern="1200" dirty="0">
              <a:solidFill>
                <a:srgbClr val="072A5D"/>
              </a:solidFill>
              <a:latin typeface="Arial" panose="020B0604020202020204" pitchFamily="34" charset="0"/>
              <a:cs typeface="Arial" panose="020B0604020202020204" pitchFamily="34" charset="0"/>
            </a:rPr>
            <a:t> du </a:t>
          </a:r>
          <a:r>
            <a:rPr lang="en-US" sz="2100" kern="1200" dirty="0" err="1">
              <a:solidFill>
                <a:srgbClr val="072A5D"/>
              </a:solidFill>
              <a:latin typeface="Arial" panose="020B0604020202020204" pitchFamily="34" charset="0"/>
              <a:cs typeface="Arial" panose="020B0604020202020204" pitchFamily="34" charset="0"/>
            </a:rPr>
            <a:t>lịch</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bị</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giới</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hạn</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theo</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mùa</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Cung</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hoặc</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cầu</a:t>
          </a:r>
          <a:r>
            <a:rPr lang="en-US" sz="2100" kern="1200" dirty="0">
              <a:solidFill>
                <a:srgbClr val="072A5D"/>
              </a:solidFill>
              <a:latin typeface="Arial" panose="020B0604020202020204" pitchFamily="34" charset="0"/>
              <a:cs typeface="Arial" panose="020B0604020202020204" pitchFamily="34" charset="0"/>
            </a:rPr>
            <a:t> du </a:t>
          </a:r>
          <a:r>
            <a:rPr lang="en-US" sz="2100" kern="1200" dirty="0" err="1">
              <a:solidFill>
                <a:srgbClr val="072A5D"/>
              </a:solidFill>
              <a:latin typeface="Arial" panose="020B0604020202020204" pitchFamily="34" charset="0"/>
              <a:cs typeface="Arial" panose="020B0604020202020204" pitchFamily="34" charset="0"/>
            </a:rPr>
            <a:t>lịch</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chỉ</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xuất</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hiện</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vào</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thời</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gian</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nhất</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định</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nào</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đó</a:t>
          </a:r>
          <a:r>
            <a:rPr lang="en-US" sz="2100" kern="1200" dirty="0">
              <a:solidFill>
                <a:srgbClr val="072A5D"/>
              </a:solidFill>
              <a:latin typeface="Arial" panose="020B0604020202020204" pitchFamily="34" charset="0"/>
              <a:cs typeface="Arial" panose="020B0604020202020204" pitchFamily="34" charset="0"/>
            </a:rPr>
            <a:t>. </a:t>
          </a:r>
        </a:p>
        <a:p>
          <a:pPr marL="0" lvl="0" indent="0" algn="just" defTabSz="933450">
            <a:lnSpc>
              <a:spcPct val="90000"/>
            </a:lnSpc>
            <a:spcBef>
              <a:spcPct val="0"/>
            </a:spcBef>
            <a:spcAft>
              <a:spcPct val="35000"/>
            </a:spcAft>
            <a:buNone/>
          </a:pPr>
          <a:r>
            <a:rPr lang="en-US" sz="2100" kern="1200" dirty="0" err="1">
              <a:solidFill>
                <a:srgbClr val="072A5D"/>
              </a:solidFill>
              <a:latin typeface="Arial" panose="020B0604020202020204" pitchFamily="34" charset="0"/>
              <a:cs typeface="Arial" panose="020B0604020202020204" pitchFamily="34" charset="0"/>
            </a:rPr>
            <a:t>Tính</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chất</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thời</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vụ</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của</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cung</a:t>
          </a:r>
          <a:r>
            <a:rPr lang="en-US" sz="2100" kern="1200" dirty="0">
              <a:solidFill>
                <a:srgbClr val="072A5D"/>
              </a:solidFill>
              <a:latin typeface="Arial" panose="020B0604020202020204" pitchFamily="34" charset="0"/>
              <a:cs typeface="Arial" panose="020B0604020202020204" pitchFamily="34" charset="0"/>
            </a:rPr>
            <a:t> - </a:t>
          </a:r>
          <a:r>
            <a:rPr lang="en-US" sz="2100" kern="1200" dirty="0" err="1">
              <a:solidFill>
                <a:srgbClr val="072A5D"/>
              </a:solidFill>
              <a:latin typeface="Arial" panose="020B0604020202020204" pitchFamily="34" charset="0"/>
              <a:cs typeface="Arial" panose="020B0604020202020204" pitchFamily="34" charset="0"/>
            </a:rPr>
            <a:t>cầu</a:t>
          </a:r>
          <a:r>
            <a:rPr lang="en-US" sz="2100" kern="1200" dirty="0">
              <a:solidFill>
                <a:srgbClr val="072A5D"/>
              </a:solidFill>
              <a:latin typeface="Arial" panose="020B0604020202020204" pitchFamily="34" charset="0"/>
              <a:cs typeface="Arial" panose="020B0604020202020204" pitchFamily="34" charset="0"/>
            </a:rPr>
            <a:t> du </a:t>
          </a:r>
          <a:r>
            <a:rPr lang="en-US" sz="2100" kern="1200" dirty="0" err="1">
              <a:solidFill>
                <a:srgbClr val="072A5D"/>
              </a:solidFill>
              <a:latin typeface="Arial" panose="020B0604020202020204" pitchFamily="34" charset="0"/>
              <a:cs typeface="Arial" panose="020B0604020202020204" pitchFamily="34" charset="0"/>
            </a:rPr>
            <a:t>lịch</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tác</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động</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sâu</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sắc</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đến</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việc</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tổ</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chức</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lao</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động</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của</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các</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cơ</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sở</a:t>
          </a:r>
          <a:r>
            <a:rPr lang="en-US" sz="2100" kern="1200" dirty="0">
              <a:solidFill>
                <a:srgbClr val="072A5D"/>
              </a:solidFill>
              <a:latin typeface="Arial" panose="020B0604020202020204" pitchFamily="34" charset="0"/>
              <a:cs typeface="Arial" panose="020B0604020202020204" pitchFamily="34" charset="0"/>
            </a:rPr>
            <a:t> KD Du </a:t>
          </a:r>
          <a:r>
            <a:rPr lang="en-US" sz="2100" kern="1200" dirty="0" err="1">
              <a:solidFill>
                <a:srgbClr val="072A5D"/>
              </a:solidFill>
              <a:latin typeface="Arial" panose="020B0604020202020204" pitchFamily="34" charset="0"/>
              <a:cs typeface="Arial" panose="020B0604020202020204" pitchFamily="34" charset="0"/>
            </a:rPr>
            <a:t>lịch</a:t>
          </a:r>
          <a:r>
            <a:rPr lang="en-US" sz="2100" kern="1200" dirty="0">
              <a:solidFill>
                <a:srgbClr val="072A5D"/>
              </a:solidFill>
              <a:latin typeface="Arial" panose="020B0604020202020204" pitchFamily="34" charset="0"/>
              <a:cs typeface="Arial" panose="020B0604020202020204" pitchFamily="34" charset="0"/>
            </a:rPr>
            <a:t>. </a:t>
          </a:r>
        </a:p>
        <a:p>
          <a:pPr marL="0" lvl="0" indent="0" algn="just" defTabSz="933450">
            <a:lnSpc>
              <a:spcPct val="90000"/>
            </a:lnSpc>
            <a:spcBef>
              <a:spcPct val="0"/>
            </a:spcBef>
            <a:spcAft>
              <a:spcPct val="35000"/>
            </a:spcAft>
            <a:buNone/>
          </a:pPr>
          <a:r>
            <a:rPr lang="en-US" sz="2100" kern="1200" dirty="0" err="1">
              <a:solidFill>
                <a:srgbClr val="072A5D"/>
              </a:solidFill>
              <a:latin typeface="Arial" panose="020B0604020202020204" pitchFamily="34" charset="0"/>
              <a:cs typeface="Arial" panose="020B0604020202020204" pitchFamily="34" charset="0"/>
            </a:rPr>
            <a:t>Một</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số</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bãi</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biển</a:t>
          </a:r>
          <a:r>
            <a:rPr lang="en-US" sz="2100" kern="1200" dirty="0">
              <a:solidFill>
                <a:srgbClr val="072A5D"/>
              </a:solidFill>
              <a:latin typeface="Arial" panose="020B0604020202020204" pitchFamily="34" charset="0"/>
              <a:cs typeface="Arial" panose="020B0604020202020204" pitchFamily="34" charset="0"/>
            </a:rPr>
            <a:t> ở VN </a:t>
          </a:r>
          <a:r>
            <a:rPr lang="en-US" sz="2100" kern="1200" dirty="0" err="1">
              <a:solidFill>
                <a:srgbClr val="072A5D"/>
              </a:solidFill>
              <a:latin typeface="Arial" panose="020B0604020202020204" pitchFamily="34" charset="0"/>
              <a:cs typeface="Arial" panose="020B0604020202020204" pitchFamily="34" charset="0"/>
            </a:rPr>
            <a:t>chúng</a:t>
          </a:r>
          <a:r>
            <a:rPr lang="en-US" sz="2100" kern="1200" dirty="0">
              <a:solidFill>
                <a:srgbClr val="072A5D"/>
              </a:solidFill>
              <a:latin typeface="Arial" panose="020B0604020202020204" pitchFamily="34" charset="0"/>
              <a:cs typeface="Arial" panose="020B0604020202020204" pitchFamily="34" charset="0"/>
            </a:rPr>
            <a:t> ta </a:t>
          </a:r>
          <a:r>
            <a:rPr lang="en-US" sz="2100" kern="1200" dirty="0" err="1">
              <a:solidFill>
                <a:srgbClr val="072A5D"/>
              </a:solidFill>
              <a:latin typeface="Arial" panose="020B0604020202020204" pitchFamily="34" charset="0"/>
              <a:cs typeface="Arial" panose="020B0604020202020204" pitchFamily="34" charset="0"/>
            </a:rPr>
            <a:t>chỉ</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hoạt</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động</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vài</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tháng</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mùa</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hè</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Đây</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là</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thị</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trường</a:t>
          </a:r>
          <a:r>
            <a:rPr lang="en-US" sz="2100" kern="1200" dirty="0">
              <a:solidFill>
                <a:srgbClr val="072A5D"/>
              </a:solidFill>
              <a:latin typeface="Arial" panose="020B0604020202020204" pitchFamily="34" charset="0"/>
              <a:cs typeface="Arial" panose="020B0604020202020204" pitchFamily="34" charset="0"/>
            </a:rPr>
            <a:t> DL </a:t>
          </a:r>
          <a:r>
            <a:rPr lang="en-US" sz="2100" kern="1200" dirty="0" err="1">
              <a:solidFill>
                <a:srgbClr val="072A5D"/>
              </a:solidFill>
              <a:latin typeface="Arial" panose="020B0604020202020204" pitchFamily="34" charset="0"/>
              <a:cs typeface="Arial" panose="020B0604020202020204" pitchFamily="34" charset="0"/>
            </a:rPr>
            <a:t>mùa</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hạ</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Một</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vài</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nước</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dựa</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vào</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tuyết</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rơi</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mùa</a:t>
          </a:r>
          <a:r>
            <a:rPr lang="en-US" sz="2100" kern="1200" dirty="0">
              <a:solidFill>
                <a:srgbClr val="072A5D"/>
              </a:solidFill>
              <a:latin typeface="Arial" panose="020B0604020202020204" pitchFamily="34" charset="0"/>
              <a:cs typeface="Arial" panose="020B0604020202020204" pitchFamily="34" charset="0"/>
            </a:rPr>
            <a:t> </a:t>
          </a:r>
          <a:r>
            <a:rPr lang="en-US" sz="2100" kern="1200" dirty="0" err="1">
              <a:solidFill>
                <a:srgbClr val="072A5D"/>
              </a:solidFill>
              <a:latin typeface="Arial" panose="020B0604020202020204" pitchFamily="34" charset="0"/>
              <a:cs typeface="Arial" panose="020B0604020202020204" pitchFamily="34" charset="0"/>
            </a:rPr>
            <a:t>đông</a:t>
          </a:r>
          <a:r>
            <a:rPr lang="en-US" sz="2100" kern="1200" dirty="0"/>
            <a:t>.</a:t>
          </a:r>
        </a:p>
      </dsp:txBody>
      <dsp:txXfrm>
        <a:off x="5925456" y="826599"/>
        <a:ext cx="4141883" cy="4358680"/>
      </dsp:txXfrm>
    </dsp:sp>
    <dsp:sp modelId="{310EB3A9-6F21-4F81-A1DC-62782EC31F3C}">
      <dsp:nvSpPr>
        <dsp:cNvPr id="0" name=""/>
        <dsp:cNvSpPr/>
      </dsp:nvSpPr>
      <dsp:spPr>
        <a:xfrm flipH="1">
          <a:off x="229329" y="267181"/>
          <a:ext cx="668600" cy="467647"/>
        </a:xfrm>
        <a:prstGeom prst="plus">
          <a:avLst>
            <a:gd name="adj" fmla="val 32810"/>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B62A15-DBF1-436D-B4B5-6C7133D01859}">
      <dsp:nvSpPr>
        <dsp:cNvPr id="0" name=""/>
        <dsp:cNvSpPr/>
      </dsp:nvSpPr>
      <dsp:spPr>
        <a:xfrm>
          <a:off x="9963668" y="152020"/>
          <a:ext cx="900060" cy="267120"/>
        </a:xfrm>
        <a:prstGeom prst="rect">
          <a:avLst/>
        </a:prstGeom>
        <a:solidFill>
          <a:schemeClr val="l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C4428E-CF91-4123-A0CB-3B7A8095A1FF}">
      <dsp:nvSpPr>
        <dsp:cNvPr id="0" name=""/>
        <dsp:cNvSpPr/>
      </dsp:nvSpPr>
      <dsp:spPr>
        <a:xfrm>
          <a:off x="5797343" y="1145768"/>
          <a:ext cx="1025" cy="3766293"/>
        </a:xfrm>
        <a:prstGeom prst="line">
          <a:avLst/>
        </a:pr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6683F-418A-4C12-A279-663D917FEEA9}">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2">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7363925-4B33-4368-912B-0387210703BE}">
      <dsp:nvSpPr>
        <dsp:cNvPr id="0" name=""/>
        <dsp:cNvSpPr/>
      </dsp:nvSpPr>
      <dsp:spPr>
        <a:xfrm>
          <a:off x="509717" y="338558"/>
          <a:ext cx="8527711" cy="677550"/>
        </a:xfrm>
        <a:prstGeom prst="rect">
          <a:avLst/>
        </a:prstGeom>
        <a:gradFill rotWithShape="0">
          <a:gsLst>
            <a:gs pos="0">
              <a:schemeClr val="accent2">
                <a:shade val="80000"/>
                <a:hueOff val="0"/>
                <a:satOff val="0"/>
                <a:lumOff val="0"/>
                <a:alphaOff val="0"/>
                <a:satMod val="103000"/>
                <a:lumMod val="102000"/>
                <a:tint val="94000"/>
              </a:schemeClr>
            </a:gs>
            <a:gs pos="50000">
              <a:schemeClr val="accent2">
                <a:shade val="80000"/>
                <a:hueOff val="0"/>
                <a:satOff val="0"/>
                <a:lumOff val="0"/>
                <a:alphaOff val="0"/>
                <a:satMod val="110000"/>
                <a:lumMod val="100000"/>
                <a:shade val="100000"/>
              </a:schemeClr>
            </a:gs>
            <a:gs pos="100000">
              <a:schemeClr val="accent2">
                <a:shade val="8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7805" tIns="81280" rIns="81280" bIns="81280" numCol="1" spcCol="1270" anchor="ctr" anchorCtr="0">
          <a:noAutofit/>
        </a:bodyPr>
        <a:lstStyle/>
        <a:p>
          <a:pPr marL="0" lvl="0" indent="0" algn="l" defTabSz="1422400">
            <a:lnSpc>
              <a:spcPct val="90000"/>
            </a:lnSpc>
            <a:spcBef>
              <a:spcPct val="0"/>
            </a:spcBef>
            <a:spcAft>
              <a:spcPct val="35000"/>
            </a:spcAft>
            <a:buNone/>
          </a:pPr>
          <a:r>
            <a:rPr lang="de-DE" sz="3200" kern="1200" dirty="0">
              <a:latin typeface="Arial" panose="020B0604020202020204" pitchFamily="34" charset="0"/>
              <a:cs typeface="Arial" panose="020B0604020202020204" pitchFamily="34" charset="0"/>
            </a:rPr>
            <a:t>2.3.1. Phát hiện và hình thành mục tiêu NC</a:t>
          </a:r>
          <a:endParaRPr lang="en-US" sz="3200" kern="1200" dirty="0">
            <a:latin typeface="Arial" panose="020B0604020202020204" pitchFamily="34" charset="0"/>
            <a:cs typeface="Arial" panose="020B0604020202020204" pitchFamily="34" charset="0"/>
          </a:endParaRPr>
        </a:p>
      </dsp:txBody>
      <dsp:txXfrm>
        <a:off x="509717" y="338558"/>
        <a:ext cx="8527711" cy="677550"/>
      </dsp:txXfrm>
    </dsp:sp>
    <dsp:sp modelId="{923C7E03-AADB-4F26-94BE-D6F1CCEF5CA6}">
      <dsp:nvSpPr>
        <dsp:cNvPr id="0" name=""/>
        <dsp:cNvSpPr/>
      </dsp:nvSpPr>
      <dsp:spPr>
        <a:xfrm>
          <a:off x="86248" y="253864"/>
          <a:ext cx="846937" cy="846937"/>
        </a:xfrm>
        <a:prstGeom prst="ellipse">
          <a:avLst/>
        </a:prstGeom>
        <a:solidFill>
          <a:schemeClr val="accent2">
            <a:lumMod val="50000"/>
          </a:schemeClr>
        </a:solidFill>
        <a:ln w="6350" cap="flat" cmpd="sng" algn="ctr">
          <a:solidFill>
            <a:schemeClr val="accent2">
              <a:shade val="8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0B96F16F-52DD-41F7-9580-6646C81DD8FF}">
      <dsp:nvSpPr>
        <dsp:cNvPr id="0" name=""/>
        <dsp:cNvSpPr/>
      </dsp:nvSpPr>
      <dsp:spPr>
        <a:xfrm>
          <a:off x="995230" y="1354558"/>
          <a:ext cx="8042198" cy="677550"/>
        </a:xfrm>
        <a:prstGeom prst="rect">
          <a:avLst/>
        </a:prstGeom>
        <a:gradFill rotWithShape="0">
          <a:gsLst>
            <a:gs pos="0">
              <a:schemeClr val="accent2">
                <a:shade val="80000"/>
                <a:hueOff val="85476"/>
                <a:satOff val="3492"/>
                <a:lumOff val="5771"/>
                <a:alphaOff val="0"/>
                <a:satMod val="103000"/>
                <a:lumMod val="102000"/>
                <a:tint val="94000"/>
              </a:schemeClr>
            </a:gs>
            <a:gs pos="50000">
              <a:schemeClr val="accent2">
                <a:shade val="80000"/>
                <a:hueOff val="85476"/>
                <a:satOff val="3492"/>
                <a:lumOff val="5771"/>
                <a:alphaOff val="0"/>
                <a:satMod val="110000"/>
                <a:lumMod val="100000"/>
                <a:shade val="100000"/>
              </a:schemeClr>
            </a:gs>
            <a:gs pos="100000">
              <a:schemeClr val="accent2">
                <a:shade val="80000"/>
                <a:hueOff val="85476"/>
                <a:satOff val="3492"/>
                <a:lumOff val="577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7805" tIns="81280" rIns="81280" bIns="81280" numCol="1" spcCol="1270" anchor="ctr" anchorCtr="0">
          <a:noAutofit/>
        </a:bodyPr>
        <a:lstStyle/>
        <a:p>
          <a:pPr marL="0" lvl="0" indent="0" algn="l" defTabSz="1422400">
            <a:lnSpc>
              <a:spcPct val="90000"/>
            </a:lnSpc>
            <a:spcBef>
              <a:spcPct val="0"/>
            </a:spcBef>
            <a:spcAft>
              <a:spcPct val="35000"/>
            </a:spcAft>
            <a:buNone/>
          </a:pPr>
          <a:r>
            <a:rPr lang="de-DE" sz="3200" kern="1200" dirty="0">
              <a:latin typeface="Arial" panose="020B0604020202020204" pitchFamily="34" charset="0"/>
              <a:cs typeface="Arial" panose="020B0604020202020204" pitchFamily="34" charset="0"/>
            </a:rPr>
            <a:t>2.3.2. Xây dựng kế hoạch nghiên cứu</a:t>
          </a:r>
          <a:endParaRPr lang="en-US" sz="3200" kern="1200" dirty="0">
            <a:latin typeface="Arial" panose="020B0604020202020204" pitchFamily="34" charset="0"/>
            <a:cs typeface="Arial" panose="020B0604020202020204" pitchFamily="34" charset="0"/>
          </a:endParaRPr>
        </a:p>
      </dsp:txBody>
      <dsp:txXfrm>
        <a:off x="995230" y="1354558"/>
        <a:ext cx="8042198" cy="677550"/>
      </dsp:txXfrm>
    </dsp:sp>
    <dsp:sp modelId="{7AE531AF-D841-4B19-ADE1-20B0523F5322}">
      <dsp:nvSpPr>
        <dsp:cNvPr id="0" name=""/>
        <dsp:cNvSpPr/>
      </dsp:nvSpPr>
      <dsp:spPr>
        <a:xfrm>
          <a:off x="571761" y="1269864"/>
          <a:ext cx="846937" cy="846937"/>
        </a:xfrm>
        <a:prstGeom prst="ellipse">
          <a:avLst/>
        </a:prstGeom>
        <a:solidFill>
          <a:schemeClr val="accent2">
            <a:lumMod val="75000"/>
          </a:schemeClr>
        </a:solidFill>
        <a:ln w="6350" cap="flat" cmpd="sng" algn="ctr">
          <a:solidFill>
            <a:schemeClr val="accent2">
              <a:shade val="80000"/>
              <a:hueOff val="85476"/>
              <a:satOff val="3492"/>
              <a:lumOff val="5771"/>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2D395802-35CB-4C5A-8A94-FCBA5C55A039}">
      <dsp:nvSpPr>
        <dsp:cNvPr id="0" name=""/>
        <dsp:cNvSpPr/>
      </dsp:nvSpPr>
      <dsp:spPr>
        <a:xfrm>
          <a:off x="1144243" y="2370558"/>
          <a:ext cx="7893185" cy="677550"/>
        </a:xfrm>
        <a:prstGeom prst="rect">
          <a:avLst/>
        </a:prstGeom>
        <a:gradFill rotWithShape="0">
          <a:gsLst>
            <a:gs pos="0">
              <a:schemeClr val="accent2">
                <a:shade val="80000"/>
                <a:hueOff val="170953"/>
                <a:satOff val="6984"/>
                <a:lumOff val="11542"/>
                <a:alphaOff val="0"/>
                <a:satMod val="103000"/>
                <a:lumMod val="102000"/>
                <a:tint val="94000"/>
              </a:schemeClr>
            </a:gs>
            <a:gs pos="50000">
              <a:schemeClr val="accent2">
                <a:shade val="80000"/>
                <a:hueOff val="170953"/>
                <a:satOff val="6984"/>
                <a:lumOff val="11542"/>
                <a:alphaOff val="0"/>
                <a:satMod val="110000"/>
                <a:lumMod val="100000"/>
                <a:shade val="100000"/>
              </a:schemeClr>
            </a:gs>
            <a:gs pos="100000">
              <a:schemeClr val="accent2">
                <a:shade val="80000"/>
                <a:hueOff val="170953"/>
                <a:satOff val="6984"/>
                <a:lumOff val="1154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7805" tIns="81280" rIns="81280" bIns="81280" numCol="1" spcCol="1270" anchor="ctr" anchorCtr="0">
          <a:noAutofit/>
        </a:bodyPr>
        <a:lstStyle/>
        <a:p>
          <a:pPr marL="0" lvl="0" indent="0" algn="l" defTabSz="1422400">
            <a:lnSpc>
              <a:spcPct val="90000"/>
            </a:lnSpc>
            <a:spcBef>
              <a:spcPct val="0"/>
            </a:spcBef>
            <a:spcAft>
              <a:spcPct val="35000"/>
            </a:spcAft>
            <a:buNone/>
          </a:pPr>
          <a:r>
            <a:rPr lang="de-DE" sz="3200" kern="1200" dirty="0">
              <a:latin typeface="Arial" panose="020B0604020202020204" pitchFamily="34" charset="0"/>
              <a:cs typeface="Arial" panose="020B0604020202020204" pitchFamily="34" charset="0"/>
            </a:rPr>
            <a:t>2.3.3. Thu thập thông tin</a:t>
          </a:r>
          <a:endParaRPr lang="en-US" sz="3200" kern="1200" dirty="0">
            <a:latin typeface="Arial" panose="020B0604020202020204" pitchFamily="34" charset="0"/>
            <a:cs typeface="Arial" panose="020B0604020202020204" pitchFamily="34" charset="0"/>
          </a:endParaRPr>
        </a:p>
      </dsp:txBody>
      <dsp:txXfrm>
        <a:off x="1144243" y="2370558"/>
        <a:ext cx="7893185" cy="677550"/>
      </dsp:txXfrm>
    </dsp:sp>
    <dsp:sp modelId="{7A326359-930D-404E-A8D2-379D67812997}">
      <dsp:nvSpPr>
        <dsp:cNvPr id="0" name=""/>
        <dsp:cNvSpPr/>
      </dsp:nvSpPr>
      <dsp:spPr>
        <a:xfrm>
          <a:off x="720774" y="2285864"/>
          <a:ext cx="846937" cy="846937"/>
        </a:xfrm>
        <a:prstGeom prst="ellipse">
          <a:avLst/>
        </a:prstGeom>
        <a:solidFill>
          <a:srgbClr val="4E90F0"/>
        </a:solidFill>
        <a:ln w="6350" cap="flat" cmpd="sng" algn="ctr">
          <a:solidFill>
            <a:schemeClr val="accent2">
              <a:shade val="80000"/>
              <a:hueOff val="170953"/>
              <a:satOff val="6984"/>
              <a:lumOff val="11542"/>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8ADEB401-B410-464D-B80F-374EAD2ABFC7}">
      <dsp:nvSpPr>
        <dsp:cNvPr id="0" name=""/>
        <dsp:cNvSpPr/>
      </dsp:nvSpPr>
      <dsp:spPr>
        <a:xfrm>
          <a:off x="995230" y="3386558"/>
          <a:ext cx="8042198" cy="677550"/>
        </a:xfrm>
        <a:prstGeom prst="rect">
          <a:avLst/>
        </a:prstGeom>
        <a:gradFill rotWithShape="0">
          <a:gsLst>
            <a:gs pos="0">
              <a:schemeClr val="accent2">
                <a:shade val="80000"/>
                <a:hueOff val="256429"/>
                <a:satOff val="10475"/>
                <a:lumOff val="17312"/>
                <a:alphaOff val="0"/>
                <a:satMod val="103000"/>
                <a:lumMod val="102000"/>
                <a:tint val="94000"/>
              </a:schemeClr>
            </a:gs>
            <a:gs pos="50000">
              <a:schemeClr val="accent2">
                <a:shade val="80000"/>
                <a:hueOff val="256429"/>
                <a:satOff val="10475"/>
                <a:lumOff val="17312"/>
                <a:alphaOff val="0"/>
                <a:satMod val="110000"/>
                <a:lumMod val="100000"/>
                <a:shade val="100000"/>
              </a:schemeClr>
            </a:gs>
            <a:gs pos="100000">
              <a:schemeClr val="accent2">
                <a:shade val="80000"/>
                <a:hueOff val="256429"/>
                <a:satOff val="10475"/>
                <a:lumOff val="1731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7805" tIns="81280" rIns="81280" bIns="81280" numCol="1" spcCol="1270" anchor="ctr" anchorCtr="0">
          <a:noAutofit/>
        </a:bodyPr>
        <a:lstStyle/>
        <a:p>
          <a:pPr marL="0" lvl="0" indent="0" algn="l" defTabSz="1422400">
            <a:lnSpc>
              <a:spcPct val="90000"/>
            </a:lnSpc>
            <a:spcBef>
              <a:spcPct val="0"/>
            </a:spcBef>
            <a:spcAft>
              <a:spcPct val="35000"/>
            </a:spcAft>
            <a:buNone/>
          </a:pPr>
          <a:r>
            <a:rPr lang="de-DE" sz="3200" kern="1200" dirty="0">
              <a:latin typeface="Arial" panose="020B0604020202020204" pitchFamily="34" charset="0"/>
              <a:cs typeface="Arial" panose="020B0604020202020204" pitchFamily="34" charset="0"/>
            </a:rPr>
            <a:t>2.3.4. Xử lý thông tin</a:t>
          </a:r>
          <a:endParaRPr lang="en-US" sz="3200" kern="1200" dirty="0">
            <a:latin typeface="Arial" panose="020B0604020202020204" pitchFamily="34" charset="0"/>
            <a:cs typeface="Arial" panose="020B0604020202020204" pitchFamily="34" charset="0"/>
          </a:endParaRPr>
        </a:p>
      </dsp:txBody>
      <dsp:txXfrm>
        <a:off x="995230" y="3386558"/>
        <a:ext cx="8042198" cy="677550"/>
      </dsp:txXfrm>
    </dsp:sp>
    <dsp:sp modelId="{3469F2C9-4325-4A14-BA72-F7DB9E53CC81}">
      <dsp:nvSpPr>
        <dsp:cNvPr id="0" name=""/>
        <dsp:cNvSpPr/>
      </dsp:nvSpPr>
      <dsp:spPr>
        <a:xfrm>
          <a:off x="571761" y="3301864"/>
          <a:ext cx="846937" cy="846937"/>
        </a:xfrm>
        <a:prstGeom prst="ellipse">
          <a:avLst/>
        </a:prstGeom>
        <a:solidFill>
          <a:srgbClr val="94BCF6"/>
        </a:solidFill>
        <a:ln w="6350" cap="flat" cmpd="sng" algn="ctr">
          <a:solidFill>
            <a:schemeClr val="accent2">
              <a:shade val="80000"/>
              <a:hueOff val="256429"/>
              <a:satOff val="10475"/>
              <a:lumOff val="17312"/>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B3926B65-98FA-4996-9182-3971666E2EA3}">
      <dsp:nvSpPr>
        <dsp:cNvPr id="0" name=""/>
        <dsp:cNvSpPr/>
      </dsp:nvSpPr>
      <dsp:spPr>
        <a:xfrm>
          <a:off x="509717" y="4402558"/>
          <a:ext cx="8527711" cy="677550"/>
        </a:xfrm>
        <a:prstGeom prst="rect">
          <a:avLst/>
        </a:prstGeom>
        <a:gradFill rotWithShape="0">
          <a:gsLst>
            <a:gs pos="0">
              <a:schemeClr val="accent2">
                <a:shade val="80000"/>
                <a:hueOff val="341906"/>
                <a:satOff val="13967"/>
                <a:lumOff val="23083"/>
                <a:alphaOff val="0"/>
                <a:satMod val="103000"/>
                <a:lumMod val="102000"/>
                <a:tint val="94000"/>
              </a:schemeClr>
            </a:gs>
            <a:gs pos="50000">
              <a:schemeClr val="accent2">
                <a:shade val="80000"/>
                <a:hueOff val="341906"/>
                <a:satOff val="13967"/>
                <a:lumOff val="23083"/>
                <a:alphaOff val="0"/>
                <a:satMod val="110000"/>
                <a:lumMod val="100000"/>
                <a:shade val="100000"/>
              </a:schemeClr>
            </a:gs>
            <a:gs pos="100000">
              <a:schemeClr val="accent2">
                <a:shade val="80000"/>
                <a:hueOff val="341906"/>
                <a:satOff val="13967"/>
                <a:lumOff val="2308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7805" tIns="81280" rIns="81280" bIns="81280" numCol="1" spcCol="1270" anchor="ctr" anchorCtr="0">
          <a:noAutofit/>
        </a:bodyPr>
        <a:lstStyle/>
        <a:p>
          <a:pPr marL="0" lvl="0" indent="0" algn="l" defTabSz="1422400">
            <a:lnSpc>
              <a:spcPct val="90000"/>
            </a:lnSpc>
            <a:spcBef>
              <a:spcPct val="0"/>
            </a:spcBef>
            <a:spcAft>
              <a:spcPct val="35000"/>
            </a:spcAft>
            <a:buNone/>
          </a:pPr>
          <a:r>
            <a:rPr lang="de-DE" sz="3200" kern="1200" dirty="0">
              <a:latin typeface="Arial" panose="020B0604020202020204" pitchFamily="34" charset="0"/>
              <a:cs typeface="Arial" panose="020B0604020202020204" pitchFamily="34" charset="0"/>
            </a:rPr>
            <a:t>2.3.5. Báo cáo kết quả</a:t>
          </a:r>
          <a:endParaRPr lang="en-US" sz="3200" kern="1200" dirty="0">
            <a:latin typeface="Arial" panose="020B0604020202020204" pitchFamily="34" charset="0"/>
            <a:cs typeface="Arial" panose="020B0604020202020204" pitchFamily="34" charset="0"/>
          </a:endParaRPr>
        </a:p>
      </dsp:txBody>
      <dsp:txXfrm>
        <a:off x="509717" y="4402558"/>
        <a:ext cx="8527711" cy="677550"/>
      </dsp:txXfrm>
    </dsp:sp>
    <dsp:sp modelId="{74055EAC-B02A-4D66-B54C-8355B4682E5D}">
      <dsp:nvSpPr>
        <dsp:cNvPr id="0" name=""/>
        <dsp:cNvSpPr/>
      </dsp:nvSpPr>
      <dsp:spPr>
        <a:xfrm>
          <a:off x="86248" y="4317864"/>
          <a:ext cx="846937" cy="846937"/>
        </a:xfrm>
        <a:prstGeom prst="ellipse">
          <a:avLst/>
        </a:prstGeom>
        <a:solidFill>
          <a:srgbClr val="CDE0FB"/>
        </a:solidFill>
        <a:ln w="6350" cap="flat" cmpd="sng" algn="ctr">
          <a:solidFill>
            <a:schemeClr val="accent2">
              <a:shade val="80000"/>
              <a:hueOff val="341906"/>
              <a:satOff val="13967"/>
              <a:lumOff val="2308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0133D7-802A-44F6-8831-38C9EA848476}">
      <dsp:nvSpPr>
        <dsp:cNvPr id="0" name=""/>
        <dsp:cNvSpPr/>
      </dsp:nvSpPr>
      <dsp:spPr>
        <a:xfrm>
          <a:off x="1865" y="0"/>
          <a:ext cx="1955867" cy="4064000"/>
        </a:xfrm>
        <a:prstGeom prst="roundRect">
          <a:avLst>
            <a:gd name="adj" fmla="val 10000"/>
          </a:avLst>
        </a:prstGeom>
        <a:gradFill rotWithShape="0">
          <a:gsLst>
            <a:gs pos="0">
              <a:schemeClr val="accent6">
                <a:alpha val="90000"/>
                <a:hueOff val="0"/>
                <a:satOff val="0"/>
                <a:lumOff val="0"/>
                <a:alphaOff val="0"/>
                <a:shade val="51000"/>
                <a:satMod val="130000"/>
              </a:schemeClr>
            </a:gs>
            <a:gs pos="80000">
              <a:schemeClr val="accent6">
                <a:alpha val="90000"/>
                <a:hueOff val="0"/>
                <a:satOff val="0"/>
                <a:lumOff val="0"/>
                <a:alphaOff val="0"/>
                <a:shade val="93000"/>
                <a:satMod val="130000"/>
              </a:schemeClr>
            </a:gs>
            <a:gs pos="100000">
              <a:schemeClr val="accent6">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solidFill>
                <a:srgbClr val="742700"/>
              </a:solidFill>
              <a:latin typeface="Arial" panose="020B0604020202020204" pitchFamily="34" charset="0"/>
              <a:cs typeface="Arial" panose="020B0604020202020204" pitchFamily="34" charset="0"/>
            </a:rPr>
            <a:t>Nghiên cứu tại bàn và tại hiện trường</a:t>
          </a:r>
          <a:endParaRPr lang="en-US" sz="2100" kern="1200">
            <a:solidFill>
              <a:srgbClr val="742700"/>
            </a:solidFill>
          </a:endParaRPr>
        </a:p>
      </dsp:txBody>
      <dsp:txXfrm>
        <a:off x="1865" y="1625600"/>
        <a:ext cx="1955867" cy="1625600"/>
      </dsp:txXfrm>
    </dsp:sp>
    <dsp:sp modelId="{B3B9F5BC-DC4C-4DC7-AB22-C7DBD73195EB}">
      <dsp:nvSpPr>
        <dsp:cNvPr id="0" name=""/>
        <dsp:cNvSpPr/>
      </dsp:nvSpPr>
      <dsp:spPr>
        <a:xfrm>
          <a:off x="303143" y="243840"/>
          <a:ext cx="1353312" cy="1353312"/>
        </a:xfrm>
        <a:prstGeom prst="ellipse">
          <a:avLst/>
        </a:prstGeom>
        <a:blipFill>
          <a:blip xmlns:r="http://schemas.openxmlformats.org/officeDocument/2006/relationships" r:embed="rId1"/>
          <a:srcRect/>
          <a:stretch>
            <a:fillRect l="-20000" r="-20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80C19E3E-9F15-4314-BA06-D7803638DE38}">
      <dsp:nvSpPr>
        <dsp:cNvPr id="0" name=""/>
        <dsp:cNvSpPr/>
      </dsp:nvSpPr>
      <dsp:spPr>
        <a:xfrm>
          <a:off x="2016410" y="0"/>
          <a:ext cx="1955867" cy="4064000"/>
        </a:xfrm>
        <a:prstGeom prst="roundRect">
          <a:avLst>
            <a:gd name="adj" fmla="val 10000"/>
          </a:avLst>
        </a:prstGeom>
        <a:gradFill rotWithShape="0">
          <a:gsLst>
            <a:gs pos="0">
              <a:schemeClr val="accent6">
                <a:alpha val="90000"/>
                <a:hueOff val="0"/>
                <a:satOff val="0"/>
                <a:lumOff val="0"/>
                <a:alphaOff val="-13333"/>
                <a:shade val="51000"/>
                <a:satMod val="130000"/>
              </a:schemeClr>
            </a:gs>
            <a:gs pos="80000">
              <a:schemeClr val="accent6">
                <a:alpha val="90000"/>
                <a:hueOff val="0"/>
                <a:satOff val="0"/>
                <a:lumOff val="0"/>
                <a:alphaOff val="-13333"/>
                <a:shade val="93000"/>
                <a:satMod val="130000"/>
              </a:schemeClr>
            </a:gs>
            <a:gs pos="100000">
              <a:schemeClr val="accent6">
                <a:alpha val="90000"/>
                <a:hueOff val="0"/>
                <a:satOff val="0"/>
                <a:lumOff val="0"/>
                <a:alphaOff val="-1333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solidFill>
                <a:srgbClr val="742700"/>
              </a:solidFill>
              <a:latin typeface="Arial" panose="020B0604020202020204" pitchFamily="34" charset="0"/>
              <a:cs typeface="Arial" panose="020B0604020202020204" pitchFamily="34" charset="0"/>
            </a:rPr>
            <a:t>nghiên cứu định tính và định lượng</a:t>
          </a:r>
          <a:endParaRPr lang="en-US" sz="2100" kern="1200">
            <a:solidFill>
              <a:srgbClr val="742700"/>
            </a:solidFill>
          </a:endParaRPr>
        </a:p>
      </dsp:txBody>
      <dsp:txXfrm>
        <a:off x="2016410" y="1625600"/>
        <a:ext cx="1955867" cy="1625600"/>
      </dsp:txXfrm>
    </dsp:sp>
    <dsp:sp modelId="{488F168C-649A-4F26-811A-B28301853154}">
      <dsp:nvSpPr>
        <dsp:cNvPr id="0" name=""/>
        <dsp:cNvSpPr/>
      </dsp:nvSpPr>
      <dsp:spPr>
        <a:xfrm>
          <a:off x="2317687" y="243840"/>
          <a:ext cx="1353312" cy="1353312"/>
        </a:xfrm>
        <a:prstGeom prst="ellipse">
          <a:avLst/>
        </a:prstGeom>
        <a:blipFill>
          <a:blip xmlns:r="http://schemas.openxmlformats.org/officeDocument/2006/relationships" r:embed="rId2"/>
          <a:srcRect/>
          <a:stretch>
            <a:fillRect l="-2000" r="-2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90FE801E-56FE-4042-92C9-88CFE6B862DB}">
      <dsp:nvSpPr>
        <dsp:cNvPr id="0" name=""/>
        <dsp:cNvSpPr/>
      </dsp:nvSpPr>
      <dsp:spPr>
        <a:xfrm>
          <a:off x="4030954" y="0"/>
          <a:ext cx="1955867" cy="4064000"/>
        </a:xfrm>
        <a:prstGeom prst="roundRect">
          <a:avLst>
            <a:gd name="adj" fmla="val 10000"/>
          </a:avLst>
        </a:prstGeom>
        <a:gradFill rotWithShape="0">
          <a:gsLst>
            <a:gs pos="0">
              <a:schemeClr val="accent6">
                <a:alpha val="90000"/>
                <a:hueOff val="0"/>
                <a:satOff val="0"/>
                <a:lumOff val="0"/>
                <a:alphaOff val="-26667"/>
                <a:shade val="51000"/>
                <a:satMod val="130000"/>
              </a:schemeClr>
            </a:gs>
            <a:gs pos="80000">
              <a:schemeClr val="accent6">
                <a:alpha val="90000"/>
                <a:hueOff val="0"/>
                <a:satOff val="0"/>
                <a:lumOff val="0"/>
                <a:alphaOff val="-26667"/>
                <a:shade val="93000"/>
                <a:satMod val="130000"/>
              </a:schemeClr>
            </a:gs>
            <a:gs pos="100000">
              <a:schemeClr val="accent6">
                <a:alpha val="90000"/>
                <a:hueOff val="0"/>
                <a:satOff val="0"/>
                <a:lumOff val="0"/>
                <a:alphaOff val="-26667"/>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solidFill>
                <a:srgbClr val="742700"/>
              </a:solidFill>
              <a:latin typeface="Arial" panose="020B0604020202020204" pitchFamily="34" charset="0"/>
              <a:cs typeface="Arial" panose="020B0604020202020204" pitchFamily="34" charset="0"/>
            </a:rPr>
            <a:t>Nghiên cứu khám phá, mô tả và nhân quả</a:t>
          </a:r>
          <a:endParaRPr lang="en-US" sz="2100" kern="1200">
            <a:solidFill>
              <a:srgbClr val="742700"/>
            </a:solidFill>
          </a:endParaRPr>
        </a:p>
      </dsp:txBody>
      <dsp:txXfrm>
        <a:off x="4030954" y="1625600"/>
        <a:ext cx="1955867" cy="1625600"/>
      </dsp:txXfrm>
    </dsp:sp>
    <dsp:sp modelId="{4DCF9DD6-5827-49D5-8271-B1C1965ED72B}">
      <dsp:nvSpPr>
        <dsp:cNvPr id="0" name=""/>
        <dsp:cNvSpPr/>
      </dsp:nvSpPr>
      <dsp:spPr>
        <a:xfrm>
          <a:off x="4332232" y="243840"/>
          <a:ext cx="1353312" cy="1353312"/>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2000" r="-12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779E782C-3856-4591-AE1D-C322247F091C}">
      <dsp:nvSpPr>
        <dsp:cNvPr id="0" name=""/>
        <dsp:cNvSpPr/>
      </dsp:nvSpPr>
      <dsp:spPr>
        <a:xfrm>
          <a:off x="6045498" y="0"/>
          <a:ext cx="1955867" cy="4064000"/>
        </a:xfrm>
        <a:prstGeom prst="roundRect">
          <a:avLst>
            <a:gd name="adj" fmla="val 10000"/>
          </a:avLst>
        </a:prstGeom>
        <a:gradFill rotWithShape="0">
          <a:gsLst>
            <a:gs pos="0">
              <a:schemeClr val="accent6">
                <a:alpha val="90000"/>
                <a:hueOff val="0"/>
                <a:satOff val="0"/>
                <a:lumOff val="0"/>
                <a:alphaOff val="-40000"/>
                <a:shade val="51000"/>
                <a:satMod val="130000"/>
              </a:schemeClr>
            </a:gs>
            <a:gs pos="80000">
              <a:schemeClr val="accent6">
                <a:alpha val="90000"/>
                <a:hueOff val="0"/>
                <a:satOff val="0"/>
                <a:lumOff val="0"/>
                <a:alphaOff val="-40000"/>
                <a:shade val="93000"/>
                <a:satMod val="130000"/>
              </a:schemeClr>
            </a:gs>
            <a:gs pos="100000">
              <a:schemeClr val="accent6">
                <a:alpha val="90000"/>
                <a:hueOff val="0"/>
                <a:satOff val="0"/>
                <a:lumOff val="0"/>
                <a:alphaOff val="-4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solidFill>
                <a:srgbClr val="742700"/>
              </a:solidFill>
              <a:latin typeface="Arial" panose="020B0604020202020204" pitchFamily="34" charset="0"/>
              <a:cs typeface="Arial" panose="020B0604020202020204" pitchFamily="34" charset="0"/>
            </a:rPr>
            <a:t>Nghiên cứu đột xuất, kết hợp và liên tục</a:t>
          </a:r>
          <a:endParaRPr lang="en-US" sz="2100" kern="1200">
            <a:solidFill>
              <a:srgbClr val="742700"/>
            </a:solidFill>
          </a:endParaRPr>
        </a:p>
      </dsp:txBody>
      <dsp:txXfrm>
        <a:off x="6045498" y="1625600"/>
        <a:ext cx="1955867" cy="1625600"/>
      </dsp:txXfrm>
    </dsp:sp>
    <dsp:sp modelId="{3FC18F3D-B83D-4BB6-BCEB-D7DDA92159E2}">
      <dsp:nvSpPr>
        <dsp:cNvPr id="0" name=""/>
        <dsp:cNvSpPr/>
      </dsp:nvSpPr>
      <dsp:spPr>
        <a:xfrm>
          <a:off x="6346776" y="243840"/>
          <a:ext cx="1353312" cy="1353312"/>
        </a:xfrm>
        <a:prstGeom prst="ellipse">
          <a:avLst/>
        </a:prstGeom>
        <a:blipFill>
          <a:blip xmlns:r="http://schemas.openxmlformats.org/officeDocument/2006/relationships" r:embed="rId4"/>
          <a:srcRect/>
          <a:stretch>
            <a:fillRect t="-4000" b="-4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D4FB3EEF-CAB1-47B4-BDB8-1043F53A9E25}">
      <dsp:nvSpPr>
        <dsp:cNvPr id="0" name=""/>
        <dsp:cNvSpPr/>
      </dsp:nvSpPr>
      <dsp:spPr>
        <a:xfrm>
          <a:off x="320129" y="3251200"/>
          <a:ext cx="7362973" cy="609600"/>
        </a:xfrm>
        <a:prstGeom prst="leftRightArrow">
          <a:avLst/>
        </a:prstGeom>
        <a:gradFill rotWithShape="0">
          <a:gsLst>
            <a:gs pos="0">
              <a:schemeClr val="accent6">
                <a:tint val="40000"/>
                <a:hueOff val="0"/>
                <a:satOff val="0"/>
                <a:lumOff val="0"/>
                <a:alphaOff val="0"/>
                <a:shade val="51000"/>
                <a:satMod val="130000"/>
              </a:schemeClr>
            </a:gs>
            <a:gs pos="80000">
              <a:schemeClr val="accent6">
                <a:tint val="40000"/>
                <a:hueOff val="0"/>
                <a:satOff val="0"/>
                <a:lumOff val="0"/>
                <a:alphaOff val="0"/>
                <a:shade val="93000"/>
                <a:satMod val="130000"/>
              </a:schemeClr>
            </a:gs>
            <a:gs pos="100000">
              <a:schemeClr val="accent6">
                <a:tint val="4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8803A6-71C6-4DE8-A0A6-9F238695078E}">
      <dsp:nvSpPr>
        <dsp:cNvPr id="0" name=""/>
        <dsp:cNvSpPr/>
      </dsp:nvSpPr>
      <dsp:spPr>
        <a:xfrm>
          <a:off x="4442504" y="1036680"/>
          <a:ext cx="2119844" cy="809651"/>
        </a:xfrm>
        <a:custGeom>
          <a:avLst/>
          <a:gdLst/>
          <a:ahLst/>
          <a:cxnLst/>
          <a:rect l="0" t="0" r="0" b="0"/>
          <a:pathLst>
            <a:path>
              <a:moveTo>
                <a:pt x="0" y="0"/>
              </a:moveTo>
              <a:lnTo>
                <a:pt x="0" y="620699"/>
              </a:lnTo>
              <a:lnTo>
                <a:pt x="2119844" y="620699"/>
              </a:lnTo>
              <a:lnTo>
                <a:pt x="2119844" y="8096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8D664F-271C-4B56-9512-A3CF30552A51}">
      <dsp:nvSpPr>
        <dsp:cNvPr id="0" name=""/>
        <dsp:cNvSpPr/>
      </dsp:nvSpPr>
      <dsp:spPr>
        <a:xfrm>
          <a:off x="2461275" y="1036680"/>
          <a:ext cx="1981228" cy="720710"/>
        </a:xfrm>
        <a:custGeom>
          <a:avLst/>
          <a:gdLst/>
          <a:ahLst/>
          <a:cxnLst/>
          <a:rect l="0" t="0" r="0" b="0"/>
          <a:pathLst>
            <a:path>
              <a:moveTo>
                <a:pt x="1981228" y="0"/>
              </a:moveTo>
              <a:lnTo>
                <a:pt x="1981228" y="531758"/>
              </a:lnTo>
              <a:lnTo>
                <a:pt x="0" y="531758"/>
              </a:lnTo>
              <a:lnTo>
                <a:pt x="0" y="720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BF5B1-0856-42AE-9E21-B4D6A44B2020}">
      <dsp:nvSpPr>
        <dsp:cNvPr id="0" name=""/>
        <dsp:cNvSpPr/>
      </dsp:nvSpPr>
      <dsp:spPr>
        <a:xfrm>
          <a:off x="1875578" y="-215297"/>
          <a:ext cx="5133851" cy="1251978"/>
        </a:xfrm>
        <a:prstGeom prst="roundRect">
          <a:avLst>
            <a:gd name="adj" fmla="val 10000"/>
          </a:avLst>
        </a:prstGeom>
        <a:blipFill rotWithShape="0">
          <a:blip xmlns:r="http://schemas.openxmlformats.org/officeDocument/2006/relationships" r:embed="rId1"/>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4342C-7DEA-4DC5-8C1E-0CBF5B1E3F7A}">
      <dsp:nvSpPr>
        <dsp:cNvPr id="0" name=""/>
        <dsp:cNvSpPr/>
      </dsp:nvSpPr>
      <dsp:spPr>
        <a:xfrm>
          <a:off x="2102207" y="0"/>
          <a:ext cx="5133851" cy="125197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solidFill>
                <a:srgbClr val="00009A"/>
              </a:solidFill>
            </a:rPr>
            <a:t>2.4. </a:t>
          </a:r>
          <a:r>
            <a:rPr lang="de-DE" sz="2400" b="1" i="1" kern="1200" dirty="0">
              <a:solidFill>
                <a:srgbClr val="00009A"/>
              </a:solidFill>
              <a:latin typeface="Arial" panose="020B0604020202020204" pitchFamily="34" charset="0"/>
              <a:ea typeface="+mn-ea"/>
              <a:cs typeface="Arial" panose="020B0604020202020204" pitchFamily="34" charset="0"/>
            </a:rPr>
            <a:t>PHÂN ĐOẠN THỊ TRƯỜNG VÀ LỰA CHỌN THỊ TRƯỜNG MỤC TIÊU</a:t>
          </a:r>
          <a:endParaRPr lang="en-US" sz="2400" b="1" i="1" kern="1200" dirty="0">
            <a:solidFill>
              <a:srgbClr val="00009A"/>
            </a:solidFill>
            <a:latin typeface="Arial" panose="020B0604020202020204" pitchFamily="34" charset="0"/>
            <a:ea typeface="+mn-ea"/>
            <a:cs typeface="Arial" panose="020B0604020202020204" pitchFamily="34" charset="0"/>
          </a:endParaRPr>
        </a:p>
      </dsp:txBody>
      <dsp:txXfrm>
        <a:off x="2138876" y="36669"/>
        <a:ext cx="5060513" cy="1178640"/>
      </dsp:txXfrm>
    </dsp:sp>
    <dsp:sp modelId="{6288DE05-379F-4862-AD28-C68E6BBA8E4A}">
      <dsp:nvSpPr>
        <dsp:cNvPr id="0" name=""/>
        <dsp:cNvSpPr/>
      </dsp:nvSpPr>
      <dsp:spPr>
        <a:xfrm>
          <a:off x="625925" y="1757391"/>
          <a:ext cx="3670699" cy="1853255"/>
        </a:xfrm>
        <a:prstGeom prst="roundRect">
          <a:avLst>
            <a:gd name="adj" fmla="val 10000"/>
          </a:avLst>
        </a:prstGeom>
        <a:blipFill rotWithShape="0">
          <a:blip xmlns:r="http://schemas.openxmlformats.org/officeDocument/2006/relationships" r:embed="rId2"/>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5FF1C5-DC76-4D45-88EF-733E1988B94D}">
      <dsp:nvSpPr>
        <dsp:cNvPr id="0" name=""/>
        <dsp:cNvSpPr/>
      </dsp:nvSpPr>
      <dsp:spPr>
        <a:xfrm>
          <a:off x="852554" y="1972689"/>
          <a:ext cx="3670699" cy="185325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solidFill>
                <a:srgbClr val="002060"/>
              </a:solidFill>
              <a:latin typeface="Arial" panose="020B0604020202020204" pitchFamily="34" charset="0"/>
              <a:cs typeface="Arial" panose="020B0604020202020204" pitchFamily="34" charset="0"/>
            </a:rPr>
            <a:t>2.4.1. PHÂN ĐOẠN THỊ TRƯỜNG</a:t>
          </a:r>
          <a:endParaRPr lang="en-US" sz="2800" b="1" kern="1200" dirty="0">
            <a:solidFill>
              <a:srgbClr val="002060"/>
            </a:solidFill>
            <a:latin typeface="Arial" panose="020B0604020202020204" pitchFamily="34" charset="0"/>
            <a:cs typeface="Arial" panose="020B0604020202020204" pitchFamily="34" charset="0"/>
          </a:endParaRPr>
        </a:p>
      </dsp:txBody>
      <dsp:txXfrm>
        <a:off x="906834" y="2026969"/>
        <a:ext cx="3562139" cy="1744695"/>
      </dsp:txXfrm>
    </dsp:sp>
    <dsp:sp modelId="{50C3E16C-4E5E-4E11-A4A0-1CDC3D06FB5F}">
      <dsp:nvSpPr>
        <dsp:cNvPr id="0" name=""/>
        <dsp:cNvSpPr/>
      </dsp:nvSpPr>
      <dsp:spPr>
        <a:xfrm>
          <a:off x="4726998" y="1846332"/>
          <a:ext cx="3670699" cy="1853255"/>
        </a:xfrm>
        <a:prstGeom prst="roundRect">
          <a:avLst>
            <a:gd name="adj" fmla="val 10000"/>
          </a:avLst>
        </a:prstGeom>
        <a:blipFill rotWithShape="0">
          <a:blip xmlns:r="http://schemas.openxmlformats.org/officeDocument/2006/relationships" r:embed="rId3"/>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403015-265C-445F-825E-4329D9D3E225}">
      <dsp:nvSpPr>
        <dsp:cNvPr id="0" name=""/>
        <dsp:cNvSpPr/>
      </dsp:nvSpPr>
      <dsp:spPr>
        <a:xfrm>
          <a:off x="4953627" y="2061629"/>
          <a:ext cx="3670699" cy="1853255"/>
        </a:xfrm>
        <a:prstGeom prst="roundRect">
          <a:avLst>
            <a:gd name="adj" fmla="val 10000"/>
          </a:avLst>
        </a:prstGeom>
        <a:solidFill>
          <a:schemeClr val="lt1">
            <a:alpha val="90000"/>
            <a:hueOff val="0"/>
            <a:satOff val="0"/>
            <a:lumOff val="0"/>
            <a:alphaOff val="0"/>
          </a:schemeClr>
        </a:solidFill>
        <a:ln w="12700" cap="flat" cmpd="sng" algn="ctr">
          <a:solidFill>
            <a:srgbClr val="CC99FF"/>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i="1" kern="1200" dirty="0">
              <a:solidFill>
                <a:srgbClr val="C00000"/>
              </a:solidFill>
              <a:latin typeface="Arial" panose="020B0604020202020204" pitchFamily="34" charset="0"/>
              <a:cs typeface="Arial" panose="020B0604020202020204" pitchFamily="34" charset="0"/>
            </a:rPr>
            <a:t>2.4.2. </a:t>
          </a:r>
          <a:r>
            <a:rPr lang="de-DE" sz="2800" b="1" i="1" kern="1200" dirty="0">
              <a:solidFill>
                <a:srgbClr val="C00000"/>
              </a:solidFill>
              <a:latin typeface="Arial" panose="020B0604020202020204" pitchFamily="34" charset="0"/>
              <a:ea typeface="+mn-ea"/>
              <a:cs typeface="Arial" panose="020B0604020202020204" pitchFamily="34" charset="0"/>
            </a:rPr>
            <a:t>LỰA CHỌN THỊ TRƯỜNG MỤC TIÊU</a:t>
          </a:r>
          <a:endParaRPr lang="en-US" sz="2800" b="1" i="1" kern="1200" dirty="0">
            <a:solidFill>
              <a:srgbClr val="C00000"/>
            </a:solidFill>
            <a:latin typeface="Arial" panose="020B0604020202020204" pitchFamily="34" charset="0"/>
            <a:ea typeface="+mn-ea"/>
            <a:cs typeface="Arial" panose="020B0604020202020204" pitchFamily="34" charset="0"/>
          </a:endParaRPr>
        </a:p>
      </dsp:txBody>
      <dsp:txXfrm>
        <a:off x="5007907" y="2115909"/>
        <a:ext cx="3562139" cy="174469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8803A6-71C6-4DE8-A0A6-9F238695078E}">
      <dsp:nvSpPr>
        <dsp:cNvPr id="0" name=""/>
        <dsp:cNvSpPr/>
      </dsp:nvSpPr>
      <dsp:spPr>
        <a:xfrm>
          <a:off x="2799000" y="1197733"/>
          <a:ext cx="1446471" cy="1105197"/>
        </a:xfrm>
        <a:custGeom>
          <a:avLst/>
          <a:gdLst/>
          <a:ahLst/>
          <a:cxnLst/>
          <a:rect l="0" t="0" r="0" b="0"/>
          <a:pathLst>
            <a:path>
              <a:moveTo>
                <a:pt x="0" y="0"/>
              </a:moveTo>
              <a:lnTo>
                <a:pt x="0" y="988604"/>
              </a:lnTo>
              <a:lnTo>
                <a:pt x="1446471" y="988604"/>
              </a:lnTo>
              <a:lnTo>
                <a:pt x="1446471" y="11051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8D664F-271C-4B56-9512-A3CF30552A51}">
      <dsp:nvSpPr>
        <dsp:cNvPr id="0" name=""/>
        <dsp:cNvSpPr/>
      </dsp:nvSpPr>
      <dsp:spPr>
        <a:xfrm>
          <a:off x="1131082" y="1197733"/>
          <a:ext cx="1667918" cy="1039918"/>
        </a:xfrm>
        <a:custGeom>
          <a:avLst/>
          <a:gdLst/>
          <a:ahLst/>
          <a:cxnLst/>
          <a:rect l="0" t="0" r="0" b="0"/>
          <a:pathLst>
            <a:path>
              <a:moveTo>
                <a:pt x="1667918" y="0"/>
              </a:moveTo>
              <a:lnTo>
                <a:pt x="1667918" y="923325"/>
              </a:lnTo>
              <a:lnTo>
                <a:pt x="0" y="923325"/>
              </a:lnTo>
              <a:lnTo>
                <a:pt x="0" y="10399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BF5B1-0856-42AE-9E21-B4D6A44B2020}">
      <dsp:nvSpPr>
        <dsp:cNvPr id="0" name=""/>
        <dsp:cNvSpPr/>
      </dsp:nvSpPr>
      <dsp:spPr>
        <a:xfrm>
          <a:off x="867474" y="24136"/>
          <a:ext cx="3863052" cy="1173596"/>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4342C-7DEA-4DC5-8C1E-0CBF5B1E3F7A}">
      <dsp:nvSpPr>
        <dsp:cNvPr id="0" name=""/>
        <dsp:cNvSpPr/>
      </dsp:nvSpPr>
      <dsp:spPr>
        <a:xfrm>
          <a:off x="1007316" y="156986"/>
          <a:ext cx="3863052" cy="11735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de-DE" sz="2400" b="1" kern="1200" dirty="0">
              <a:solidFill>
                <a:srgbClr val="C00000"/>
              </a:solidFill>
              <a:latin typeface="Arial" panose="020B0604020202020204" pitchFamily="34" charset="0"/>
              <a:cs typeface="Arial" panose="020B0604020202020204" pitchFamily="34" charset="0"/>
            </a:rPr>
            <a:t>2.4.1. PHÂN ĐOẠN THỊ TRƯỜNG</a:t>
          </a:r>
          <a:endParaRPr lang="en-US" sz="2400" kern="1200" dirty="0">
            <a:solidFill>
              <a:srgbClr val="C00000"/>
            </a:solidFill>
          </a:endParaRPr>
        </a:p>
      </dsp:txBody>
      <dsp:txXfrm>
        <a:off x="1041689" y="191359"/>
        <a:ext cx="3794306" cy="1104850"/>
      </dsp:txXfrm>
    </dsp:sp>
    <dsp:sp modelId="{6288DE05-379F-4862-AD28-C68E6BBA8E4A}">
      <dsp:nvSpPr>
        <dsp:cNvPr id="0" name=""/>
        <dsp:cNvSpPr/>
      </dsp:nvSpPr>
      <dsp:spPr>
        <a:xfrm>
          <a:off x="-139841" y="2237651"/>
          <a:ext cx="2541848" cy="1476172"/>
        </a:xfrm>
        <a:prstGeom prst="roundRect">
          <a:avLst>
            <a:gd name="adj" fmla="val 10000"/>
          </a:avLst>
        </a:prstGeom>
        <a:blipFill rotWithShape="0">
          <a:blip xmlns:r="http://schemas.openxmlformats.org/officeDocument/2006/relationships" r:embed="rId1"/>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5FF1C5-DC76-4D45-88EF-733E1988B94D}">
      <dsp:nvSpPr>
        <dsp:cNvPr id="0" name=""/>
        <dsp:cNvSpPr/>
      </dsp:nvSpPr>
      <dsp:spPr>
        <a:xfrm>
          <a:off x="0" y="2370501"/>
          <a:ext cx="2541848" cy="1476172"/>
        </a:xfrm>
        <a:prstGeom prst="roundRect">
          <a:avLst>
            <a:gd name="adj" fmla="val 10000"/>
          </a:avLst>
        </a:prstGeom>
        <a:solidFill>
          <a:schemeClr val="lt1">
            <a:alpha val="90000"/>
            <a:hueOff val="0"/>
            <a:satOff val="0"/>
            <a:lumOff val="0"/>
            <a:alphaOff val="0"/>
          </a:schemeClr>
        </a:solidFill>
        <a:ln w="12700" cap="flat" cmpd="sng" algn="ctr">
          <a:solidFill>
            <a:schemeClr val="accent2">
              <a:lumMod val="60000"/>
              <a:lum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de-DE" sz="2400" b="1" kern="1200" dirty="0">
              <a:solidFill>
                <a:schemeClr val="accent2">
                  <a:lumMod val="50000"/>
                </a:schemeClr>
              </a:solidFill>
              <a:latin typeface="Arial" panose="020B0604020202020204" pitchFamily="34" charset="0"/>
              <a:ea typeface="+mn-ea"/>
              <a:cs typeface="Arial" panose="020B0604020202020204" pitchFamily="34" charset="0"/>
            </a:rPr>
            <a:t>Khái niệm</a:t>
          </a:r>
          <a:endParaRPr lang="en-US" sz="2400" b="1" kern="1200" dirty="0">
            <a:solidFill>
              <a:schemeClr val="accent2">
                <a:lumMod val="50000"/>
              </a:schemeClr>
            </a:solidFill>
            <a:latin typeface="Arial" panose="020B0604020202020204" pitchFamily="34" charset="0"/>
            <a:ea typeface="+mn-ea"/>
            <a:cs typeface="Arial" panose="020B0604020202020204" pitchFamily="34" charset="0"/>
          </a:endParaRPr>
        </a:p>
      </dsp:txBody>
      <dsp:txXfrm>
        <a:off x="43236" y="2413737"/>
        <a:ext cx="2455376" cy="1389700"/>
      </dsp:txXfrm>
    </dsp:sp>
    <dsp:sp modelId="{50C3E16C-4E5E-4E11-A4A0-1CDC3D06FB5F}">
      <dsp:nvSpPr>
        <dsp:cNvPr id="0" name=""/>
        <dsp:cNvSpPr/>
      </dsp:nvSpPr>
      <dsp:spPr>
        <a:xfrm>
          <a:off x="2822424" y="2302930"/>
          <a:ext cx="2846096" cy="1476172"/>
        </a:xfrm>
        <a:prstGeom prst="roundRect">
          <a:avLst>
            <a:gd name="adj" fmla="val 10000"/>
          </a:avLst>
        </a:prstGeom>
        <a:blipFill rotWithShape="0">
          <a:blip xmlns:r="http://schemas.openxmlformats.org/officeDocument/2006/relationships" r:embed="rId2"/>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403015-265C-445F-825E-4329D9D3E225}">
      <dsp:nvSpPr>
        <dsp:cNvPr id="0" name=""/>
        <dsp:cNvSpPr/>
      </dsp:nvSpPr>
      <dsp:spPr>
        <a:xfrm>
          <a:off x="2962266" y="2435780"/>
          <a:ext cx="2846096" cy="1476172"/>
        </a:xfrm>
        <a:prstGeom prst="roundRect">
          <a:avLst>
            <a:gd name="adj" fmla="val 10000"/>
          </a:avLst>
        </a:prstGeom>
        <a:solidFill>
          <a:schemeClr val="lt1">
            <a:alpha val="90000"/>
            <a:hueOff val="0"/>
            <a:satOff val="0"/>
            <a:lumOff val="0"/>
            <a:alphaOff val="0"/>
          </a:schemeClr>
        </a:solidFill>
        <a:ln w="12700" cap="flat" cmpd="sng" algn="ctr">
          <a:solidFill>
            <a:schemeClr val="accent2">
              <a:lumMod val="60000"/>
              <a:lum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de-DE" sz="2400" b="1" kern="1200" dirty="0">
              <a:solidFill>
                <a:srgbClr val="0070C0"/>
              </a:solidFill>
              <a:latin typeface="Arial" panose="020B0604020202020204" pitchFamily="34" charset="0"/>
              <a:ea typeface="+mn-ea"/>
              <a:cs typeface="Arial" panose="020B0604020202020204" pitchFamily="34" charset="0"/>
            </a:rPr>
            <a:t>Các căn cứ để phân đoạn thị trường trong Marketing du lịch</a:t>
          </a:r>
          <a:endParaRPr lang="en-US" sz="2400" b="1" kern="1200" dirty="0">
            <a:solidFill>
              <a:srgbClr val="0070C0"/>
            </a:solidFill>
            <a:latin typeface="Arial" panose="020B0604020202020204" pitchFamily="34" charset="0"/>
            <a:ea typeface="+mn-ea"/>
            <a:cs typeface="Arial" panose="020B0604020202020204" pitchFamily="34" charset="0"/>
          </a:endParaRPr>
        </a:p>
      </dsp:txBody>
      <dsp:txXfrm>
        <a:off x="3005502" y="2479016"/>
        <a:ext cx="2759624" cy="13897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8803A6-71C6-4DE8-A0A6-9F238695078E}">
      <dsp:nvSpPr>
        <dsp:cNvPr id="0" name=""/>
        <dsp:cNvSpPr/>
      </dsp:nvSpPr>
      <dsp:spPr>
        <a:xfrm>
          <a:off x="2847100" y="1178144"/>
          <a:ext cx="1471328" cy="1124189"/>
        </a:xfrm>
        <a:custGeom>
          <a:avLst/>
          <a:gdLst/>
          <a:ahLst/>
          <a:cxnLst/>
          <a:rect l="0" t="0" r="0" b="0"/>
          <a:pathLst>
            <a:path>
              <a:moveTo>
                <a:pt x="0" y="0"/>
              </a:moveTo>
              <a:lnTo>
                <a:pt x="0" y="1005592"/>
              </a:lnTo>
              <a:lnTo>
                <a:pt x="1471328" y="1005592"/>
              </a:lnTo>
              <a:lnTo>
                <a:pt x="1471328" y="11241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8D664F-271C-4B56-9512-A3CF30552A51}">
      <dsp:nvSpPr>
        <dsp:cNvPr id="0" name=""/>
        <dsp:cNvSpPr/>
      </dsp:nvSpPr>
      <dsp:spPr>
        <a:xfrm>
          <a:off x="1150519" y="1178144"/>
          <a:ext cx="1696580" cy="1057789"/>
        </a:xfrm>
        <a:custGeom>
          <a:avLst/>
          <a:gdLst/>
          <a:ahLst/>
          <a:cxnLst/>
          <a:rect l="0" t="0" r="0" b="0"/>
          <a:pathLst>
            <a:path>
              <a:moveTo>
                <a:pt x="1696580" y="0"/>
              </a:moveTo>
              <a:lnTo>
                <a:pt x="1696580" y="939192"/>
              </a:lnTo>
              <a:lnTo>
                <a:pt x="0" y="939192"/>
              </a:lnTo>
              <a:lnTo>
                <a:pt x="0" y="10577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BF5B1-0856-42AE-9E21-B4D6A44B2020}">
      <dsp:nvSpPr>
        <dsp:cNvPr id="0" name=""/>
        <dsp:cNvSpPr/>
      </dsp:nvSpPr>
      <dsp:spPr>
        <a:xfrm>
          <a:off x="882381" y="-15619"/>
          <a:ext cx="3929436" cy="1193763"/>
        </a:xfrm>
        <a:prstGeom prst="roundRect">
          <a:avLst>
            <a:gd name="adj" fmla="val 10000"/>
          </a:avLst>
        </a:prstGeom>
        <a:solidFill>
          <a:srgbClr val="4E9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4342C-7DEA-4DC5-8C1E-0CBF5B1E3F7A}">
      <dsp:nvSpPr>
        <dsp:cNvPr id="0" name=""/>
        <dsp:cNvSpPr/>
      </dsp:nvSpPr>
      <dsp:spPr>
        <a:xfrm>
          <a:off x="1024626" y="119513"/>
          <a:ext cx="3929436" cy="1193763"/>
        </a:xfrm>
        <a:prstGeom prst="roundRect">
          <a:avLst>
            <a:gd name="adj" fmla="val 10000"/>
          </a:avLst>
        </a:prstGeom>
        <a:solidFill>
          <a:schemeClr val="lt1">
            <a:alpha val="90000"/>
            <a:hueOff val="0"/>
            <a:satOff val="0"/>
            <a:lumOff val="0"/>
            <a:alphaOff val="0"/>
          </a:schemeClr>
        </a:solidFill>
        <a:ln w="12700" cap="flat" cmpd="sng" algn="ctr">
          <a:solidFill>
            <a:schemeClr val="accent2">
              <a:lumMod val="60000"/>
              <a:lum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de-DE" sz="2400" b="1" kern="1200" dirty="0">
              <a:solidFill>
                <a:srgbClr val="0070C0"/>
              </a:solidFill>
              <a:latin typeface="Arial" panose="020B0604020202020204" pitchFamily="34" charset="0"/>
              <a:cs typeface="Arial" panose="020B0604020202020204" pitchFamily="34" charset="0"/>
            </a:rPr>
            <a:t>2.4.2. </a:t>
          </a:r>
          <a:r>
            <a:rPr lang="de-DE" sz="2400" b="1" kern="1200" dirty="0">
              <a:solidFill>
                <a:srgbClr val="0070C0"/>
              </a:solidFill>
              <a:latin typeface="Arial" panose="020B0604020202020204" pitchFamily="34" charset="0"/>
              <a:ea typeface="+mn-ea"/>
              <a:cs typeface="Arial" panose="020B0604020202020204" pitchFamily="34" charset="0"/>
            </a:rPr>
            <a:t>LỰA CHỌN THỊ TRƯỜNG MỤC TIÊU</a:t>
          </a:r>
          <a:endParaRPr lang="en-US" sz="2400" b="1" kern="1200" dirty="0">
            <a:solidFill>
              <a:srgbClr val="0070C0"/>
            </a:solidFill>
            <a:latin typeface="Arial" panose="020B0604020202020204" pitchFamily="34" charset="0"/>
            <a:ea typeface="+mn-ea"/>
            <a:cs typeface="Arial" panose="020B0604020202020204" pitchFamily="34" charset="0"/>
          </a:endParaRPr>
        </a:p>
      </dsp:txBody>
      <dsp:txXfrm>
        <a:off x="1059590" y="154477"/>
        <a:ext cx="3859508" cy="1123835"/>
      </dsp:txXfrm>
    </dsp:sp>
    <dsp:sp modelId="{6288DE05-379F-4862-AD28-C68E6BBA8E4A}">
      <dsp:nvSpPr>
        <dsp:cNvPr id="0" name=""/>
        <dsp:cNvSpPr/>
      </dsp:nvSpPr>
      <dsp:spPr>
        <a:xfrm>
          <a:off x="-142245" y="2235933"/>
          <a:ext cx="2585528" cy="1501539"/>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5FF1C5-DC76-4D45-88EF-733E1988B94D}">
      <dsp:nvSpPr>
        <dsp:cNvPr id="0" name=""/>
        <dsp:cNvSpPr/>
      </dsp:nvSpPr>
      <dsp:spPr>
        <a:xfrm>
          <a:off x="0" y="2371066"/>
          <a:ext cx="2585528" cy="1501539"/>
        </a:xfrm>
        <a:prstGeom prst="roundRect">
          <a:avLst>
            <a:gd name="adj" fmla="val 10000"/>
          </a:avLst>
        </a:prstGeom>
        <a:solidFill>
          <a:schemeClr val="lt1">
            <a:alpha val="90000"/>
            <a:hueOff val="0"/>
            <a:satOff val="0"/>
            <a:lumOff val="0"/>
            <a:alphaOff val="0"/>
          </a:schemeClr>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de-DE" sz="2400" b="1" kern="1200" dirty="0">
              <a:solidFill>
                <a:srgbClr val="FF0000"/>
              </a:solidFill>
              <a:latin typeface="Arial" panose="020B0604020202020204" pitchFamily="34" charset="0"/>
              <a:ea typeface="+mn-ea"/>
              <a:cs typeface="Arial" panose="020B0604020202020204" pitchFamily="34" charset="0"/>
            </a:rPr>
            <a:t>Khái niệm</a:t>
          </a:r>
          <a:endParaRPr lang="en-US" sz="2400" b="1" kern="1200" dirty="0">
            <a:solidFill>
              <a:srgbClr val="FF0000"/>
            </a:solidFill>
            <a:latin typeface="Arial" panose="020B0604020202020204" pitchFamily="34" charset="0"/>
            <a:ea typeface="+mn-ea"/>
            <a:cs typeface="Arial" panose="020B0604020202020204" pitchFamily="34" charset="0"/>
          </a:endParaRPr>
        </a:p>
      </dsp:txBody>
      <dsp:txXfrm>
        <a:off x="43979" y="2415045"/>
        <a:ext cx="2497570" cy="1413581"/>
      </dsp:txXfrm>
    </dsp:sp>
    <dsp:sp modelId="{50C3E16C-4E5E-4E11-A4A0-1CDC3D06FB5F}">
      <dsp:nvSpPr>
        <dsp:cNvPr id="0" name=""/>
        <dsp:cNvSpPr/>
      </dsp:nvSpPr>
      <dsp:spPr>
        <a:xfrm>
          <a:off x="2870926" y="2302334"/>
          <a:ext cx="2895005" cy="1501539"/>
        </a:xfrm>
        <a:prstGeom prst="roundRect">
          <a:avLst>
            <a:gd name="adj" fmla="val 1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403015-265C-445F-825E-4329D9D3E225}">
      <dsp:nvSpPr>
        <dsp:cNvPr id="0" name=""/>
        <dsp:cNvSpPr/>
      </dsp:nvSpPr>
      <dsp:spPr>
        <a:xfrm>
          <a:off x="3013171" y="2437466"/>
          <a:ext cx="2895005" cy="1501539"/>
        </a:xfrm>
        <a:prstGeom prst="roundRect">
          <a:avLst>
            <a:gd name="adj" fmla="val 10000"/>
          </a:avLst>
        </a:prstGeom>
        <a:solidFill>
          <a:schemeClr val="lt1">
            <a:alpha val="90000"/>
            <a:hueOff val="0"/>
            <a:satOff val="0"/>
            <a:lumOff val="0"/>
            <a:alphaOff val="0"/>
          </a:schemeClr>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de-DE" sz="2300" b="1" kern="1200" dirty="0">
              <a:solidFill>
                <a:srgbClr val="EE7661">
                  <a:lumMod val="50000"/>
                </a:srgbClr>
              </a:solidFill>
              <a:latin typeface="Arial" panose="020B0604020202020204" pitchFamily="34" charset="0"/>
              <a:ea typeface="+mn-ea"/>
              <a:cs typeface="Arial" panose="020B0604020202020204" pitchFamily="34" charset="0"/>
            </a:rPr>
            <a:t>Các phương án lựa chọn thị trường mục tiêu</a:t>
          </a:r>
          <a:endParaRPr lang="en-US" sz="2300" b="1" kern="1200" dirty="0">
            <a:solidFill>
              <a:srgbClr val="EE7661">
                <a:lumMod val="50000"/>
              </a:srgbClr>
            </a:solidFill>
            <a:latin typeface="Arial" panose="020B0604020202020204" pitchFamily="34" charset="0"/>
            <a:ea typeface="+mn-ea"/>
            <a:cs typeface="Arial" panose="020B0604020202020204" pitchFamily="34" charset="0"/>
          </a:endParaRPr>
        </a:p>
      </dsp:txBody>
      <dsp:txXfrm>
        <a:off x="3057150" y="2481445"/>
        <a:ext cx="2807047" cy="141358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8803A6-71C6-4DE8-A0A6-9F238695078E}">
      <dsp:nvSpPr>
        <dsp:cNvPr id="0" name=""/>
        <dsp:cNvSpPr/>
      </dsp:nvSpPr>
      <dsp:spPr>
        <a:xfrm>
          <a:off x="5769652" y="1825633"/>
          <a:ext cx="4808866" cy="837040"/>
        </a:xfrm>
        <a:custGeom>
          <a:avLst/>
          <a:gdLst/>
          <a:ahLst/>
          <a:cxnLst/>
          <a:rect l="0" t="0" r="0" b="0"/>
          <a:pathLst>
            <a:path>
              <a:moveTo>
                <a:pt x="0" y="0"/>
              </a:moveTo>
              <a:lnTo>
                <a:pt x="0" y="658596"/>
              </a:lnTo>
              <a:lnTo>
                <a:pt x="4808866" y="658596"/>
              </a:lnTo>
              <a:lnTo>
                <a:pt x="4808866" y="837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477058-53DD-48E4-A5DE-EF4B008E26E7}">
      <dsp:nvSpPr>
        <dsp:cNvPr id="0" name=""/>
        <dsp:cNvSpPr/>
      </dsp:nvSpPr>
      <dsp:spPr>
        <a:xfrm>
          <a:off x="5769652" y="1825633"/>
          <a:ext cx="2393314" cy="952603"/>
        </a:xfrm>
        <a:custGeom>
          <a:avLst/>
          <a:gdLst/>
          <a:ahLst/>
          <a:cxnLst/>
          <a:rect l="0" t="0" r="0" b="0"/>
          <a:pathLst>
            <a:path>
              <a:moveTo>
                <a:pt x="0" y="0"/>
              </a:moveTo>
              <a:lnTo>
                <a:pt x="0" y="774160"/>
              </a:lnTo>
              <a:lnTo>
                <a:pt x="2393314" y="774160"/>
              </a:lnTo>
              <a:lnTo>
                <a:pt x="2393314" y="9526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8458F1-8B57-4C37-8D1C-965167ACAEA1}">
      <dsp:nvSpPr>
        <dsp:cNvPr id="0" name=""/>
        <dsp:cNvSpPr/>
      </dsp:nvSpPr>
      <dsp:spPr>
        <a:xfrm>
          <a:off x="5721360" y="1825633"/>
          <a:ext cx="91440" cy="837040"/>
        </a:xfrm>
        <a:custGeom>
          <a:avLst/>
          <a:gdLst/>
          <a:ahLst/>
          <a:cxnLst/>
          <a:rect l="0" t="0" r="0" b="0"/>
          <a:pathLst>
            <a:path>
              <a:moveTo>
                <a:pt x="48291" y="0"/>
              </a:moveTo>
              <a:lnTo>
                <a:pt x="48291" y="658596"/>
              </a:lnTo>
              <a:lnTo>
                <a:pt x="45720" y="658596"/>
              </a:lnTo>
              <a:lnTo>
                <a:pt x="45720" y="837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B2BED2F-8531-4646-A4ED-88AEDC1667BE}">
      <dsp:nvSpPr>
        <dsp:cNvPr id="0" name=""/>
        <dsp:cNvSpPr/>
      </dsp:nvSpPr>
      <dsp:spPr>
        <a:xfrm>
          <a:off x="3412801" y="1825633"/>
          <a:ext cx="2356850" cy="837040"/>
        </a:xfrm>
        <a:custGeom>
          <a:avLst/>
          <a:gdLst/>
          <a:ahLst/>
          <a:cxnLst/>
          <a:rect l="0" t="0" r="0" b="0"/>
          <a:pathLst>
            <a:path>
              <a:moveTo>
                <a:pt x="2356850" y="0"/>
              </a:moveTo>
              <a:lnTo>
                <a:pt x="2356850" y="658596"/>
              </a:lnTo>
              <a:lnTo>
                <a:pt x="0" y="658596"/>
              </a:lnTo>
              <a:lnTo>
                <a:pt x="0" y="837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8D664F-271C-4B56-9512-A3CF30552A51}">
      <dsp:nvSpPr>
        <dsp:cNvPr id="0" name=""/>
        <dsp:cNvSpPr/>
      </dsp:nvSpPr>
      <dsp:spPr>
        <a:xfrm>
          <a:off x="1034473" y="1825633"/>
          <a:ext cx="4735178" cy="753046"/>
        </a:xfrm>
        <a:custGeom>
          <a:avLst/>
          <a:gdLst/>
          <a:ahLst/>
          <a:cxnLst/>
          <a:rect l="0" t="0" r="0" b="0"/>
          <a:pathLst>
            <a:path>
              <a:moveTo>
                <a:pt x="4735178" y="0"/>
              </a:moveTo>
              <a:lnTo>
                <a:pt x="4735178" y="574602"/>
              </a:lnTo>
              <a:lnTo>
                <a:pt x="0" y="574602"/>
              </a:lnTo>
              <a:lnTo>
                <a:pt x="0" y="753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BF5B1-0856-42AE-9E21-B4D6A44B2020}">
      <dsp:nvSpPr>
        <dsp:cNvPr id="0" name=""/>
        <dsp:cNvSpPr/>
      </dsp:nvSpPr>
      <dsp:spPr>
        <a:xfrm>
          <a:off x="2405128" y="-203324"/>
          <a:ext cx="6729047" cy="2028957"/>
        </a:xfrm>
        <a:prstGeom prst="roundRect">
          <a:avLst>
            <a:gd name="adj" fmla="val 10000"/>
          </a:avLst>
        </a:prstGeom>
        <a:blipFill rotWithShape="0">
          <a:blip xmlns:r="http://schemas.openxmlformats.org/officeDocument/2006/relationships" r:embed="rId1"/>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4342C-7DEA-4DC5-8C1E-0CBF5B1E3F7A}">
      <dsp:nvSpPr>
        <dsp:cNvPr id="0" name=""/>
        <dsp:cNvSpPr/>
      </dsp:nvSpPr>
      <dsp:spPr>
        <a:xfrm>
          <a:off x="2619153" y="0"/>
          <a:ext cx="6729047" cy="202895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solidFill>
                <a:srgbClr val="FF0000"/>
              </a:solidFill>
              <a:latin typeface="Arial" panose="020B0604020202020204" pitchFamily="34" charset="0"/>
              <a:ea typeface="+mn-ea"/>
              <a:cs typeface="Arial" panose="020B0604020202020204" pitchFamily="34" charset="0"/>
            </a:rPr>
            <a:t>CÁC PHƯƠNG ÁN </a:t>
          </a:r>
          <a:r>
            <a:rPr lang="de-DE" sz="2400" b="1" i="1" kern="1200" dirty="0">
              <a:solidFill>
                <a:srgbClr val="FF0000"/>
              </a:solidFill>
              <a:latin typeface="Arial" panose="020B0604020202020204" pitchFamily="34" charset="0"/>
              <a:ea typeface="+mn-ea"/>
              <a:cs typeface="Arial" panose="020B0604020202020204" pitchFamily="34" charset="0"/>
            </a:rPr>
            <a:t>LỰA CHỌN </a:t>
          </a:r>
        </a:p>
        <a:p>
          <a:pPr marL="0" lvl="0" indent="0" algn="ctr" defTabSz="1066800">
            <a:lnSpc>
              <a:spcPct val="90000"/>
            </a:lnSpc>
            <a:spcBef>
              <a:spcPct val="0"/>
            </a:spcBef>
            <a:spcAft>
              <a:spcPct val="35000"/>
            </a:spcAft>
            <a:buNone/>
          </a:pPr>
          <a:r>
            <a:rPr lang="de-DE" sz="2400" b="1" i="1" kern="1200" dirty="0">
              <a:solidFill>
                <a:srgbClr val="FF0000"/>
              </a:solidFill>
              <a:latin typeface="Arial" panose="020B0604020202020204" pitchFamily="34" charset="0"/>
              <a:ea typeface="+mn-ea"/>
              <a:cs typeface="Arial" panose="020B0604020202020204" pitchFamily="34" charset="0"/>
            </a:rPr>
            <a:t>THỊ TRƯỜNG MỤC TIÊU</a:t>
          </a:r>
          <a:endParaRPr lang="en-US" sz="2400" b="1" i="1" kern="1200" dirty="0">
            <a:solidFill>
              <a:srgbClr val="FF0000"/>
            </a:solidFill>
            <a:latin typeface="Arial" panose="020B0604020202020204" pitchFamily="34" charset="0"/>
            <a:ea typeface="+mn-ea"/>
            <a:cs typeface="Arial" panose="020B0604020202020204" pitchFamily="34" charset="0"/>
          </a:endParaRPr>
        </a:p>
      </dsp:txBody>
      <dsp:txXfrm>
        <a:off x="2678579" y="59426"/>
        <a:ext cx="6610195" cy="1910105"/>
      </dsp:txXfrm>
    </dsp:sp>
    <dsp:sp modelId="{6288DE05-379F-4862-AD28-C68E6BBA8E4A}">
      <dsp:nvSpPr>
        <dsp:cNvPr id="0" name=""/>
        <dsp:cNvSpPr/>
      </dsp:nvSpPr>
      <dsp:spPr>
        <a:xfrm>
          <a:off x="25698" y="2578679"/>
          <a:ext cx="2017550" cy="2311591"/>
        </a:xfrm>
        <a:prstGeom prst="roundRect">
          <a:avLst>
            <a:gd name="adj" fmla="val 10000"/>
          </a:avLst>
        </a:prstGeom>
        <a:blipFill rotWithShape="0">
          <a:blip xmlns:r="http://schemas.openxmlformats.org/officeDocument/2006/relationships" r:embed="rId2"/>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5FF1C5-DC76-4D45-88EF-733E1988B94D}">
      <dsp:nvSpPr>
        <dsp:cNvPr id="0" name=""/>
        <dsp:cNvSpPr/>
      </dsp:nvSpPr>
      <dsp:spPr>
        <a:xfrm>
          <a:off x="239723" y="2782003"/>
          <a:ext cx="2017550" cy="2311591"/>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rgbClr val="000099"/>
              </a:solidFill>
              <a:latin typeface="Arial" panose="020B0604020202020204" pitchFamily="34" charset="0"/>
              <a:cs typeface="Arial" panose="020B0604020202020204" pitchFamily="34" charset="0"/>
            </a:rPr>
            <a:t>Phương</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án</a:t>
          </a:r>
          <a:r>
            <a:rPr lang="en-US" sz="2400" kern="1200" dirty="0">
              <a:solidFill>
                <a:srgbClr val="000099"/>
              </a:solidFill>
              <a:latin typeface="Arial" panose="020B0604020202020204" pitchFamily="34" charset="0"/>
              <a:cs typeface="Arial" panose="020B0604020202020204" pitchFamily="34" charset="0"/>
            </a:rPr>
            <a:t> 1: </a:t>
          </a:r>
          <a:r>
            <a:rPr lang="en-US" sz="2400" kern="1200" dirty="0" err="1">
              <a:solidFill>
                <a:srgbClr val="000099"/>
              </a:solidFill>
              <a:latin typeface="Arial" panose="020B0604020202020204" pitchFamily="34" charset="0"/>
              <a:cs typeface="Arial" panose="020B0604020202020204" pitchFamily="34" charset="0"/>
            </a:rPr>
            <a:t>Tập</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trung</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vào</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một</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khúc</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thị</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trường</a:t>
          </a:r>
          <a:r>
            <a:rPr lang="en-US" sz="2400" kern="1200" dirty="0">
              <a:solidFill>
                <a:srgbClr val="000099"/>
              </a:solidFill>
              <a:latin typeface="Arial" panose="020B0604020202020204" pitchFamily="34" charset="0"/>
              <a:cs typeface="Arial" panose="020B0604020202020204" pitchFamily="34" charset="0"/>
            </a:rPr>
            <a:t>. </a:t>
          </a:r>
          <a:endParaRPr lang="en-US" sz="2400" b="1" kern="1200" dirty="0">
            <a:solidFill>
              <a:srgbClr val="000099"/>
            </a:solidFill>
            <a:latin typeface="Arial" panose="020B0604020202020204" pitchFamily="34" charset="0"/>
            <a:cs typeface="Arial" panose="020B0604020202020204" pitchFamily="34" charset="0"/>
          </a:endParaRPr>
        </a:p>
      </dsp:txBody>
      <dsp:txXfrm>
        <a:off x="298815" y="2841095"/>
        <a:ext cx="1899366" cy="2193407"/>
      </dsp:txXfrm>
    </dsp:sp>
    <dsp:sp modelId="{B0802892-D981-4E5C-A1A1-73479F7C6150}">
      <dsp:nvSpPr>
        <dsp:cNvPr id="0" name=""/>
        <dsp:cNvSpPr/>
      </dsp:nvSpPr>
      <dsp:spPr>
        <a:xfrm>
          <a:off x="2449687" y="2662673"/>
          <a:ext cx="1926228" cy="2155602"/>
        </a:xfrm>
        <a:prstGeom prst="roundRect">
          <a:avLst>
            <a:gd name="adj" fmla="val 10000"/>
          </a:avLst>
        </a:prstGeom>
        <a:blipFill rotWithShape="0">
          <a:blip xmlns:r="http://schemas.openxmlformats.org/officeDocument/2006/relationships" r:embed="rId3"/>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3D86D2-5102-492A-9253-890C9F9F4756}">
      <dsp:nvSpPr>
        <dsp:cNvPr id="0" name=""/>
        <dsp:cNvSpPr/>
      </dsp:nvSpPr>
      <dsp:spPr>
        <a:xfrm>
          <a:off x="2663712" y="2865997"/>
          <a:ext cx="1926228" cy="2155602"/>
        </a:xfrm>
        <a:prstGeom prst="roundRect">
          <a:avLst>
            <a:gd name="adj" fmla="val 10000"/>
          </a:avLst>
        </a:prstGeom>
        <a:solidFill>
          <a:schemeClr val="bg1"/>
        </a:solidFill>
        <a:ln w="12700" cap="flat" cmpd="sng" algn="ctr">
          <a:solidFill>
            <a:srgbClr val="1165E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rgbClr val="000099"/>
              </a:solidFill>
              <a:latin typeface="Arial" panose="020B0604020202020204" pitchFamily="34" charset="0"/>
              <a:cs typeface="Arial" panose="020B0604020202020204" pitchFamily="34" charset="0"/>
            </a:rPr>
            <a:t>Phương</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án</a:t>
          </a:r>
          <a:r>
            <a:rPr lang="en-US" sz="2400" kern="1200" dirty="0">
              <a:solidFill>
                <a:srgbClr val="000099"/>
              </a:solidFill>
              <a:latin typeface="Arial" panose="020B0604020202020204" pitchFamily="34" charset="0"/>
              <a:cs typeface="Arial" panose="020B0604020202020204" pitchFamily="34" charset="0"/>
            </a:rPr>
            <a:t> 2: </a:t>
          </a:r>
          <a:r>
            <a:rPr lang="en-US" sz="2400" kern="1200" dirty="0" err="1">
              <a:solidFill>
                <a:srgbClr val="000099"/>
              </a:solidFill>
              <a:latin typeface="Arial" panose="020B0604020202020204" pitchFamily="34" charset="0"/>
              <a:cs typeface="Arial" panose="020B0604020202020204" pitchFamily="34" charset="0"/>
            </a:rPr>
            <a:t>Chuyên</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môn</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hóa</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có</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lựa</a:t>
          </a:r>
          <a:r>
            <a:rPr lang="en-US" sz="2400" kern="1200" dirty="0">
              <a:solidFill>
                <a:srgbClr val="000099"/>
              </a:solidFill>
              <a:latin typeface="Arial" panose="020B0604020202020204" pitchFamily="34" charset="0"/>
              <a:cs typeface="Arial" panose="020B0604020202020204" pitchFamily="34" charset="0"/>
            </a:rPr>
            <a:t> </a:t>
          </a:r>
          <a:r>
            <a:rPr lang="en-US" sz="2400" kern="1200" dirty="0" err="1">
              <a:solidFill>
                <a:srgbClr val="000099"/>
              </a:solidFill>
              <a:latin typeface="Arial" panose="020B0604020202020204" pitchFamily="34" charset="0"/>
              <a:cs typeface="Arial" panose="020B0604020202020204" pitchFamily="34" charset="0"/>
            </a:rPr>
            <a:t>chọn</a:t>
          </a:r>
          <a:r>
            <a:rPr lang="en-US" sz="2400" kern="1200" dirty="0">
              <a:solidFill>
                <a:srgbClr val="000099"/>
              </a:solidFill>
              <a:latin typeface="Arial" panose="020B0604020202020204" pitchFamily="34" charset="0"/>
              <a:cs typeface="Arial" panose="020B0604020202020204" pitchFamily="34" charset="0"/>
            </a:rPr>
            <a:t>. </a:t>
          </a:r>
        </a:p>
      </dsp:txBody>
      <dsp:txXfrm>
        <a:off x="2720129" y="2922414"/>
        <a:ext cx="1813394" cy="2042768"/>
      </dsp:txXfrm>
    </dsp:sp>
    <dsp:sp modelId="{CD73DE3B-B3CC-4C25-AAAC-1CBEDF7ACB54}">
      <dsp:nvSpPr>
        <dsp:cNvPr id="0" name=""/>
        <dsp:cNvSpPr/>
      </dsp:nvSpPr>
      <dsp:spPr>
        <a:xfrm>
          <a:off x="4803966" y="2662673"/>
          <a:ext cx="1926228" cy="2189948"/>
        </a:xfrm>
        <a:prstGeom prst="roundRect">
          <a:avLst>
            <a:gd name="adj" fmla="val 10000"/>
          </a:avLst>
        </a:prstGeom>
        <a:blipFill rotWithShape="0">
          <a:blip xmlns:r="http://schemas.openxmlformats.org/officeDocument/2006/relationships" r:embed="rId4"/>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44104C-4D38-45EE-A832-E8A02C71E4A4}">
      <dsp:nvSpPr>
        <dsp:cNvPr id="0" name=""/>
        <dsp:cNvSpPr/>
      </dsp:nvSpPr>
      <dsp:spPr>
        <a:xfrm>
          <a:off x="5017991" y="2865997"/>
          <a:ext cx="1926228" cy="2189948"/>
        </a:xfrm>
        <a:prstGeom prst="roundRect">
          <a:avLst>
            <a:gd name="adj" fmla="val 10000"/>
          </a:avLst>
        </a:prstGeom>
        <a:solidFill>
          <a:schemeClr val="lt1">
            <a:alpha val="90000"/>
            <a:hueOff val="0"/>
            <a:satOff val="0"/>
            <a:lumOff val="0"/>
            <a:alphaOff val="0"/>
          </a:schemeClr>
        </a:solidFill>
        <a:ln w="12700" cap="flat" cmpd="sng" algn="ctr">
          <a:solidFill>
            <a:schemeClr val="bg2">
              <a:lumMod val="2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2">
                  <a:lumMod val="10000"/>
                </a:schemeClr>
              </a:solidFill>
              <a:latin typeface="Arial" panose="020B0604020202020204" pitchFamily="34" charset="0"/>
              <a:cs typeface="Arial" panose="020B0604020202020204" pitchFamily="34" charset="0"/>
            </a:rPr>
            <a:t>Phương</a:t>
          </a:r>
          <a:r>
            <a:rPr lang="en-US" sz="2400" kern="1200" dirty="0">
              <a:solidFill>
                <a:schemeClr val="bg2">
                  <a:lumMod val="10000"/>
                </a:schemeClr>
              </a:solidFill>
              <a:latin typeface="Arial" panose="020B0604020202020204" pitchFamily="34" charset="0"/>
              <a:cs typeface="Arial" panose="020B0604020202020204" pitchFamily="34" charset="0"/>
            </a:rPr>
            <a:t> </a:t>
          </a:r>
          <a:r>
            <a:rPr lang="en-US" sz="2400" kern="1200" dirty="0" err="1">
              <a:solidFill>
                <a:schemeClr val="bg2">
                  <a:lumMod val="10000"/>
                </a:schemeClr>
              </a:solidFill>
              <a:latin typeface="Arial" panose="020B0604020202020204" pitchFamily="34" charset="0"/>
              <a:cs typeface="Arial" panose="020B0604020202020204" pitchFamily="34" charset="0"/>
            </a:rPr>
            <a:t>án</a:t>
          </a:r>
          <a:r>
            <a:rPr lang="en-US" sz="2400" kern="1200" dirty="0">
              <a:solidFill>
                <a:schemeClr val="bg2">
                  <a:lumMod val="10000"/>
                </a:schemeClr>
              </a:solidFill>
              <a:latin typeface="Arial" panose="020B0604020202020204" pitchFamily="34" charset="0"/>
              <a:cs typeface="Arial" panose="020B0604020202020204" pitchFamily="34" charset="0"/>
            </a:rPr>
            <a:t> 3: </a:t>
          </a:r>
          <a:r>
            <a:rPr lang="en-US" sz="2400" kern="1200" dirty="0" err="1">
              <a:solidFill>
                <a:schemeClr val="bg2">
                  <a:lumMod val="10000"/>
                </a:schemeClr>
              </a:solidFill>
              <a:latin typeface="Arial" panose="020B0604020202020204" pitchFamily="34" charset="0"/>
              <a:cs typeface="Arial" panose="020B0604020202020204" pitchFamily="34" charset="0"/>
            </a:rPr>
            <a:t>Chuyên</a:t>
          </a:r>
          <a:r>
            <a:rPr lang="en-US" sz="2400" kern="1200" dirty="0">
              <a:solidFill>
                <a:schemeClr val="bg2">
                  <a:lumMod val="10000"/>
                </a:schemeClr>
              </a:solidFill>
              <a:latin typeface="Arial" panose="020B0604020202020204" pitchFamily="34" charset="0"/>
              <a:cs typeface="Arial" panose="020B0604020202020204" pitchFamily="34" charset="0"/>
            </a:rPr>
            <a:t> </a:t>
          </a:r>
          <a:r>
            <a:rPr lang="en-US" sz="2400" kern="1200" dirty="0" err="1">
              <a:solidFill>
                <a:schemeClr val="bg2">
                  <a:lumMod val="10000"/>
                </a:schemeClr>
              </a:solidFill>
              <a:latin typeface="Arial" panose="020B0604020202020204" pitchFamily="34" charset="0"/>
              <a:cs typeface="Arial" panose="020B0604020202020204" pitchFamily="34" charset="0"/>
            </a:rPr>
            <a:t>môn</a:t>
          </a:r>
          <a:r>
            <a:rPr lang="en-US" sz="2400" kern="1200" dirty="0">
              <a:solidFill>
                <a:schemeClr val="bg2">
                  <a:lumMod val="10000"/>
                </a:schemeClr>
              </a:solidFill>
              <a:latin typeface="Arial" panose="020B0604020202020204" pitchFamily="34" charset="0"/>
              <a:cs typeface="Arial" panose="020B0604020202020204" pitchFamily="34" charset="0"/>
            </a:rPr>
            <a:t> </a:t>
          </a:r>
          <a:r>
            <a:rPr lang="en-US" sz="2400" kern="1200" dirty="0" err="1">
              <a:solidFill>
                <a:schemeClr val="bg2">
                  <a:lumMod val="10000"/>
                </a:schemeClr>
              </a:solidFill>
              <a:latin typeface="Arial" panose="020B0604020202020204" pitchFamily="34" charset="0"/>
              <a:cs typeface="Arial" panose="020B0604020202020204" pitchFamily="34" charset="0"/>
            </a:rPr>
            <a:t>hoá</a:t>
          </a:r>
          <a:r>
            <a:rPr lang="en-US" sz="2400" kern="1200" dirty="0">
              <a:solidFill>
                <a:schemeClr val="bg2">
                  <a:lumMod val="10000"/>
                </a:schemeClr>
              </a:solidFill>
              <a:latin typeface="Arial" panose="020B0604020202020204" pitchFamily="34" charset="0"/>
              <a:cs typeface="Arial" panose="020B0604020202020204" pitchFamily="34" charset="0"/>
            </a:rPr>
            <a:t> </a:t>
          </a:r>
          <a:r>
            <a:rPr lang="en-US" sz="2400" kern="1200" dirty="0" err="1">
              <a:solidFill>
                <a:schemeClr val="bg2">
                  <a:lumMod val="10000"/>
                </a:schemeClr>
              </a:solidFill>
              <a:latin typeface="Arial" panose="020B0604020202020204" pitchFamily="34" charset="0"/>
              <a:cs typeface="Arial" panose="020B0604020202020204" pitchFamily="34" charset="0"/>
            </a:rPr>
            <a:t>theo</a:t>
          </a:r>
          <a:r>
            <a:rPr lang="en-US" sz="2400" kern="1200" dirty="0">
              <a:solidFill>
                <a:schemeClr val="bg2">
                  <a:lumMod val="10000"/>
                </a:schemeClr>
              </a:solidFill>
              <a:latin typeface="Arial" panose="020B0604020202020204" pitchFamily="34" charset="0"/>
              <a:cs typeface="Arial" panose="020B0604020202020204" pitchFamily="34" charset="0"/>
            </a:rPr>
            <a:t> </a:t>
          </a:r>
          <a:r>
            <a:rPr lang="en-US" sz="2400" kern="1200" dirty="0" err="1">
              <a:solidFill>
                <a:schemeClr val="bg2">
                  <a:lumMod val="10000"/>
                </a:schemeClr>
              </a:solidFill>
              <a:latin typeface="Arial" panose="020B0604020202020204" pitchFamily="34" charset="0"/>
              <a:cs typeface="Arial" panose="020B0604020202020204" pitchFamily="34" charset="0"/>
            </a:rPr>
            <a:t>thị</a:t>
          </a:r>
          <a:r>
            <a:rPr lang="en-US" sz="2400" kern="1200" dirty="0">
              <a:solidFill>
                <a:schemeClr val="bg2">
                  <a:lumMod val="10000"/>
                </a:schemeClr>
              </a:solidFill>
              <a:latin typeface="Arial" panose="020B0604020202020204" pitchFamily="34" charset="0"/>
              <a:cs typeface="Arial" panose="020B0604020202020204" pitchFamily="34" charset="0"/>
            </a:rPr>
            <a:t> </a:t>
          </a:r>
          <a:r>
            <a:rPr lang="en-US" sz="2400" kern="1200" dirty="0" err="1">
              <a:solidFill>
                <a:schemeClr val="bg2">
                  <a:lumMod val="10000"/>
                </a:schemeClr>
              </a:solidFill>
              <a:latin typeface="Arial" panose="020B0604020202020204" pitchFamily="34" charset="0"/>
              <a:cs typeface="Arial" panose="020B0604020202020204" pitchFamily="34" charset="0"/>
            </a:rPr>
            <a:t>trường</a:t>
          </a:r>
          <a:r>
            <a:rPr lang="en-US" sz="2400" kern="1200" dirty="0">
              <a:solidFill>
                <a:schemeClr val="bg2">
                  <a:lumMod val="10000"/>
                </a:schemeClr>
              </a:solidFill>
              <a:latin typeface="Arial" panose="020B0604020202020204" pitchFamily="34" charset="0"/>
              <a:cs typeface="Arial" panose="020B0604020202020204" pitchFamily="34" charset="0"/>
            </a:rPr>
            <a:t>. </a:t>
          </a:r>
        </a:p>
      </dsp:txBody>
      <dsp:txXfrm>
        <a:off x="5074408" y="2922414"/>
        <a:ext cx="1813394" cy="2077114"/>
      </dsp:txXfrm>
    </dsp:sp>
    <dsp:sp modelId="{ACC0FB44-75A4-4DE9-B07C-E2AF452AD1CD}">
      <dsp:nvSpPr>
        <dsp:cNvPr id="0" name=""/>
        <dsp:cNvSpPr/>
      </dsp:nvSpPr>
      <dsp:spPr>
        <a:xfrm>
          <a:off x="7199852" y="2778237"/>
          <a:ext cx="1926228" cy="2115042"/>
        </a:xfrm>
        <a:prstGeom prst="roundRect">
          <a:avLst>
            <a:gd name="adj" fmla="val 10000"/>
          </a:avLst>
        </a:prstGeom>
        <a:blipFill rotWithShape="0">
          <a:blip xmlns:r="http://schemas.openxmlformats.org/officeDocument/2006/relationships" r:embed="rId5"/>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E530B-6184-4012-BEB4-64F3B828E8A9}">
      <dsp:nvSpPr>
        <dsp:cNvPr id="0" name=""/>
        <dsp:cNvSpPr/>
      </dsp:nvSpPr>
      <dsp:spPr>
        <a:xfrm>
          <a:off x="7413877" y="2981561"/>
          <a:ext cx="1926228" cy="2115042"/>
        </a:xfrm>
        <a:prstGeom prst="roundRect">
          <a:avLst>
            <a:gd name="adj" fmla="val 10000"/>
          </a:avLst>
        </a:prstGeom>
        <a:solidFill>
          <a:schemeClr val="lt1">
            <a:alpha val="90000"/>
            <a:hueOff val="0"/>
            <a:satOff val="0"/>
            <a:lumOff val="0"/>
            <a:alphaOff val="0"/>
          </a:scheme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err="1">
              <a:solidFill>
                <a:schemeClr val="bg2">
                  <a:lumMod val="10000"/>
                </a:schemeClr>
              </a:solidFill>
              <a:latin typeface="Arial" panose="020B0604020202020204" pitchFamily="34" charset="0"/>
              <a:cs typeface="Arial" panose="020B0604020202020204" pitchFamily="34" charset="0"/>
            </a:rPr>
            <a:t>Phương</a:t>
          </a:r>
          <a:r>
            <a:rPr lang="en-US" sz="2500" kern="1200" dirty="0">
              <a:solidFill>
                <a:schemeClr val="bg2">
                  <a:lumMod val="10000"/>
                </a:schemeClr>
              </a:solidFill>
              <a:latin typeface="Arial" panose="020B0604020202020204" pitchFamily="34" charset="0"/>
              <a:cs typeface="Arial" panose="020B0604020202020204" pitchFamily="34" charset="0"/>
            </a:rPr>
            <a:t> </a:t>
          </a:r>
          <a:r>
            <a:rPr lang="en-US" sz="2500" kern="1200" dirty="0" err="1">
              <a:solidFill>
                <a:schemeClr val="bg2">
                  <a:lumMod val="10000"/>
                </a:schemeClr>
              </a:solidFill>
              <a:latin typeface="Arial" panose="020B0604020202020204" pitchFamily="34" charset="0"/>
              <a:cs typeface="Arial" panose="020B0604020202020204" pitchFamily="34" charset="0"/>
            </a:rPr>
            <a:t>án</a:t>
          </a:r>
          <a:r>
            <a:rPr lang="en-US" sz="2500" kern="1200" dirty="0">
              <a:solidFill>
                <a:schemeClr val="bg2">
                  <a:lumMod val="10000"/>
                </a:schemeClr>
              </a:solidFill>
              <a:latin typeface="Arial" panose="020B0604020202020204" pitchFamily="34" charset="0"/>
              <a:cs typeface="Arial" panose="020B0604020202020204" pitchFamily="34" charset="0"/>
            </a:rPr>
            <a:t> 4: </a:t>
          </a:r>
          <a:r>
            <a:rPr lang="en-US" sz="2500" kern="1200" dirty="0" err="1">
              <a:solidFill>
                <a:schemeClr val="bg2">
                  <a:lumMod val="10000"/>
                </a:schemeClr>
              </a:solidFill>
              <a:latin typeface="Arial" panose="020B0604020202020204" pitchFamily="34" charset="0"/>
              <a:cs typeface="Arial" panose="020B0604020202020204" pitchFamily="34" charset="0"/>
            </a:rPr>
            <a:t>Chuyên</a:t>
          </a:r>
          <a:r>
            <a:rPr lang="en-US" sz="2500" kern="1200" dirty="0">
              <a:solidFill>
                <a:schemeClr val="bg2">
                  <a:lumMod val="10000"/>
                </a:schemeClr>
              </a:solidFill>
              <a:latin typeface="Arial" panose="020B0604020202020204" pitchFamily="34" charset="0"/>
              <a:cs typeface="Arial" panose="020B0604020202020204" pitchFamily="34" charset="0"/>
            </a:rPr>
            <a:t> </a:t>
          </a:r>
          <a:r>
            <a:rPr lang="en-US" sz="2500" kern="1200" dirty="0" err="1">
              <a:solidFill>
                <a:schemeClr val="bg2">
                  <a:lumMod val="10000"/>
                </a:schemeClr>
              </a:solidFill>
              <a:latin typeface="Arial" panose="020B0604020202020204" pitchFamily="34" charset="0"/>
              <a:cs typeface="Arial" panose="020B0604020202020204" pitchFamily="34" charset="0"/>
            </a:rPr>
            <a:t>môn</a:t>
          </a:r>
          <a:r>
            <a:rPr lang="en-US" sz="2500" kern="1200" dirty="0">
              <a:solidFill>
                <a:schemeClr val="bg2">
                  <a:lumMod val="10000"/>
                </a:schemeClr>
              </a:solidFill>
              <a:latin typeface="Arial" panose="020B0604020202020204" pitchFamily="34" charset="0"/>
              <a:cs typeface="Arial" panose="020B0604020202020204" pitchFamily="34" charset="0"/>
            </a:rPr>
            <a:t> </a:t>
          </a:r>
          <a:r>
            <a:rPr lang="en-US" sz="2500" kern="1200" dirty="0" err="1">
              <a:solidFill>
                <a:schemeClr val="bg2">
                  <a:lumMod val="10000"/>
                </a:schemeClr>
              </a:solidFill>
              <a:latin typeface="Arial" panose="020B0604020202020204" pitchFamily="34" charset="0"/>
              <a:cs typeface="Arial" panose="020B0604020202020204" pitchFamily="34" charset="0"/>
            </a:rPr>
            <a:t>hóa</a:t>
          </a:r>
          <a:r>
            <a:rPr lang="en-US" sz="2500" kern="1200" dirty="0">
              <a:solidFill>
                <a:schemeClr val="bg2">
                  <a:lumMod val="10000"/>
                </a:schemeClr>
              </a:solidFill>
              <a:latin typeface="Arial" panose="020B0604020202020204" pitchFamily="34" charset="0"/>
              <a:cs typeface="Arial" panose="020B0604020202020204" pitchFamily="34" charset="0"/>
            </a:rPr>
            <a:t> </a:t>
          </a:r>
          <a:r>
            <a:rPr lang="en-US" sz="2500" kern="1200" dirty="0" err="1">
              <a:solidFill>
                <a:schemeClr val="bg2">
                  <a:lumMod val="10000"/>
                </a:schemeClr>
              </a:solidFill>
              <a:latin typeface="Arial" panose="020B0604020202020204" pitchFamily="34" charset="0"/>
              <a:cs typeface="Arial" panose="020B0604020202020204" pitchFamily="34" charset="0"/>
            </a:rPr>
            <a:t>theo</a:t>
          </a:r>
          <a:r>
            <a:rPr lang="en-US" sz="2500" kern="1200" dirty="0">
              <a:solidFill>
                <a:schemeClr val="bg2">
                  <a:lumMod val="10000"/>
                </a:schemeClr>
              </a:solidFill>
              <a:latin typeface="Arial" panose="020B0604020202020204" pitchFamily="34" charset="0"/>
              <a:cs typeface="Arial" panose="020B0604020202020204" pitchFamily="34" charset="0"/>
            </a:rPr>
            <a:t> </a:t>
          </a:r>
          <a:r>
            <a:rPr lang="en-US" sz="2500" kern="1200" dirty="0" err="1">
              <a:solidFill>
                <a:schemeClr val="bg2">
                  <a:lumMod val="10000"/>
                </a:schemeClr>
              </a:solidFill>
              <a:latin typeface="Arial" panose="020B0604020202020204" pitchFamily="34" charset="0"/>
              <a:cs typeface="Arial" panose="020B0604020202020204" pitchFamily="34" charset="0"/>
            </a:rPr>
            <a:t>sản</a:t>
          </a:r>
          <a:r>
            <a:rPr lang="en-US" sz="2500" kern="1200" dirty="0">
              <a:solidFill>
                <a:schemeClr val="bg2">
                  <a:lumMod val="10000"/>
                </a:schemeClr>
              </a:solidFill>
              <a:latin typeface="Arial" panose="020B0604020202020204" pitchFamily="34" charset="0"/>
              <a:cs typeface="Arial" panose="020B0604020202020204" pitchFamily="34" charset="0"/>
            </a:rPr>
            <a:t> </a:t>
          </a:r>
          <a:r>
            <a:rPr lang="en-US" sz="2500" kern="1200" dirty="0" err="1">
              <a:solidFill>
                <a:schemeClr val="bg2">
                  <a:lumMod val="10000"/>
                </a:schemeClr>
              </a:solidFill>
              <a:latin typeface="Arial" panose="020B0604020202020204" pitchFamily="34" charset="0"/>
              <a:cs typeface="Arial" panose="020B0604020202020204" pitchFamily="34" charset="0"/>
            </a:rPr>
            <a:t>phẩm</a:t>
          </a:r>
          <a:r>
            <a:rPr lang="en-US" sz="2500" kern="1200" dirty="0">
              <a:solidFill>
                <a:schemeClr val="bg2">
                  <a:lumMod val="10000"/>
                </a:schemeClr>
              </a:solidFill>
              <a:latin typeface="Arial" panose="020B0604020202020204" pitchFamily="34" charset="0"/>
              <a:cs typeface="Arial" panose="020B0604020202020204" pitchFamily="34" charset="0"/>
            </a:rPr>
            <a:t>. </a:t>
          </a:r>
        </a:p>
      </dsp:txBody>
      <dsp:txXfrm>
        <a:off x="7470294" y="3037978"/>
        <a:ext cx="1813394" cy="2002208"/>
      </dsp:txXfrm>
    </dsp:sp>
    <dsp:sp modelId="{50C3E16C-4E5E-4E11-A4A0-1CDC3D06FB5F}">
      <dsp:nvSpPr>
        <dsp:cNvPr id="0" name=""/>
        <dsp:cNvSpPr/>
      </dsp:nvSpPr>
      <dsp:spPr>
        <a:xfrm>
          <a:off x="9512524" y="2662673"/>
          <a:ext cx="2131988" cy="2161706"/>
        </a:xfrm>
        <a:prstGeom prst="roundRect">
          <a:avLst>
            <a:gd name="adj" fmla="val 10000"/>
          </a:avLst>
        </a:prstGeom>
        <a:blipFill rotWithShape="0">
          <a:blip xmlns:r="http://schemas.openxmlformats.org/officeDocument/2006/relationships" r:embed="rId6"/>
          <a:tile tx="0" ty="0" sx="100000" sy="100000" flip="none" algn="tl"/>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403015-265C-445F-825E-4329D9D3E225}">
      <dsp:nvSpPr>
        <dsp:cNvPr id="0" name=""/>
        <dsp:cNvSpPr/>
      </dsp:nvSpPr>
      <dsp:spPr>
        <a:xfrm>
          <a:off x="9726550" y="2865997"/>
          <a:ext cx="2131988" cy="2161706"/>
        </a:xfrm>
        <a:prstGeom prst="roundRect">
          <a:avLst>
            <a:gd name="adj" fmla="val 10000"/>
          </a:avLst>
        </a:prstGeom>
        <a:solidFill>
          <a:schemeClr val="lt1">
            <a:alpha val="90000"/>
            <a:hueOff val="0"/>
            <a:satOff val="0"/>
            <a:lumOff val="0"/>
            <a:alphaOff val="0"/>
          </a:schemeClr>
        </a:solidFill>
        <a:ln w="12700" cap="flat" cmpd="sng" algn="ctr">
          <a:solidFill>
            <a:srgbClr val="CC99FF"/>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accent1">
                  <a:lumMod val="50000"/>
                </a:schemeClr>
              </a:solidFill>
              <a:latin typeface="Arial" panose="020B0604020202020204" pitchFamily="34" charset="0"/>
              <a:cs typeface="Arial" panose="020B0604020202020204" pitchFamily="34" charset="0"/>
            </a:rPr>
            <a:t>Phương</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án</a:t>
          </a:r>
          <a:r>
            <a:rPr lang="en-US" sz="2400" kern="1200" dirty="0">
              <a:solidFill>
                <a:schemeClr val="accent1">
                  <a:lumMod val="50000"/>
                </a:schemeClr>
              </a:solidFill>
              <a:latin typeface="Arial" panose="020B0604020202020204" pitchFamily="34" charset="0"/>
              <a:cs typeface="Arial" panose="020B0604020202020204" pitchFamily="34" charset="0"/>
            </a:rPr>
            <a:t> 5: Bao </a:t>
          </a:r>
          <a:r>
            <a:rPr lang="en-US" sz="2400" kern="1200" dirty="0" err="1">
              <a:solidFill>
                <a:schemeClr val="accent1">
                  <a:lumMod val="50000"/>
                </a:schemeClr>
              </a:solidFill>
              <a:latin typeface="Arial" panose="020B0604020202020204" pitchFamily="34" charset="0"/>
              <a:cs typeface="Arial" panose="020B0604020202020204" pitchFamily="34" charset="0"/>
            </a:rPr>
            <a:t>phủ</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toàn</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bộ</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thị</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trường</a:t>
          </a:r>
          <a:r>
            <a:rPr lang="en-US" sz="2400" kern="1200" dirty="0">
              <a:solidFill>
                <a:schemeClr val="accent1">
                  <a:lumMod val="50000"/>
                </a:schemeClr>
              </a:solidFill>
              <a:latin typeface="Arial" panose="020B0604020202020204" pitchFamily="34" charset="0"/>
              <a:cs typeface="Arial" panose="020B0604020202020204" pitchFamily="34" charset="0"/>
            </a:rPr>
            <a:t>. </a:t>
          </a:r>
          <a:endParaRPr lang="en-US" sz="2400" b="1" i="1" kern="1200" dirty="0">
            <a:solidFill>
              <a:schemeClr val="accent1">
                <a:lumMod val="50000"/>
              </a:schemeClr>
            </a:solidFill>
            <a:latin typeface="Arial" panose="020B0604020202020204" pitchFamily="34" charset="0"/>
            <a:ea typeface="+mn-ea"/>
            <a:cs typeface="Arial" panose="020B0604020202020204" pitchFamily="34" charset="0"/>
          </a:endParaRPr>
        </a:p>
      </dsp:txBody>
      <dsp:txXfrm>
        <a:off x="9788994" y="2928441"/>
        <a:ext cx="2007100" cy="2036818"/>
      </dsp:txXfrm>
    </dsp:sp>
  </dsp:spTree>
</dsp:drawing>
</file>

<file path=ppt/diagrams/layout1.xml><?xml version="1.0" encoding="utf-8"?>
<dgm:layoutDef xmlns:dgm="http://schemas.openxmlformats.org/drawingml/2006/diagram" xmlns:a="http://schemas.openxmlformats.org/drawingml/2006/main" uniqueId="urn:microsoft.com/office/officeart/2005/8/layout/vList2#1">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1#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2">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rSet qsTypeId="urn:microsoft.com/office/officeart/2005/8/quickstyle/simple5"/>
        </dgm:pt>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1#3">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1/layout/CircleProcess#1">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parTxLTRAlign" val="l"/>
              <dgm:param type="stBulletLvl" val="1"/>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10.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stBulletLvl" val="2"/>
              <dgm:param type="txAnchorHorzCh" val="ctr"/>
              <dgm:param type="txAnchorVert" val="mid"/>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hierarchy1#2">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1#3">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1#4">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1#5">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2">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3d1#3">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3d1#4">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0.xml><?xml version="1.0" encoding="utf-8"?>
<dgm:styleDef xmlns:dgm="http://schemas.openxmlformats.org/drawingml/2006/diagram" xmlns:a="http://schemas.openxmlformats.org/drawingml/2006/main" uniqueId="urn:microsoft.com/office/officeart/2005/8/quickstyle/3d1#5">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5#2">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3F3D97DE-9A11-49F5-84E3-F835515A335D}" type="slidenum">
              <a:rPr lang="en-US" smtClean="0"/>
              <a:t>‹#›</a:t>
            </a:fld>
            <a:endParaRPr lang="en-US"/>
          </a:p>
        </p:txBody>
      </p:sp>
    </p:spTree>
    <p:extLst>
      <p:ext uri="{BB962C8B-B14F-4D97-AF65-F5344CB8AC3E}">
        <p14:creationId xmlns:p14="http://schemas.microsoft.com/office/powerpoint/2010/main" val="4453606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6C7BA811-8917-4F1D-B22F-E96045BFA4E0}" type="datetimeFigureOut">
              <a:rPr lang="en-US" smtClean="0"/>
              <a:t>2/26/2025</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D40C6A29-4676-420C-BBE3-ACC2B80F64D4}"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5</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6</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706438"/>
            <a:ext cx="6191250" cy="34829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p:nvPr>
        </p:nvSpPr>
        <p:spPr/>
        <p:txBody>
          <a:bodyPr/>
          <a:lstStyle/>
          <a:p>
            <a:pPr defTabSz="458122" fontAlgn="base" hangingPunct="0">
              <a:lnSpc>
                <a:spcPct val="95000"/>
              </a:lnSpc>
              <a:spcBef>
                <a:spcPct val="0"/>
              </a:spcBef>
              <a:spcAft>
                <a:spcPct val="0"/>
              </a:spcAft>
              <a:buSzPct val="100000"/>
              <a:tabLst>
                <a:tab pos="737654" algn="l"/>
                <a:tab pos="1475308" algn="l"/>
                <a:tab pos="2212962" algn="l"/>
                <a:tab pos="2950616" algn="l"/>
              </a:tabLst>
              <a:defRPr/>
            </a:pPr>
            <a:fld id="{6E3EAE04-46BB-45A5-ACBA-C9CF4C8BAD25}" type="slidenum">
              <a:rPr lang="en-US" sz="1400">
                <a:solidFill>
                  <a:srgbClr val="000000"/>
                </a:solidFill>
                <a:latin typeface="Times New Roman" panose="02020603050405020304" pitchFamily="18" charset="0"/>
                <a:ea typeface="SimSun" panose="02010600030101010101" pitchFamily="2" charset="-122"/>
              </a:rPr>
              <a:pPr defTabSz="458122" fontAlgn="base" hangingPunct="0">
                <a:lnSpc>
                  <a:spcPct val="95000"/>
                </a:lnSpc>
                <a:spcBef>
                  <a:spcPct val="0"/>
                </a:spcBef>
                <a:spcAft>
                  <a:spcPct val="0"/>
                </a:spcAft>
                <a:buSzPct val="100000"/>
                <a:tabLst>
                  <a:tab pos="737654" algn="l"/>
                  <a:tab pos="1475308" algn="l"/>
                  <a:tab pos="2212962" algn="l"/>
                  <a:tab pos="2950616" algn="l"/>
                </a:tabLst>
                <a:defRPr/>
              </a:pPr>
              <a:t>7</a:t>
            </a:fld>
            <a:endParaRPr lang="en-US" sz="1400">
              <a:solidFill>
                <a:srgbClr val="000000"/>
              </a:solidFill>
              <a:latin typeface="Times New Roman" panose="02020603050405020304" pitchFamily="18" charset="0"/>
              <a:ea typeface="SimSun"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706438"/>
            <a:ext cx="6191250" cy="34829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p:nvPr>
        </p:nvSpPr>
        <p:spPr/>
        <p:txBody>
          <a:bodyPr/>
          <a:lstStyle/>
          <a:p>
            <a:pPr>
              <a:defRPr/>
            </a:pPr>
            <a:fld id="{6E3EAE04-46BB-45A5-ACBA-C9CF4C8BAD25}" type="slidenum">
              <a:rPr lang="en-US" smtClean="0"/>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706438"/>
            <a:ext cx="6191250" cy="34829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p:nvPr>
        </p:nvSpPr>
        <p:spPr/>
        <p:txBody>
          <a:bodyPr/>
          <a:lstStyle/>
          <a:p>
            <a:pPr>
              <a:defRPr/>
            </a:pPr>
            <a:fld id="{6E3EAE04-46BB-45A5-ACBA-C9CF4C8BAD25}" type="slidenum">
              <a:rPr lang="en-US" smtClean="0"/>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11</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12</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13</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err="1">
                <a:latin typeface="Arial" panose="020B0604020202020204" pitchFamily="34" charset="0"/>
                <a:ea typeface="Times New Roman" panose="02020603050405020304" pitchFamily="18" charset="0"/>
              </a:rPr>
              <a:t>Số</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lượng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của</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cung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trong</a:t>
            </a:r>
            <a:r>
              <a:rPr lang="en-US" sz="1800" dirty="0">
                <a:latin typeface="Arial" panose="020B0604020202020204" pitchFamily="34" charset="0"/>
                <a:ea typeface="Times New Roman" panose="02020603050405020304" pitchFamily="18" charset="0"/>
              </a:rPr>
              <a:t> du </a:t>
            </a:r>
            <a:r>
              <a:rPr lang="en-US" sz="1800" dirty="0" err="1">
                <a:latin typeface="Arial" panose="020B0604020202020204" pitchFamily="34" charset="0"/>
                <a:ea typeface="Times New Roman" panose="02020603050405020304" pitchFamily="18" charset="0"/>
              </a:rPr>
              <a:t>lịch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là</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toàn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bộ</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khối</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lượng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dịch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vụ</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và</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hàng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hoá</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người</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bán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có</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thể</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thực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hiện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được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có</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thể</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bán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được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trên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thị</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trường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trong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một</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thời</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điểm</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nhất</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định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với</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giá</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xác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định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Số</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lượng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của</a:t>
            </a:r>
            <a:r>
              <a:rPr lang="en-US" sz="1800" dirty="0">
                <a:latin typeface="Arial" panose="020B0604020202020204" pitchFamily="34" charset="0"/>
                <a:ea typeface="Times New Roman" panose="02020603050405020304" pitchFamily="18" charset="0"/>
              </a:rPr>
              <a:t> c </a:t>
            </a:r>
            <a:r>
              <a:rPr lang="en-US" sz="1800" dirty="0" err="1">
                <a:latin typeface="Arial" panose="020B0604020202020204" pitchFamily="34" charset="0"/>
                <a:ea typeface="Times New Roman" panose="02020603050405020304" pitchFamily="18" charset="0"/>
              </a:rPr>
              <a:t>Chất</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lượng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của</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cung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trong</a:t>
            </a:r>
            <a:r>
              <a:rPr lang="en-US" sz="1800" dirty="0">
                <a:latin typeface="Arial" panose="020B0604020202020204" pitchFamily="34" charset="0"/>
                <a:ea typeface="Times New Roman" panose="02020603050405020304" pitchFamily="18" charset="0"/>
              </a:rPr>
              <a:t> du </a:t>
            </a:r>
            <a:r>
              <a:rPr lang="en-US" sz="1800" dirty="0" err="1">
                <a:latin typeface="Arial" panose="020B0604020202020204" pitchFamily="34" charset="0"/>
                <a:ea typeface="Times New Roman" panose="02020603050405020304" pitchFamily="18" charset="0"/>
              </a:rPr>
              <a:t>lịch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là</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toàn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bộ</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các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mối</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quan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hệ</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phức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tạp</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giữa</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người</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mua</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và</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người</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bán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Nó</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được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xác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định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thông</a:t>
            </a:r>
            <a:r>
              <a:rPr lang="en-US" sz="1800" dirty="0">
                <a:latin typeface="Arial" panose="020B0604020202020204" pitchFamily="34" charset="0"/>
                <a:ea typeface="Times New Roman" panose="02020603050405020304" pitchFamily="18" charset="0"/>
              </a:rPr>
              <a:t> qua </a:t>
            </a:r>
            <a:r>
              <a:rPr lang="en-US" sz="1800" dirty="0" err="1">
                <a:latin typeface="Arial" panose="020B0604020202020204" pitchFamily="34" charset="0"/>
                <a:ea typeface="Times New Roman" panose="02020603050405020304" pitchFamily="18" charset="0"/>
              </a:rPr>
              <a:t>giá</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cả</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của</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dịch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vụ</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hàng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hoa</a:t>
            </a:r>
            <a:r>
              <a:rPr lang="en-US" sz="1800" dirty="0">
                <a:latin typeface="Arial" panose="020B0604020202020204" pitchFamily="34" charset="0"/>
                <a:ea typeface="Times New Roman" panose="02020603050405020304" pitchFamily="18" charset="0"/>
              </a:rPr>
              <a:t> du </a:t>
            </a:r>
            <a:r>
              <a:rPr lang="en-US" sz="1800" dirty="0" err="1">
                <a:latin typeface="Arial" panose="020B0604020202020204" pitchFamily="34" charset="0"/>
                <a:ea typeface="Times New Roman" panose="02020603050405020304" pitchFamily="18" charset="0"/>
              </a:rPr>
              <a:t>lịch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trên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thị</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trường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Cung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trong</a:t>
            </a:r>
            <a:r>
              <a:rPr lang="en-US" sz="1800" dirty="0">
                <a:latin typeface="Arial" panose="020B0604020202020204" pitchFamily="34" charset="0"/>
                <a:ea typeface="Times New Roman" panose="02020603050405020304" pitchFamily="18" charset="0"/>
              </a:rPr>
              <a:t> du </a:t>
            </a:r>
            <a:r>
              <a:rPr lang="en-US" sz="1800" dirty="0" err="1">
                <a:latin typeface="Arial" panose="020B0604020202020204" pitchFamily="34" charset="0"/>
                <a:ea typeface="Times New Roman" panose="02020603050405020304" pitchFamily="18" charset="0"/>
              </a:rPr>
              <a:t>lịch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được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xác</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định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bởi</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khả</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năng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của</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cơ</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sở</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vật</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chất</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kỹ</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thuật</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chuyên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ngành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cũng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như</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của</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cơ</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sở</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hạ</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tầng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để</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tạo</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ra</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dịch</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vụ</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và</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hàng</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hoá</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cần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thiết</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thoả</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mãn</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nhu</a:t>
            </a:r>
            <a:r>
              <a:rPr lang="en-US" sz="1800" dirty="0">
                <a:latin typeface="Arial" panose="020B0604020202020204" pitchFamily="34" charset="0"/>
                <a:ea typeface="Times New Roman" panose="02020603050405020304" pitchFamily="18" charset="0"/>
              </a:rPr>
              <a:t> </a:t>
            </a:r>
            <a:r>
              <a:rPr lang="en-US" sz="1800" dirty="0" err="1">
                <a:latin typeface="Arial" panose="020B0604020202020204" pitchFamily="34" charset="0"/>
                <a:ea typeface="Times New Roman" panose="02020603050405020304" pitchFamily="18" charset="0"/>
              </a:rPr>
              <a:t>cầu</a:t>
            </a:r>
            <a:r>
              <a:rPr lang="en-US" sz="1800" dirty="0">
                <a:latin typeface="Arial" panose="020B0604020202020204" pitchFamily="34" charset="0"/>
                <a:ea typeface="Times New Roman" panose="02020603050405020304" pitchFamily="18" charset="0"/>
              </a:rPr>
              <a:t> du </a:t>
            </a:r>
            <a:r>
              <a:rPr lang="en-US" sz="1800" dirty="0" err="1">
                <a:latin typeface="Arial" panose="020B0604020202020204" pitchFamily="34" charset="0"/>
                <a:ea typeface="Times New Roman" panose="02020603050405020304" pitchFamily="18" charset="0"/>
              </a:rPr>
              <a:t>lịch</a:t>
            </a:r>
            <a:r>
              <a:rPr lang="en-US" sz="1800" dirty="0">
                <a:latin typeface="Arial" panose="020B0604020202020204" pitchFamily="34" charset="0"/>
                <a:ea typeface="Times New Roman" panose="02020603050405020304" pitchFamily="18" charset="0"/>
              </a:rPr>
              <a:t>. </a:t>
            </a:r>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22</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23</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24</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err="1">
                <a:solidFill>
                  <a:srgbClr val="001848"/>
                </a:solidFill>
                <a:latin typeface="Arial" panose="020B0604020202020204" pitchFamily="34" charset="0"/>
                <a:cs typeface="Arial" panose="020B0604020202020204" pitchFamily="34" charset="0"/>
              </a:rPr>
              <a:t>Muốn</a:t>
            </a:r>
            <a:r>
              <a:rPr lang="en-US" dirty="0">
                <a:solidFill>
                  <a:srgbClr val="001848"/>
                </a:solidFill>
                <a:latin typeface="Arial" panose="020B0604020202020204" pitchFamily="34" charset="0"/>
                <a:cs typeface="Arial" panose="020B0604020202020204" pitchFamily="34" charset="0"/>
              </a:rPr>
              <a:t> hay </a:t>
            </a:r>
            <a:r>
              <a:rPr lang="en-US" dirty="0" err="1">
                <a:solidFill>
                  <a:srgbClr val="001848"/>
                </a:solidFill>
                <a:latin typeface="Arial" panose="020B0604020202020204" pitchFamily="34" charset="0"/>
                <a:cs typeface="Arial" panose="020B0604020202020204" pitchFamily="34" charset="0"/>
              </a:rPr>
              <a:t>không</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các</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doanh</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nghiệp</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phải</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tự</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phối</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hợp</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với</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nhau</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hoặc</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được</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phối</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hợp</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với</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nhau</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trong</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các</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tổ</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chức</a:t>
            </a:r>
            <a:r>
              <a:rPr lang="en-US" dirty="0">
                <a:solidFill>
                  <a:srgbClr val="001848"/>
                </a:solidFill>
                <a:latin typeface="Arial" panose="020B0604020202020204" pitchFamily="34" charset="0"/>
                <a:cs typeface="Arial" panose="020B0604020202020204" pitchFamily="34" charset="0"/>
              </a:rPr>
              <a:t> du </a:t>
            </a:r>
            <a:r>
              <a:rPr lang="en-US" dirty="0" err="1">
                <a:solidFill>
                  <a:srgbClr val="001848"/>
                </a:solidFill>
                <a:latin typeface="Arial" panose="020B0604020202020204" pitchFamily="34" charset="0"/>
                <a:cs typeface="Arial" panose="020B0604020202020204" pitchFamily="34" charset="0"/>
              </a:rPr>
              <a:t>lịch</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thống</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nhất</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mới</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có</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thể</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đáp</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ứng</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được</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đòi</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hỏi</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của</a:t>
            </a:r>
            <a:r>
              <a:rPr lang="en-US" dirty="0">
                <a:solidFill>
                  <a:srgbClr val="001848"/>
                </a:solidFill>
                <a:latin typeface="Arial" panose="020B0604020202020204" pitchFamily="34" charset="0"/>
                <a:cs typeface="Arial" panose="020B0604020202020204" pitchFamily="34" charset="0"/>
              </a:rPr>
              <a:t> </a:t>
            </a:r>
            <a:r>
              <a:rPr lang="en-US" dirty="0" err="1">
                <a:solidFill>
                  <a:srgbClr val="001848"/>
                </a:solidFill>
                <a:latin typeface="Arial" panose="020B0604020202020204" pitchFamily="34" charset="0"/>
                <a:cs typeface="Arial" panose="020B0604020202020204" pitchFamily="34" charset="0"/>
              </a:rPr>
              <a:t>khách</a:t>
            </a:r>
            <a:r>
              <a:rPr lang="en-US" dirty="0">
                <a:solidFill>
                  <a:srgbClr val="001848"/>
                </a:solidFill>
                <a:latin typeface="Arial" panose="020B0604020202020204" pitchFamily="34" charset="0"/>
                <a:cs typeface="Arial" panose="020B0604020202020204" pitchFamily="34" charset="0"/>
              </a:rPr>
              <a:t>. </a:t>
            </a:r>
          </a:p>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25</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26</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27</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28</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29</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30</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31</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defTabSz="931774" latinLnBrk="1">
              <a:defRPr/>
            </a:pPr>
            <a:fld id="{3A66E5BB-94F1-4E2F-AC66-B62C6CA86CE7}" type="slidenum">
              <a:rPr lang="en-US">
                <a:solidFill>
                  <a:prstClr val="black"/>
                </a:solidFill>
                <a:latin typeface="Calibri" panose="020F0502020204030204"/>
              </a:rPr>
              <a:pPr defTabSz="931774" latinLnBrk="1">
                <a:defRPr/>
              </a:pPr>
              <a:t>38</a:t>
            </a:fld>
            <a:endParaRPr lang="en-US">
              <a:solidFill>
                <a:prstClr val="black"/>
              </a:solidFill>
              <a:latin typeface="Calibri" panose="020F0502020204030204"/>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defTabSz="931774" latinLnBrk="1">
              <a:defRPr/>
            </a:pPr>
            <a:fld id="{3A66E5BB-94F1-4E2F-AC66-B62C6CA86CE7}" type="slidenum">
              <a:rPr lang="en-US">
                <a:solidFill>
                  <a:prstClr val="black"/>
                </a:solidFill>
                <a:latin typeface="Calibri" panose="020F0502020204030204"/>
              </a:rPr>
              <a:pPr defTabSz="931774" latinLnBrk="1">
                <a:defRPr/>
              </a:pPr>
              <a:t>39</a:t>
            </a:fld>
            <a:endParaRPr lang="en-US">
              <a:solidFill>
                <a:prstClr val="black"/>
              </a:solidFill>
              <a:latin typeface="Calibri" panose="020F0502020204030204"/>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67158-B1D4-F3F8-D9FD-01D1E0F321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C391EF-3E84-0258-4316-A311E01D17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C6D0A3-72CD-DE47-115D-9602582FA22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F36C1E-75BB-8E9A-A697-895813778AC5}"/>
              </a:ext>
            </a:extLst>
          </p:cNvPr>
          <p:cNvSpPr>
            <a:spLocks noGrp="1"/>
          </p:cNvSpPr>
          <p:nvPr>
            <p:ph type="sldNum" sz="quarter" idx="10"/>
          </p:nvPr>
        </p:nvSpPr>
        <p:spPr/>
        <p:txBody>
          <a:bodyPr/>
          <a:lstStyle/>
          <a:p>
            <a:pPr marL="0" marR="0" lvl="0" indent="0" algn="r" defTabSz="931774" rtl="0" eaLnBrk="1" fontAlgn="auto" latinLnBrk="1" hangingPunct="1">
              <a:lnSpc>
                <a:spcPct val="100000"/>
              </a:lnSpc>
              <a:spcBef>
                <a:spcPts val="0"/>
              </a:spcBef>
              <a:spcAft>
                <a:spcPts val="0"/>
              </a:spcAft>
              <a:buClrTx/>
              <a:buSzTx/>
              <a:buFontTx/>
              <a:buNone/>
              <a:tabLst/>
              <a:defRPr/>
            </a:pPr>
            <a:fld id="{3A66E5BB-94F1-4E2F-AC66-B62C6CA86CE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1"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12088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62FDA-7A5E-E0D7-899F-54935A25A0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86250-F71C-E051-C78B-E2FD754BEC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9FE95D-BA07-9D7B-EC87-87E809B6EE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3FE78A3-84B3-53F2-2F9C-0E9AFADAA762}"/>
              </a:ext>
            </a:extLst>
          </p:cNvPr>
          <p:cNvSpPr>
            <a:spLocks noGrp="1"/>
          </p:cNvSpPr>
          <p:nvPr>
            <p:ph type="sldNum" sz="quarter" idx="10"/>
          </p:nvPr>
        </p:nvSpPr>
        <p:spPr/>
        <p:txBody>
          <a:bodyPr/>
          <a:lstStyle/>
          <a:p>
            <a:pPr marL="0" marR="0" lvl="0" indent="0" algn="r" defTabSz="931774" rtl="0" eaLnBrk="1" fontAlgn="auto" latinLnBrk="1" hangingPunct="1">
              <a:lnSpc>
                <a:spcPct val="100000"/>
              </a:lnSpc>
              <a:spcBef>
                <a:spcPts val="0"/>
              </a:spcBef>
              <a:spcAft>
                <a:spcPts val="0"/>
              </a:spcAft>
              <a:buClrTx/>
              <a:buSzTx/>
              <a:buFontTx/>
              <a:buNone/>
              <a:tabLst/>
              <a:defRPr/>
            </a:pPr>
            <a:fld id="{3A66E5BB-94F1-4E2F-AC66-B62C6CA86CE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1"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4697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6D62F-FCE5-FEA6-EF46-CE0350A772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7761FA-B83E-0E3A-497B-9C436757EC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CF6219-B305-A50B-8138-31F01773253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55EE2ED-68EA-D716-D55F-C12E0099F8D3}"/>
              </a:ext>
            </a:extLst>
          </p:cNvPr>
          <p:cNvSpPr>
            <a:spLocks noGrp="1"/>
          </p:cNvSpPr>
          <p:nvPr>
            <p:ph type="sldNum" sz="quarter" idx="10"/>
          </p:nvPr>
        </p:nvSpPr>
        <p:spPr/>
        <p:txBody>
          <a:bodyPr/>
          <a:lstStyle/>
          <a:p>
            <a:pPr marL="0" marR="0" lvl="0" indent="0" algn="r" defTabSz="931774" rtl="0" eaLnBrk="1" fontAlgn="auto" latinLnBrk="1" hangingPunct="1">
              <a:lnSpc>
                <a:spcPct val="100000"/>
              </a:lnSpc>
              <a:spcBef>
                <a:spcPts val="0"/>
              </a:spcBef>
              <a:spcAft>
                <a:spcPts val="0"/>
              </a:spcAft>
              <a:buClrTx/>
              <a:buSzTx/>
              <a:buFontTx/>
              <a:buNone/>
              <a:tabLst/>
              <a:defRPr/>
            </a:pPr>
            <a:fld id="{3A66E5BB-94F1-4E2F-AC66-B62C6CA86CE7}"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1"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4262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50</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52</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54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Freeform 13"/>
          <p:cNvSpPr/>
          <p:nvPr userDrawn="1"/>
        </p:nvSpPr>
        <p:spPr>
          <a:xfrm>
            <a:off x="4000500" y="1087403"/>
            <a:ext cx="8191500" cy="5770597"/>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cxnSp>
        <p:nvCxnSpPr>
          <p:cNvPr id="12" name="Straight Connector 11"/>
          <p:cNvCxnSpPr/>
          <p:nvPr userDrawn="1"/>
        </p:nvCxnSpPr>
        <p:spPr>
          <a:xfrm>
            <a:off x="406241" y="183933"/>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4" name="Freeform: Shape 13"/>
          <p:cNvSpPr/>
          <p:nvPr userDrawn="1"/>
        </p:nvSpPr>
        <p:spPr>
          <a:xfrm>
            <a:off x="5292348" y="1"/>
            <a:ext cx="2279742" cy="1267785"/>
          </a:xfrm>
          <a:custGeom>
            <a:avLst/>
            <a:gdLst>
              <a:gd name="connsiteX0" fmla="*/ 0 w 2279742"/>
              <a:gd name="connsiteY0" fmla="*/ 0 h 1267785"/>
              <a:gd name="connsiteX1" fmla="*/ 138700 w 2279742"/>
              <a:gd name="connsiteY1" fmla="*/ 0 h 1267785"/>
              <a:gd name="connsiteX2" fmla="*/ 138700 w 2279742"/>
              <a:gd name="connsiteY2" fmla="*/ 1078193 h 1267785"/>
              <a:gd name="connsiteX3" fmla="*/ 2002733 w 2279742"/>
              <a:gd name="connsiteY3" fmla="*/ 0 h 1267785"/>
              <a:gd name="connsiteX4" fmla="*/ 2279742 w 2279742"/>
              <a:gd name="connsiteY4" fmla="*/ 0 h 1267785"/>
              <a:gd name="connsiteX5" fmla="*/ 104026 w 2279742"/>
              <a:gd name="connsiteY5" fmla="*/ 1258503 h 1267785"/>
              <a:gd name="connsiteX6" fmla="*/ 69351 w 2279742"/>
              <a:gd name="connsiteY6" fmla="*/ 1267785 h 1267785"/>
              <a:gd name="connsiteX7" fmla="*/ 0 w 2279742"/>
              <a:gd name="connsiteY7" fmla="*/ 1198436 h 12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9742" h="1267785">
                <a:moveTo>
                  <a:pt x="0" y="0"/>
                </a:moveTo>
                <a:lnTo>
                  <a:pt x="138700" y="0"/>
                </a:lnTo>
                <a:lnTo>
                  <a:pt x="138700" y="1078193"/>
                </a:lnTo>
                <a:lnTo>
                  <a:pt x="2002733" y="0"/>
                </a:lnTo>
                <a:lnTo>
                  <a:pt x="2279742" y="0"/>
                </a:lnTo>
                <a:lnTo>
                  <a:pt x="104026" y="1258503"/>
                </a:lnTo>
                <a:cubicBezTo>
                  <a:pt x="93484" y="1264595"/>
                  <a:pt x="81523" y="1267796"/>
                  <a:pt x="69351" y="1267785"/>
                </a:cubicBezTo>
                <a:cubicBezTo>
                  <a:pt x="31049" y="1267785"/>
                  <a:pt x="0" y="1236737"/>
                  <a:pt x="0" y="1198436"/>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Shape 15"/>
          <p:cNvSpPr/>
          <p:nvPr userDrawn="1"/>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p:cNvSpPr/>
          <p:nvPr userDrawn="1"/>
        </p:nvSpPr>
        <p:spPr>
          <a:xfrm>
            <a:off x="1569044" y="514898"/>
            <a:ext cx="2393351" cy="232842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0" name="Freeform: Shape 19"/>
          <p:cNvSpPr/>
          <p:nvPr userDrawn="1"/>
        </p:nvSpPr>
        <p:spPr>
          <a:xfrm flipH="1">
            <a:off x="0" y="2949740"/>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Arc 21"/>
          <p:cNvSpPr/>
          <p:nvPr userDrawn="1"/>
        </p:nvSpPr>
        <p:spPr>
          <a:xfrm rot="16200000">
            <a:off x="1539683" y="4203427"/>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itle 1"/>
          <p:cNvSpPr>
            <a:spLocks noGrp="1"/>
          </p:cNvSpPr>
          <p:nvPr>
            <p:ph type="ctrTitle"/>
          </p:nvPr>
        </p:nvSpPr>
        <p:spPr>
          <a:xfrm>
            <a:off x="5093208" y="2743200"/>
            <a:ext cx="6592824" cy="2386584"/>
          </a:xfrm>
        </p:spPr>
        <p:txBody>
          <a:bodyPr anchor="b"/>
          <a:lstStyle>
            <a:lvl1pPr algn="r">
              <a:defRPr sz="6000">
                <a:solidFill>
                  <a:schemeClr val="bg1"/>
                </a:solidFill>
              </a:defRPr>
            </a:lvl1pPr>
          </a:lstStyle>
          <a:p>
            <a:r>
              <a:rPr lang="en-US"/>
              <a:t>Click to edit Master title style</a:t>
            </a:r>
          </a:p>
        </p:txBody>
      </p:sp>
      <p:sp>
        <p:nvSpPr>
          <p:cNvPr id="3" name="Subtitle 2"/>
          <p:cNvSpPr>
            <a:spLocks noGrp="1"/>
          </p:cNvSpPr>
          <p:nvPr>
            <p:ph type="subTitle" idx="1"/>
          </p:nvPr>
        </p:nvSpPr>
        <p:spPr>
          <a:xfrm>
            <a:off x="5093208" y="5221224"/>
            <a:ext cx="6592824" cy="996696"/>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Agenda">
    <p:spTree>
      <p:nvGrpSpPr>
        <p:cNvPr id="1" name=""/>
        <p:cNvGrpSpPr/>
        <p:nvPr/>
      </p:nvGrpSpPr>
      <p:grpSpPr>
        <a:xfrm>
          <a:off x="0" y="0"/>
          <a:ext cx="0" cy="0"/>
          <a:chOff x="0" y="0"/>
          <a:chExt cx="0" cy="0"/>
        </a:xfrm>
      </p:grpSpPr>
      <p:sp>
        <p:nvSpPr>
          <p:cNvPr id="10" name="Oval 9"/>
          <p:cNvSpPr/>
          <p:nvPr userDrawn="1"/>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Arc 11"/>
          <p:cNvSpPr/>
          <p:nvPr userDrawn="1"/>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14" name="Oval 13"/>
          <p:cNvSpPr/>
          <p:nvPr userDrawn="1"/>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 name="Title 1"/>
          <p:cNvSpPr>
            <a:spLocks noGrp="1"/>
          </p:cNvSpPr>
          <p:nvPr>
            <p:ph type="title"/>
          </p:nvPr>
        </p:nvSpPr>
        <p:spPr>
          <a:xfrm>
            <a:off x="1170432" y="1399032"/>
            <a:ext cx="3236976" cy="4069080"/>
          </a:xfrm>
        </p:spPr>
        <p:txBody>
          <a:bodyPr/>
          <a:lstStyle>
            <a:lvl1pPr algn="ctr">
              <a:defRPr>
                <a:solidFill>
                  <a:schemeClr val="bg1"/>
                </a:solidFill>
              </a:defRPr>
            </a:lvl1pPr>
          </a:lstStyle>
          <a:p>
            <a:r>
              <a:rPr lang="en-US"/>
              <a:t>Click to edit Master title style</a:t>
            </a:r>
          </a:p>
        </p:txBody>
      </p:sp>
      <p:sp>
        <p:nvSpPr>
          <p:cNvPr id="3" name="Content Placeholder 2"/>
          <p:cNvSpPr>
            <a:spLocks noGrp="1"/>
          </p:cNvSpPr>
          <p:nvPr>
            <p:ph idx="1"/>
          </p:nvPr>
        </p:nvSpPr>
        <p:spPr>
          <a:xfrm>
            <a:off x="5788152" y="1527048"/>
            <a:ext cx="5111496" cy="3931920"/>
          </a:xfrm>
        </p:spPr>
        <p:txBody>
          <a:bodyPr anchor="ctr"/>
          <a:lstStyle>
            <a:lvl1pPr marL="0" indent="0">
              <a:buNone/>
              <a:defRPr/>
            </a:lvl1pPr>
            <a:lvl2pPr marL="228600">
              <a:defRPr/>
            </a:lvl2pPr>
            <a:lvl3pPr marL="457200">
              <a:defRPr/>
            </a:lvl3pPr>
            <a:lvl4pPr>
              <a:buNone/>
              <a:defRPr/>
            </a:lvl4pPr>
          </a:lstStyle>
          <a:p>
            <a:pPr lvl="0"/>
            <a:r>
              <a:rPr lang="en-US"/>
              <a:t>Click to edit Master text styles</a:t>
            </a:r>
          </a:p>
          <a:p>
            <a:pPr lvl="1"/>
            <a:r>
              <a:rPr lang="en-US"/>
              <a:t>Second level</a:t>
            </a:r>
          </a:p>
          <a:p>
            <a:pPr lvl="2"/>
            <a:r>
              <a:rPr lang="en-US"/>
              <a:t>Third level</a:t>
            </a:r>
          </a:p>
        </p:txBody>
      </p:sp>
      <p:sp>
        <p:nvSpPr>
          <p:cNvPr id="4" name="Date Placeholder 3"/>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small pictures">
    <p:spTree>
      <p:nvGrpSpPr>
        <p:cNvPr id="1" name=""/>
        <p:cNvGrpSpPr/>
        <p:nvPr/>
      </p:nvGrpSpPr>
      <p:grpSpPr>
        <a:xfrm>
          <a:off x="0" y="0"/>
          <a:ext cx="0" cy="0"/>
          <a:chOff x="0" y="0"/>
          <a:chExt cx="0" cy="0"/>
        </a:xfrm>
      </p:grpSpPr>
      <p:sp>
        <p:nvSpPr>
          <p:cNvPr id="22" name="Picture Placeholder 21"/>
          <p:cNvSpPr>
            <a:spLocks noGrp="1"/>
          </p:cNvSpPr>
          <p:nvPr>
            <p:ph type="pic" sz="quarter" idx="13"/>
          </p:nvPr>
        </p:nvSpPr>
        <p:spPr>
          <a:xfrm>
            <a:off x="7200479" y="1150210"/>
            <a:ext cx="2207046" cy="2204178"/>
          </a:xfrm>
          <a:custGeom>
            <a:avLst/>
            <a:gdLst>
              <a:gd name="connsiteX0" fmla="*/ 1098749 w 2207046"/>
              <a:gd name="connsiteY0" fmla="*/ 0 h 2204178"/>
              <a:gd name="connsiteX1" fmla="*/ 2201707 w 2207046"/>
              <a:gd name="connsiteY1" fmla="*/ 995326 h 2204178"/>
              <a:gd name="connsiteX2" fmla="*/ 2207046 w 2207046"/>
              <a:gd name="connsiteY2" fmla="*/ 1101058 h 2204178"/>
              <a:gd name="connsiteX3" fmla="*/ 2207046 w 2207046"/>
              <a:gd name="connsiteY3" fmla="*/ 1116306 h 2204178"/>
              <a:gd name="connsiteX4" fmla="*/ 2201707 w 2207046"/>
              <a:gd name="connsiteY4" fmla="*/ 1222039 h 2204178"/>
              <a:gd name="connsiteX5" fmla="*/ 1322187 w 2207046"/>
              <a:gd name="connsiteY5" fmla="*/ 2194840 h 2204178"/>
              <a:gd name="connsiteX6" fmla="*/ 1260999 w 2207046"/>
              <a:gd name="connsiteY6" fmla="*/ 2204178 h 2204178"/>
              <a:gd name="connsiteX7" fmla="*/ 936500 w 2207046"/>
              <a:gd name="connsiteY7" fmla="*/ 2204178 h 2204178"/>
              <a:gd name="connsiteX8" fmla="*/ 875311 w 2207046"/>
              <a:gd name="connsiteY8" fmla="*/ 2194840 h 2204178"/>
              <a:gd name="connsiteX9" fmla="*/ 12592 w 2207046"/>
              <a:gd name="connsiteY9" fmla="*/ 1332120 h 2204178"/>
              <a:gd name="connsiteX10" fmla="*/ 0 w 2207046"/>
              <a:gd name="connsiteY10" fmla="*/ 1249617 h 2204178"/>
              <a:gd name="connsiteX11" fmla="*/ 0 w 2207046"/>
              <a:gd name="connsiteY11" fmla="*/ 967747 h 2204178"/>
              <a:gd name="connsiteX12" fmla="*/ 12592 w 2207046"/>
              <a:gd name="connsiteY12" fmla="*/ 885244 h 2204178"/>
              <a:gd name="connsiteX13" fmla="*/ 1098749 w 2207046"/>
              <a:gd name="connsiteY13" fmla="*/ 0 h 2204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207046" h="2204178">
                <a:moveTo>
                  <a:pt x="1098749" y="0"/>
                </a:moveTo>
                <a:cubicBezTo>
                  <a:pt x="1672788" y="0"/>
                  <a:pt x="2144931" y="436266"/>
                  <a:pt x="2201707" y="995326"/>
                </a:cubicBezTo>
                <a:lnTo>
                  <a:pt x="2207046" y="1101058"/>
                </a:lnTo>
                <a:lnTo>
                  <a:pt x="2207046" y="1116306"/>
                </a:lnTo>
                <a:lnTo>
                  <a:pt x="2201707" y="1222039"/>
                </a:lnTo>
                <a:cubicBezTo>
                  <a:pt x="2152501" y="1706557"/>
                  <a:pt x="1791308" y="2098844"/>
                  <a:pt x="1322187" y="2194840"/>
                </a:cubicBezTo>
                <a:lnTo>
                  <a:pt x="1260999" y="2204178"/>
                </a:lnTo>
                <a:lnTo>
                  <a:pt x="936500" y="2204178"/>
                </a:lnTo>
                <a:lnTo>
                  <a:pt x="875311" y="2194840"/>
                </a:lnTo>
                <a:cubicBezTo>
                  <a:pt x="442276" y="2106228"/>
                  <a:pt x="101204" y="1765156"/>
                  <a:pt x="12592" y="1332120"/>
                </a:cubicBezTo>
                <a:lnTo>
                  <a:pt x="0" y="1249617"/>
                </a:lnTo>
                <a:lnTo>
                  <a:pt x="0" y="967747"/>
                </a:lnTo>
                <a:lnTo>
                  <a:pt x="12592" y="885244"/>
                </a:lnTo>
                <a:cubicBezTo>
                  <a:pt x="115972" y="380036"/>
                  <a:pt x="562980" y="0"/>
                  <a:pt x="1098749"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1" name="Picture Placeholder 20"/>
          <p:cNvSpPr>
            <a:spLocks noGrp="1"/>
          </p:cNvSpPr>
          <p:nvPr>
            <p:ph type="pic" sz="quarter" idx="14"/>
          </p:nvPr>
        </p:nvSpPr>
        <p:spPr>
          <a:xfrm>
            <a:off x="8444632" y="2579683"/>
            <a:ext cx="3096807" cy="3096807"/>
          </a:xfrm>
          <a:custGeom>
            <a:avLst/>
            <a:gdLst>
              <a:gd name="connsiteX0" fmla="*/ 1548404 w 3096807"/>
              <a:gd name="connsiteY0" fmla="*/ 0 h 3096807"/>
              <a:gd name="connsiteX1" fmla="*/ 3096807 w 3096807"/>
              <a:gd name="connsiteY1" fmla="*/ 1548404 h 3096807"/>
              <a:gd name="connsiteX2" fmla="*/ 1548404 w 3096807"/>
              <a:gd name="connsiteY2" fmla="*/ 3096807 h 3096807"/>
              <a:gd name="connsiteX3" fmla="*/ 0 w 3096807"/>
              <a:gd name="connsiteY3" fmla="*/ 1548404 h 3096807"/>
              <a:gd name="connsiteX4" fmla="*/ 1548404 w 3096807"/>
              <a:gd name="connsiteY4" fmla="*/ 0 h 309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6807" h="3096807">
                <a:moveTo>
                  <a:pt x="1548404" y="0"/>
                </a:moveTo>
                <a:cubicBezTo>
                  <a:pt x="2403564" y="0"/>
                  <a:pt x="3096807" y="693243"/>
                  <a:pt x="3096807" y="1548404"/>
                </a:cubicBezTo>
                <a:cubicBezTo>
                  <a:pt x="3096807" y="2403564"/>
                  <a:pt x="2403564" y="3096807"/>
                  <a:pt x="1548404" y="3096807"/>
                </a:cubicBezTo>
                <a:cubicBezTo>
                  <a:pt x="693243" y="3096807"/>
                  <a:pt x="0" y="2403564"/>
                  <a:pt x="0" y="1548404"/>
                </a:cubicBezTo>
                <a:cubicBezTo>
                  <a:pt x="0" y="693243"/>
                  <a:pt x="693243" y="0"/>
                  <a:pt x="1548404"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 name="Title 1"/>
          <p:cNvSpPr>
            <a:spLocks noGrp="1"/>
          </p:cNvSpPr>
          <p:nvPr>
            <p:ph type="title"/>
          </p:nvPr>
        </p:nvSpPr>
        <p:spPr>
          <a:xfrm>
            <a:off x="539496" y="365124"/>
            <a:ext cx="5806440" cy="1325880"/>
          </a:xfrm>
        </p:spPr>
        <p:txBody>
          <a:bodyPr/>
          <a:lstStyle/>
          <a:p>
            <a:r>
              <a:rPr lang="en-US"/>
              <a:t>Click to edit Master title style</a:t>
            </a:r>
          </a:p>
        </p:txBody>
      </p:sp>
      <p:sp>
        <p:nvSpPr>
          <p:cNvPr id="3" name="Content Placeholder 2"/>
          <p:cNvSpPr>
            <a:spLocks noGrp="1"/>
          </p:cNvSpPr>
          <p:nvPr>
            <p:ph idx="1"/>
          </p:nvPr>
        </p:nvSpPr>
        <p:spPr>
          <a:xfrm>
            <a:off x="539496" y="1825625"/>
            <a:ext cx="5806440" cy="4352544"/>
          </a:xfrm>
        </p:spPr>
        <p:txBody>
          <a:bodyPr>
            <a:normAutofit/>
          </a:bodyPr>
          <a:lstStyle>
            <a:lvl1pPr marL="0" indent="0">
              <a:lnSpc>
                <a:spcPct val="110000"/>
              </a:lnSpc>
              <a:buNone/>
              <a:defRPr sz="2400"/>
            </a:lvl1pPr>
            <a:lvl2pPr marL="228600">
              <a:lnSpc>
                <a:spcPct val="110000"/>
              </a:lnSpc>
              <a:defRPr sz="2000"/>
            </a:lvl2pPr>
            <a:lvl3pPr marL="457200">
              <a:lnSpc>
                <a:spcPct val="110000"/>
              </a:lnSpc>
              <a:defRPr sz="1800"/>
            </a:lvl3pPr>
            <a:lvl4pPr marL="685800">
              <a:lnSpc>
                <a:spcPct val="110000"/>
              </a:lnSpc>
              <a:defRPr sz="1600"/>
            </a:lvl4pPr>
            <a:lvl5pPr>
              <a:lnSpc>
                <a:spcPct val="110000"/>
              </a:lnSpc>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10" name="Oval 9"/>
          <p:cNvSpPr/>
          <p:nvPr userDrawn="1"/>
        </p:nvSpPr>
        <p:spPr>
          <a:xfrm>
            <a:off x="10249620" y="1555068"/>
            <a:ext cx="819303" cy="7970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Rectangle 11"/>
          <p:cNvSpPr/>
          <p:nvPr userDrawn="1"/>
        </p:nvSpPr>
        <p:spPr>
          <a:xfrm>
            <a:off x="7590089" y="4034393"/>
            <a:ext cx="876704" cy="876704"/>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Oval 6"/>
          <p:cNvSpPr/>
          <p:nvPr userDrawn="1"/>
        </p:nvSpPr>
        <p:spPr>
          <a:xfrm>
            <a:off x="2815929" y="148929"/>
            <a:ext cx="6560142" cy="656014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Arc 7"/>
          <p:cNvSpPr/>
          <p:nvPr userDrawn="1"/>
        </p:nvSpPr>
        <p:spPr>
          <a:xfrm rot="9222429" flipV="1">
            <a:off x="2494119" y="-28502"/>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Oval 13"/>
          <p:cNvSpPr/>
          <p:nvPr userDrawn="1"/>
        </p:nvSpPr>
        <p:spPr>
          <a:xfrm>
            <a:off x="8165417" y="5241988"/>
            <a:ext cx="759403" cy="73880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319272" y="1380744"/>
            <a:ext cx="5559552" cy="2514600"/>
          </a:xfrm>
        </p:spPr>
        <p:txBody>
          <a:bodyPr anchor="b"/>
          <a:lstStyle>
            <a:lvl1pPr algn="ctr">
              <a:defRPr sz="6000">
                <a:solidFill>
                  <a:schemeClr val="bg1"/>
                </a:solidFill>
              </a:defRPr>
            </a:lvl1pPr>
          </a:lstStyle>
          <a:p>
            <a:r>
              <a:rPr lang="en-US"/>
              <a:t>Click to edit Master title style</a:t>
            </a:r>
          </a:p>
        </p:txBody>
      </p:sp>
      <p:sp>
        <p:nvSpPr>
          <p:cNvPr id="3" name="Text Placeholder 2"/>
          <p:cNvSpPr>
            <a:spLocks noGrp="1"/>
          </p:cNvSpPr>
          <p:nvPr>
            <p:ph type="body" idx="1"/>
          </p:nvPr>
        </p:nvSpPr>
        <p:spPr>
          <a:xfrm>
            <a:off x="3319272" y="4078224"/>
            <a:ext cx="5559552" cy="1536192"/>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9496" y="365125"/>
            <a:ext cx="10515600" cy="1325563"/>
          </a:xfrm>
        </p:spPr>
        <p:txBody>
          <a:bodyPr/>
          <a:lstStyle/>
          <a:p>
            <a:r>
              <a:rPr lang="en-US"/>
              <a:t>Click to edit Master title style</a:t>
            </a:r>
          </a:p>
        </p:txBody>
      </p:sp>
      <p:sp>
        <p:nvSpPr>
          <p:cNvPr id="3" name="Content Placeholder 2"/>
          <p:cNvSpPr>
            <a:spLocks noGrp="1"/>
          </p:cNvSpPr>
          <p:nvPr>
            <p:ph idx="1"/>
          </p:nvPr>
        </p:nvSpPr>
        <p:spPr>
          <a:xfrm>
            <a:off x="1179576" y="1911096"/>
            <a:ext cx="98298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7" name="Freeform: Shape 6"/>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Freeform: Shape 7"/>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6" name="Freeform: Shape 5"/>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Freeform: Shape 6"/>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838200" y="1911096"/>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slide with picture">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0" y="1"/>
            <a:ext cx="12192000" cy="6858000"/>
          </a:xfrm>
        </p:spPr>
        <p:txBody>
          <a:bodyPr/>
          <a:lstStyle>
            <a:lvl1pPr>
              <a:buNone/>
              <a:defRPr>
                <a:solidFill>
                  <a:schemeClr val="bg1"/>
                </a:solidFill>
              </a:defRPr>
            </a:lvl1pPr>
          </a:lstStyle>
          <a:p>
            <a:r>
              <a:rPr lang="en-US"/>
              <a:t>Click icon to add picture</a:t>
            </a:r>
            <a:endParaRPr lang="en-US" dirty="0"/>
          </a:p>
        </p:txBody>
      </p:sp>
      <p:sp>
        <p:nvSpPr>
          <p:cNvPr id="10" name="Title 9"/>
          <p:cNvSpPr>
            <a:spLocks noGrp="1"/>
          </p:cNvSpPr>
          <p:nvPr>
            <p:ph type="title"/>
          </p:nvPr>
        </p:nvSpPr>
        <p:spPr>
          <a:xfrm>
            <a:off x="3111500" y="370600"/>
            <a:ext cx="5923842" cy="5923842"/>
          </a:xfrm>
          <a:custGeom>
            <a:avLst/>
            <a:gdLst>
              <a:gd name="connsiteX0" fmla="*/ 2961921 w 5923842"/>
              <a:gd name="connsiteY0" fmla="*/ 0 h 5923842"/>
              <a:gd name="connsiteX1" fmla="*/ 5923842 w 5923842"/>
              <a:gd name="connsiteY1" fmla="*/ 2961921 h 5923842"/>
              <a:gd name="connsiteX2" fmla="*/ 2961921 w 5923842"/>
              <a:gd name="connsiteY2" fmla="*/ 5923842 h 5923842"/>
              <a:gd name="connsiteX3" fmla="*/ 0 w 5923842"/>
              <a:gd name="connsiteY3" fmla="*/ 2961921 h 5923842"/>
              <a:gd name="connsiteX4" fmla="*/ 2961921 w 5923842"/>
              <a:gd name="connsiteY4" fmla="*/ 0 h 5923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23842" h="5923842">
                <a:moveTo>
                  <a:pt x="2961921" y="0"/>
                </a:moveTo>
                <a:cubicBezTo>
                  <a:pt x="4597745" y="0"/>
                  <a:pt x="5923842" y="1326097"/>
                  <a:pt x="5923842" y="2961921"/>
                </a:cubicBezTo>
                <a:cubicBezTo>
                  <a:pt x="5923842" y="4597745"/>
                  <a:pt x="4597745" y="5923842"/>
                  <a:pt x="2961921" y="5923842"/>
                </a:cubicBezTo>
                <a:cubicBezTo>
                  <a:pt x="1326097" y="5923842"/>
                  <a:pt x="0" y="4597745"/>
                  <a:pt x="0" y="2961921"/>
                </a:cubicBezTo>
                <a:cubicBezTo>
                  <a:pt x="0" y="1326097"/>
                  <a:pt x="1326097" y="0"/>
                  <a:pt x="2961921" y="0"/>
                </a:cubicBezTo>
                <a:close/>
              </a:path>
            </a:pathLst>
          </a:custGeom>
          <a:solidFill>
            <a:schemeClr val="bg1">
              <a:alpha val="95000"/>
            </a:schemeClr>
          </a:solidFill>
        </p:spPr>
        <p:txBody>
          <a:bodyPr wrap="square" lIns="457200" rIns="457200" bIns="2331720" anchor="b" anchorCtr="0">
            <a:noAutofit/>
          </a:bodyPr>
          <a:lstStyle>
            <a:lvl1pPr algn="ctr">
              <a:defRPr sz="4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3575304" y="4379976"/>
            <a:ext cx="5038344" cy="713232"/>
          </a:xfrm>
        </p:spPr>
        <p:txBody>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1" name="Date Placeholder 10"/>
          <p:cNvSpPr>
            <a:spLocks noGrp="1"/>
          </p:cNvSpPr>
          <p:nvPr>
            <p:ph type="dt" sz="half" idx="11"/>
          </p:nvPr>
        </p:nvSpPr>
        <p:spPr/>
        <p:txBody>
          <a:bodyPr/>
          <a:lstStyle>
            <a:lvl1pPr>
              <a:defRPr>
                <a:solidFill>
                  <a:schemeClr val="bg1"/>
                </a:solidFill>
                <a:latin typeface="+mn-lt"/>
              </a:defRPr>
            </a:lvl1pPr>
          </a:lstStyle>
          <a:p>
            <a:pPr>
              <a:defRPr/>
            </a:pPr>
            <a:endParaRPr lang="en-US" dirty="0"/>
          </a:p>
        </p:txBody>
      </p:sp>
      <p:sp>
        <p:nvSpPr>
          <p:cNvPr id="12" name="Footer Placeholder 11"/>
          <p:cNvSpPr>
            <a:spLocks noGrp="1"/>
          </p:cNvSpPr>
          <p:nvPr>
            <p:ph type="ftr" sz="quarter" idx="12"/>
          </p:nvPr>
        </p:nvSpPr>
        <p:spPr/>
        <p:txBody>
          <a:bodyPr/>
          <a:lstStyle>
            <a:lvl1pPr>
              <a:defRPr>
                <a:solidFill>
                  <a:schemeClr val="bg1"/>
                </a:solidFill>
                <a:latin typeface="+mn-lt"/>
              </a:defRPr>
            </a:lvl1pPr>
          </a:lstStyle>
          <a:p>
            <a:pPr>
              <a:defRPr/>
            </a:pPr>
            <a:endParaRPr lang="en-US" dirty="0"/>
          </a:p>
        </p:txBody>
      </p:sp>
      <p:sp>
        <p:nvSpPr>
          <p:cNvPr id="13" name="Slide Number Placeholder 12"/>
          <p:cNvSpPr>
            <a:spLocks noGrp="1"/>
          </p:cNvSpPr>
          <p:nvPr>
            <p:ph type="sldNum" sz="quarter" idx="13"/>
          </p:nvPr>
        </p:nvSpPr>
        <p:spPr/>
        <p:txBody>
          <a:bodyPr/>
          <a:lstStyle>
            <a:lvl1pPr>
              <a:defRPr>
                <a:solidFill>
                  <a:schemeClr val="bg1"/>
                </a:solidFill>
                <a:latin typeface="+mn-lt"/>
              </a:defRPr>
            </a:lvl1pPr>
          </a:lstStyle>
          <a:p>
            <a:pPr>
              <a:defRPr/>
            </a:pPr>
            <a:fld id="{D76B855D-E9CC-4FF8-AD85-6CDC7B89A0D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8" name="Freeform: Shape 7"/>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Freeform: Shape 8"/>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10" name="Freeform: Shape 9"/>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Freeform: Shape 10"/>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3 colum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32918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32918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53128" y="1681163"/>
            <a:ext cx="32918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53128" y="2505075"/>
            <a:ext cx="32918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10" name="Freeform: Shape 9"/>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Freeform: Shape 10"/>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 Placeholder 4"/>
          <p:cNvSpPr>
            <a:spLocks noGrp="1"/>
          </p:cNvSpPr>
          <p:nvPr>
            <p:ph type="body" sz="quarter" idx="13"/>
          </p:nvPr>
        </p:nvSpPr>
        <p:spPr>
          <a:xfrm>
            <a:off x="8065008" y="1681163"/>
            <a:ext cx="32918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8065008" y="2505075"/>
            <a:ext cx="32918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with 2 medium pictures">
    <p:spTree>
      <p:nvGrpSpPr>
        <p:cNvPr id="1" name=""/>
        <p:cNvGrpSpPr/>
        <p:nvPr/>
      </p:nvGrpSpPr>
      <p:grpSpPr>
        <a:xfrm>
          <a:off x="0" y="0"/>
          <a:ext cx="0" cy="0"/>
          <a:chOff x="0" y="0"/>
          <a:chExt cx="0" cy="0"/>
        </a:xfrm>
      </p:grpSpPr>
      <p:sp>
        <p:nvSpPr>
          <p:cNvPr id="20" name="Picture Placeholder 19"/>
          <p:cNvSpPr>
            <a:spLocks noGrp="1"/>
          </p:cNvSpPr>
          <p:nvPr>
            <p:ph type="pic" sz="quarter" idx="14"/>
          </p:nvPr>
        </p:nvSpPr>
        <p:spPr>
          <a:xfrm>
            <a:off x="7901259" y="2727729"/>
            <a:ext cx="4290740" cy="4130271"/>
          </a:xfrm>
          <a:custGeom>
            <a:avLst/>
            <a:gdLst>
              <a:gd name="connsiteX0" fmla="*/ 2503809 w 4290740"/>
              <a:gd name="connsiteY0" fmla="*/ 0 h 4130271"/>
              <a:gd name="connsiteX1" fmla="*/ 4198398 w 4290740"/>
              <a:gd name="connsiteY1" fmla="*/ 660580 h 4130271"/>
              <a:gd name="connsiteX2" fmla="*/ 4290740 w 4290740"/>
              <a:gd name="connsiteY2" fmla="*/ 751285 h 4130271"/>
              <a:gd name="connsiteX3" fmla="*/ 4290740 w 4290740"/>
              <a:gd name="connsiteY3" fmla="*/ 4130271 h 4130271"/>
              <a:gd name="connsiteX4" fmla="*/ 604508 w 4290740"/>
              <a:gd name="connsiteY4" fmla="*/ 4130271 h 4130271"/>
              <a:gd name="connsiteX5" fmla="*/ 461940 w 4290740"/>
              <a:gd name="connsiteY5" fmla="*/ 3953232 h 4130271"/>
              <a:gd name="connsiteX6" fmla="*/ 0 w 4290740"/>
              <a:gd name="connsiteY6" fmla="*/ 2503809 h 4130271"/>
              <a:gd name="connsiteX7" fmla="*/ 2503809 w 4290740"/>
              <a:gd name="connsiteY7" fmla="*/ 0 h 4130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90740" h="4130271">
                <a:moveTo>
                  <a:pt x="2503809" y="0"/>
                </a:moveTo>
                <a:cubicBezTo>
                  <a:pt x="3157405" y="0"/>
                  <a:pt x="3752509" y="250434"/>
                  <a:pt x="4198398" y="660580"/>
                </a:cubicBezTo>
                <a:lnTo>
                  <a:pt x="4290740" y="751285"/>
                </a:lnTo>
                <a:lnTo>
                  <a:pt x="4290740" y="4130271"/>
                </a:lnTo>
                <a:lnTo>
                  <a:pt x="604508" y="4130271"/>
                </a:lnTo>
                <a:lnTo>
                  <a:pt x="461940" y="3953232"/>
                </a:lnTo>
                <a:cubicBezTo>
                  <a:pt x="171051" y="3544183"/>
                  <a:pt x="0" y="3043971"/>
                  <a:pt x="0" y="2503809"/>
                </a:cubicBezTo>
                <a:cubicBezTo>
                  <a:pt x="0" y="1120992"/>
                  <a:pt x="1120992" y="0"/>
                  <a:pt x="2503809"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1" name="Picture Placeholder 20"/>
          <p:cNvSpPr>
            <a:spLocks noGrp="1"/>
          </p:cNvSpPr>
          <p:nvPr>
            <p:ph type="pic" sz="quarter" idx="13"/>
          </p:nvPr>
        </p:nvSpPr>
        <p:spPr>
          <a:xfrm>
            <a:off x="6261609" y="0"/>
            <a:ext cx="3519311" cy="3007909"/>
          </a:xfrm>
          <a:custGeom>
            <a:avLst/>
            <a:gdLst>
              <a:gd name="connsiteX0" fmla="*/ 519779 w 3519311"/>
              <a:gd name="connsiteY0" fmla="*/ 0 h 3007909"/>
              <a:gd name="connsiteX1" fmla="*/ 2999531 w 3519311"/>
              <a:gd name="connsiteY1" fmla="*/ 0 h 3007909"/>
              <a:gd name="connsiteX2" fmla="*/ 3003920 w 3519311"/>
              <a:gd name="connsiteY2" fmla="*/ 3989 h 3007909"/>
              <a:gd name="connsiteX3" fmla="*/ 3519311 w 3519311"/>
              <a:gd name="connsiteY3" fmla="*/ 1248253 h 3007909"/>
              <a:gd name="connsiteX4" fmla="*/ 1759655 w 3519311"/>
              <a:gd name="connsiteY4" fmla="*/ 3007909 h 3007909"/>
              <a:gd name="connsiteX5" fmla="*/ 9084 w 3519311"/>
              <a:gd name="connsiteY5" fmla="*/ 1428168 h 3007909"/>
              <a:gd name="connsiteX6" fmla="*/ 0 w 3519311"/>
              <a:gd name="connsiteY6" fmla="*/ 1248273 h 3007909"/>
              <a:gd name="connsiteX7" fmla="*/ 0 w 3519311"/>
              <a:gd name="connsiteY7" fmla="*/ 1248233 h 3007909"/>
              <a:gd name="connsiteX8" fmla="*/ 9084 w 3519311"/>
              <a:gd name="connsiteY8" fmla="*/ 1068339 h 3007909"/>
              <a:gd name="connsiteX9" fmla="*/ 515391 w 3519311"/>
              <a:gd name="connsiteY9" fmla="*/ 3989 h 3007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19311" h="3007909">
                <a:moveTo>
                  <a:pt x="519779" y="0"/>
                </a:moveTo>
                <a:lnTo>
                  <a:pt x="2999531" y="0"/>
                </a:lnTo>
                <a:lnTo>
                  <a:pt x="3003920" y="3989"/>
                </a:lnTo>
                <a:cubicBezTo>
                  <a:pt x="3322355" y="322424"/>
                  <a:pt x="3519311" y="762338"/>
                  <a:pt x="3519311" y="1248253"/>
                </a:cubicBezTo>
                <a:cubicBezTo>
                  <a:pt x="3519311" y="2220084"/>
                  <a:pt x="2731486" y="3007909"/>
                  <a:pt x="1759655" y="3007909"/>
                </a:cubicBezTo>
                <a:cubicBezTo>
                  <a:pt x="848565" y="3007909"/>
                  <a:pt x="99196" y="2315485"/>
                  <a:pt x="9084" y="1428168"/>
                </a:cubicBezTo>
                <a:lnTo>
                  <a:pt x="0" y="1248273"/>
                </a:lnTo>
                <a:lnTo>
                  <a:pt x="0" y="1248233"/>
                </a:lnTo>
                <a:lnTo>
                  <a:pt x="9084" y="1068339"/>
                </a:lnTo>
                <a:cubicBezTo>
                  <a:pt x="51137" y="654258"/>
                  <a:pt x="236761" y="282620"/>
                  <a:pt x="515391" y="3989"/>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10" name="Oval 9"/>
          <p:cNvSpPr/>
          <p:nvPr userDrawn="1"/>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Arc 11"/>
          <p:cNvSpPr/>
          <p:nvPr userDrawn="1"/>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itle 1"/>
          <p:cNvSpPr>
            <a:spLocks noGrp="1"/>
          </p:cNvSpPr>
          <p:nvPr>
            <p:ph type="title"/>
          </p:nvPr>
        </p:nvSpPr>
        <p:spPr>
          <a:xfrm>
            <a:off x="841248" y="365760"/>
            <a:ext cx="5120640" cy="132588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8" name="Content Placeholder 2"/>
          <p:cNvSpPr>
            <a:spLocks noGrp="1"/>
          </p:cNvSpPr>
          <p:nvPr>
            <p:ph idx="1"/>
          </p:nvPr>
        </p:nvSpPr>
        <p:spPr>
          <a:xfrm>
            <a:off x="841248" y="1828800"/>
            <a:ext cx="5093208" cy="4352544"/>
          </a:xfrm>
        </p:spPr>
        <p:txBody>
          <a:bodyPr/>
          <a:lstStyle>
            <a:lvl1pPr marL="0" indent="0">
              <a:buNone/>
              <a:defRPr sz="2400"/>
            </a:lvl1pPr>
            <a:lvl2pPr marL="228600">
              <a:defRPr/>
            </a:lvl2pPr>
            <a:lvl3pPr marL="457200">
              <a:defRPr/>
            </a:lvl3pPr>
            <a:lvl4pPr marL="685800">
              <a:defRPr/>
            </a:lvl4pPr>
          </a:lstStyle>
          <a:p>
            <a:pPr lvl="0"/>
            <a:r>
              <a:rPr lang="en-US"/>
              <a:t>Click to edit Master text styles</a:t>
            </a:r>
          </a:p>
          <a:p>
            <a:pPr lvl="1"/>
            <a:r>
              <a:rPr lang="en-US"/>
              <a:t>Second level</a:t>
            </a:r>
          </a:p>
          <a:p>
            <a:pPr lvl="2"/>
            <a:r>
              <a:rPr lang="en-US"/>
              <a:t>Third level</a:t>
            </a:r>
          </a:p>
          <a:p>
            <a:pPr lvl="3"/>
            <a:r>
              <a:rPr lang="en-US"/>
              <a:t>Fourth level</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Oval 9"/>
          <p:cNvSpPr/>
          <p:nvPr userDrawn="1"/>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p:cNvSpPr/>
          <p:nvPr userDrawn="1"/>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Freeform: Shape 13"/>
          <p:cNvSpPr/>
          <p:nvPr userDrawn="1"/>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Shape 15"/>
          <p:cNvSpPr/>
          <p:nvPr userDrawn="1"/>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p:cNvSpPr/>
          <p:nvPr userDrawn="1"/>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Freeform: Shape 19"/>
          <p:cNvSpPr/>
          <p:nvPr userDrawn="1"/>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Freeform: Shape 21"/>
          <p:cNvSpPr/>
          <p:nvPr userDrawn="1"/>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389888" y="1234440"/>
            <a:ext cx="3236976" cy="4069080"/>
          </a:xfrm>
        </p:spPr>
        <p:txBody>
          <a:bodyPr/>
          <a:lstStyle>
            <a:lvl1pPr algn="ctr">
              <a:defRPr>
                <a:solidFill>
                  <a:schemeClr val="bg1"/>
                </a:solidFill>
              </a:defRPr>
            </a:lvl1pPr>
          </a:lstStyle>
          <a:p>
            <a:r>
              <a:rPr lang="en-US"/>
              <a:t>Click to edit Master title style</a:t>
            </a:r>
          </a:p>
        </p:txBody>
      </p:sp>
      <p:sp>
        <p:nvSpPr>
          <p:cNvPr id="3" name="Date Placeholder 2"/>
          <p:cNvSpPr>
            <a:spLocks noGrp="1"/>
          </p:cNvSpPr>
          <p:nvPr>
            <p:ph type="dt" sz="half" idx="10"/>
          </p:nvPr>
        </p:nvSpPr>
        <p:spPr>
          <a:xfrm>
            <a:off x="1682496" y="6356350"/>
            <a:ext cx="1545336" cy="365125"/>
          </a:xfrm>
        </p:spPr>
        <p:txBody>
          <a:bodyPr/>
          <a:lstStyle>
            <a:lvl1pPr>
              <a:defRPr>
                <a:latin typeface="+mn-lt"/>
              </a:defRPr>
            </a:lvl1pPr>
          </a:lstStyle>
          <a:p>
            <a:pPr>
              <a:defRPr/>
            </a:pPr>
            <a:endParaRPr lang="en-US" dirty="0">
              <a:solidFill>
                <a:prstClr val="black">
                  <a:tint val="75000"/>
                </a:prstClr>
              </a:solidFill>
            </a:endParaRPr>
          </a:p>
        </p:txBody>
      </p:sp>
      <p:sp>
        <p:nvSpPr>
          <p:cNvPr id="4" name="Footer Placeholder 3"/>
          <p:cNvSpPr>
            <a:spLocks noGrp="1"/>
          </p:cNvSpPr>
          <p:nvPr>
            <p:ph type="ftr" sz="quarter" idx="11"/>
          </p:nvPr>
        </p:nvSpPr>
        <p:spPr>
          <a:xfrm>
            <a:off x="6099048" y="6356350"/>
            <a:ext cx="4114800" cy="365125"/>
          </a:xfrm>
        </p:spPr>
        <p:txBody>
          <a:bodyPr/>
          <a:lstStyle>
            <a:lvl1pPr algn="l">
              <a:defRPr>
                <a:latin typeface="+mn-lt"/>
              </a:defRPr>
            </a:lvl1pPr>
          </a:lstStyle>
          <a:p>
            <a:pPr algn="l">
              <a:defRPr/>
            </a:pPr>
            <a:endParaRPr lang="en-US" dirty="0">
              <a:solidFill>
                <a:prstClr val="black">
                  <a:tint val="75000"/>
                </a:prstClr>
              </a:solidFill>
            </a:endParaRPr>
          </a:p>
        </p:txBody>
      </p:sp>
      <p:sp>
        <p:nvSpPr>
          <p:cNvPr id="5" name="Slide Number Placeholder 4"/>
          <p:cNvSpPr>
            <a:spLocks noGrp="1"/>
          </p:cNvSpPr>
          <p:nvPr>
            <p:ph type="sldNum" sz="quarter" idx="12"/>
          </p:nvPr>
        </p:nvSpPr>
        <p:spPr>
          <a:xfrm>
            <a:off x="10506456" y="6356350"/>
            <a:ext cx="850392" cy="365125"/>
          </a:xfrm>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8" name="Content Placeholder 2"/>
          <p:cNvSpPr>
            <a:spLocks noGrp="1"/>
          </p:cNvSpPr>
          <p:nvPr>
            <p:ph idx="1"/>
          </p:nvPr>
        </p:nvSpPr>
        <p:spPr>
          <a:xfrm>
            <a:off x="6665976" y="2551176"/>
            <a:ext cx="4709160" cy="1755648"/>
          </a:xfrm>
        </p:spPr>
        <p:txBody>
          <a:bodyPr/>
          <a:lstStyle>
            <a:lvl1pPr marL="0" indent="0">
              <a:buNone/>
              <a:defRPr sz="2400"/>
            </a:lvl1pPr>
            <a:lvl2pPr marL="228600">
              <a:defRPr sz="1800"/>
            </a:lvl2pPr>
            <a:lvl3pPr marL="457200">
              <a:defRPr sz="1800"/>
            </a:lvl3pPr>
          </a:lstStyle>
          <a:p>
            <a:pPr lvl="0"/>
            <a:r>
              <a:rPr lang="en-US"/>
              <a:t>Click to edit Master text styles</a:t>
            </a:r>
          </a:p>
          <a:p>
            <a:pPr lvl="1"/>
            <a:r>
              <a:rPr lang="en-US"/>
              <a:t>Second level</a:t>
            </a:r>
          </a:p>
          <a:p>
            <a:pPr lvl="2"/>
            <a:r>
              <a:rPr lang="en-US"/>
              <a:t>Third level</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reeform: Shape 4"/>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reeform: Shape 5"/>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5" name="Freeform: Shape 4"/>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reeform: Shape 5"/>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Freeform: Shape 7"/>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Freeform: Shape 8"/>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Freeform: Shape 7"/>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Freeform: Shape 8"/>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2 small pictures">
    <p:spTree>
      <p:nvGrpSpPr>
        <p:cNvPr id="1" name=""/>
        <p:cNvGrpSpPr/>
        <p:nvPr/>
      </p:nvGrpSpPr>
      <p:grpSpPr>
        <a:xfrm>
          <a:off x="0" y="0"/>
          <a:ext cx="0" cy="0"/>
          <a:chOff x="0" y="0"/>
          <a:chExt cx="0" cy="0"/>
        </a:xfrm>
      </p:grpSpPr>
      <p:sp>
        <p:nvSpPr>
          <p:cNvPr id="22" name="Picture Placeholder 21"/>
          <p:cNvSpPr>
            <a:spLocks noGrp="1"/>
          </p:cNvSpPr>
          <p:nvPr>
            <p:ph type="pic" sz="quarter" idx="13"/>
          </p:nvPr>
        </p:nvSpPr>
        <p:spPr>
          <a:xfrm>
            <a:off x="7200479" y="1150210"/>
            <a:ext cx="2207046" cy="2204178"/>
          </a:xfrm>
          <a:custGeom>
            <a:avLst/>
            <a:gdLst>
              <a:gd name="connsiteX0" fmla="*/ 1098749 w 2207046"/>
              <a:gd name="connsiteY0" fmla="*/ 0 h 2204178"/>
              <a:gd name="connsiteX1" fmla="*/ 2201707 w 2207046"/>
              <a:gd name="connsiteY1" fmla="*/ 995326 h 2204178"/>
              <a:gd name="connsiteX2" fmla="*/ 2207046 w 2207046"/>
              <a:gd name="connsiteY2" fmla="*/ 1101058 h 2204178"/>
              <a:gd name="connsiteX3" fmla="*/ 2207046 w 2207046"/>
              <a:gd name="connsiteY3" fmla="*/ 1116306 h 2204178"/>
              <a:gd name="connsiteX4" fmla="*/ 2201707 w 2207046"/>
              <a:gd name="connsiteY4" fmla="*/ 1222039 h 2204178"/>
              <a:gd name="connsiteX5" fmla="*/ 1322187 w 2207046"/>
              <a:gd name="connsiteY5" fmla="*/ 2194840 h 2204178"/>
              <a:gd name="connsiteX6" fmla="*/ 1260999 w 2207046"/>
              <a:gd name="connsiteY6" fmla="*/ 2204178 h 2204178"/>
              <a:gd name="connsiteX7" fmla="*/ 936500 w 2207046"/>
              <a:gd name="connsiteY7" fmla="*/ 2204178 h 2204178"/>
              <a:gd name="connsiteX8" fmla="*/ 875311 w 2207046"/>
              <a:gd name="connsiteY8" fmla="*/ 2194840 h 2204178"/>
              <a:gd name="connsiteX9" fmla="*/ 12592 w 2207046"/>
              <a:gd name="connsiteY9" fmla="*/ 1332120 h 2204178"/>
              <a:gd name="connsiteX10" fmla="*/ 0 w 2207046"/>
              <a:gd name="connsiteY10" fmla="*/ 1249617 h 2204178"/>
              <a:gd name="connsiteX11" fmla="*/ 0 w 2207046"/>
              <a:gd name="connsiteY11" fmla="*/ 967747 h 2204178"/>
              <a:gd name="connsiteX12" fmla="*/ 12592 w 2207046"/>
              <a:gd name="connsiteY12" fmla="*/ 885244 h 2204178"/>
              <a:gd name="connsiteX13" fmla="*/ 1098749 w 2207046"/>
              <a:gd name="connsiteY13" fmla="*/ 0 h 2204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207046" h="2204178">
                <a:moveTo>
                  <a:pt x="1098749" y="0"/>
                </a:moveTo>
                <a:cubicBezTo>
                  <a:pt x="1672788" y="0"/>
                  <a:pt x="2144931" y="436266"/>
                  <a:pt x="2201707" y="995326"/>
                </a:cubicBezTo>
                <a:lnTo>
                  <a:pt x="2207046" y="1101058"/>
                </a:lnTo>
                <a:lnTo>
                  <a:pt x="2207046" y="1116306"/>
                </a:lnTo>
                <a:lnTo>
                  <a:pt x="2201707" y="1222039"/>
                </a:lnTo>
                <a:cubicBezTo>
                  <a:pt x="2152501" y="1706557"/>
                  <a:pt x="1791308" y="2098844"/>
                  <a:pt x="1322187" y="2194840"/>
                </a:cubicBezTo>
                <a:lnTo>
                  <a:pt x="1260999" y="2204178"/>
                </a:lnTo>
                <a:lnTo>
                  <a:pt x="936500" y="2204178"/>
                </a:lnTo>
                <a:lnTo>
                  <a:pt x="875311" y="2194840"/>
                </a:lnTo>
                <a:cubicBezTo>
                  <a:pt x="442276" y="2106228"/>
                  <a:pt x="101204" y="1765156"/>
                  <a:pt x="12592" y="1332120"/>
                </a:cubicBezTo>
                <a:lnTo>
                  <a:pt x="0" y="1249617"/>
                </a:lnTo>
                <a:lnTo>
                  <a:pt x="0" y="967747"/>
                </a:lnTo>
                <a:lnTo>
                  <a:pt x="12592" y="885244"/>
                </a:lnTo>
                <a:cubicBezTo>
                  <a:pt x="115972" y="380036"/>
                  <a:pt x="562980" y="0"/>
                  <a:pt x="1098749"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1" name="Picture Placeholder 20"/>
          <p:cNvSpPr>
            <a:spLocks noGrp="1"/>
          </p:cNvSpPr>
          <p:nvPr>
            <p:ph type="pic" sz="quarter" idx="14"/>
          </p:nvPr>
        </p:nvSpPr>
        <p:spPr>
          <a:xfrm>
            <a:off x="8444632" y="2579683"/>
            <a:ext cx="3096807" cy="3096807"/>
          </a:xfrm>
          <a:custGeom>
            <a:avLst/>
            <a:gdLst>
              <a:gd name="connsiteX0" fmla="*/ 1548404 w 3096807"/>
              <a:gd name="connsiteY0" fmla="*/ 0 h 3096807"/>
              <a:gd name="connsiteX1" fmla="*/ 3096807 w 3096807"/>
              <a:gd name="connsiteY1" fmla="*/ 1548404 h 3096807"/>
              <a:gd name="connsiteX2" fmla="*/ 1548404 w 3096807"/>
              <a:gd name="connsiteY2" fmla="*/ 3096807 h 3096807"/>
              <a:gd name="connsiteX3" fmla="*/ 0 w 3096807"/>
              <a:gd name="connsiteY3" fmla="*/ 1548404 h 3096807"/>
              <a:gd name="connsiteX4" fmla="*/ 1548404 w 3096807"/>
              <a:gd name="connsiteY4" fmla="*/ 0 h 309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6807" h="3096807">
                <a:moveTo>
                  <a:pt x="1548404" y="0"/>
                </a:moveTo>
                <a:cubicBezTo>
                  <a:pt x="2403564" y="0"/>
                  <a:pt x="3096807" y="693243"/>
                  <a:pt x="3096807" y="1548404"/>
                </a:cubicBezTo>
                <a:cubicBezTo>
                  <a:pt x="3096807" y="2403564"/>
                  <a:pt x="2403564" y="3096807"/>
                  <a:pt x="1548404" y="3096807"/>
                </a:cubicBezTo>
                <a:cubicBezTo>
                  <a:pt x="693243" y="3096807"/>
                  <a:pt x="0" y="2403564"/>
                  <a:pt x="0" y="1548404"/>
                </a:cubicBezTo>
                <a:cubicBezTo>
                  <a:pt x="0" y="693243"/>
                  <a:pt x="693243" y="0"/>
                  <a:pt x="1548404"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 name="Title 1"/>
          <p:cNvSpPr>
            <a:spLocks noGrp="1"/>
          </p:cNvSpPr>
          <p:nvPr>
            <p:ph type="title"/>
          </p:nvPr>
        </p:nvSpPr>
        <p:spPr>
          <a:xfrm>
            <a:off x="539496" y="365124"/>
            <a:ext cx="5806440" cy="1325880"/>
          </a:xfrm>
        </p:spPr>
        <p:txBody>
          <a:bodyPr/>
          <a:lstStyle/>
          <a:p>
            <a:r>
              <a:rPr lang="en-US"/>
              <a:t>Click to edit Master title style</a:t>
            </a:r>
          </a:p>
        </p:txBody>
      </p:sp>
      <p:sp>
        <p:nvSpPr>
          <p:cNvPr id="3" name="Content Placeholder 2"/>
          <p:cNvSpPr>
            <a:spLocks noGrp="1"/>
          </p:cNvSpPr>
          <p:nvPr>
            <p:ph idx="1"/>
          </p:nvPr>
        </p:nvSpPr>
        <p:spPr>
          <a:xfrm>
            <a:off x="539496" y="1825625"/>
            <a:ext cx="5806440" cy="4352544"/>
          </a:xfrm>
        </p:spPr>
        <p:txBody>
          <a:bodyPr>
            <a:normAutofit/>
          </a:bodyPr>
          <a:lstStyle>
            <a:lvl1pPr marL="0" indent="0">
              <a:lnSpc>
                <a:spcPct val="110000"/>
              </a:lnSpc>
              <a:buNone/>
              <a:defRPr sz="2400"/>
            </a:lvl1pPr>
            <a:lvl2pPr marL="228600">
              <a:lnSpc>
                <a:spcPct val="110000"/>
              </a:lnSpc>
              <a:defRPr sz="2000"/>
            </a:lvl2pPr>
            <a:lvl3pPr marL="457200">
              <a:lnSpc>
                <a:spcPct val="110000"/>
              </a:lnSpc>
              <a:defRPr sz="1800"/>
            </a:lvl3pPr>
            <a:lvl4pPr marL="685800">
              <a:lnSpc>
                <a:spcPct val="110000"/>
              </a:lnSpc>
              <a:defRPr sz="1600"/>
            </a:lvl4pPr>
            <a:lvl5pPr>
              <a:lnSpc>
                <a:spcPct val="110000"/>
              </a:lnSpc>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0" name="Oval 9"/>
          <p:cNvSpPr/>
          <p:nvPr userDrawn="1"/>
        </p:nvSpPr>
        <p:spPr>
          <a:xfrm>
            <a:off x="10249620" y="1555068"/>
            <a:ext cx="819303" cy="7970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Rectangle 11"/>
          <p:cNvSpPr/>
          <p:nvPr userDrawn="1"/>
        </p:nvSpPr>
        <p:spPr>
          <a:xfrm>
            <a:off x="7590089" y="4034393"/>
            <a:ext cx="876704" cy="876704"/>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Quote slide with pictur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0" y="1"/>
            <a:ext cx="12192000" cy="6858000"/>
          </a:xfrm>
        </p:spPr>
        <p:txBody>
          <a:bodyPr/>
          <a:lstStyle>
            <a:lvl1pPr>
              <a:buNone/>
              <a:defRPr>
                <a:solidFill>
                  <a:schemeClr val="bg1"/>
                </a:solidFill>
              </a:defRPr>
            </a:lvl1pPr>
          </a:lstStyle>
          <a:p>
            <a:r>
              <a:rPr lang="en-US"/>
              <a:t>Click icon to add picture</a:t>
            </a:r>
            <a:endParaRPr lang="en-US" dirty="0"/>
          </a:p>
        </p:txBody>
      </p:sp>
      <p:sp>
        <p:nvSpPr>
          <p:cNvPr id="10" name="Title 9"/>
          <p:cNvSpPr>
            <a:spLocks noGrp="1"/>
          </p:cNvSpPr>
          <p:nvPr>
            <p:ph type="title"/>
          </p:nvPr>
        </p:nvSpPr>
        <p:spPr>
          <a:xfrm>
            <a:off x="3111500" y="370600"/>
            <a:ext cx="5923842" cy="5923842"/>
          </a:xfrm>
          <a:custGeom>
            <a:avLst/>
            <a:gdLst>
              <a:gd name="connsiteX0" fmla="*/ 2961921 w 5923842"/>
              <a:gd name="connsiteY0" fmla="*/ 0 h 5923842"/>
              <a:gd name="connsiteX1" fmla="*/ 5923842 w 5923842"/>
              <a:gd name="connsiteY1" fmla="*/ 2961921 h 5923842"/>
              <a:gd name="connsiteX2" fmla="*/ 2961921 w 5923842"/>
              <a:gd name="connsiteY2" fmla="*/ 5923842 h 5923842"/>
              <a:gd name="connsiteX3" fmla="*/ 0 w 5923842"/>
              <a:gd name="connsiteY3" fmla="*/ 2961921 h 5923842"/>
              <a:gd name="connsiteX4" fmla="*/ 2961921 w 5923842"/>
              <a:gd name="connsiteY4" fmla="*/ 0 h 5923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23842" h="5923842">
                <a:moveTo>
                  <a:pt x="2961921" y="0"/>
                </a:moveTo>
                <a:cubicBezTo>
                  <a:pt x="4597745" y="0"/>
                  <a:pt x="5923842" y="1326097"/>
                  <a:pt x="5923842" y="2961921"/>
                </a:cubicBezTo>
                <a:cubicBezTo>
                  <a:pt x="5923842" y="4597745"/>
                  <a:pt x="4597745" y="5923842"/>
                  <a:pt x="2961921" y="5923842"/>
                </a:cubicBezTo>
                <a:cubicBezTo>
                  <a:pt x="1326097" y="5923842"/>
                  <a:pt x="0" y="4597745"/>
                  <a:pt x="0" y="2961921"/>
                </a:cubicBezTo>
                <a:cubicBezTo>
                  <a:pt x="0" y="1326097"/>
                  <a:pt x="1326097" y="0"/>
                  <a:pt x="2961921" y="0"/>
                </a:cubicBezTo>
                <a:close/>
              </a:path>
            </a:pathLst>
          </a:custGeom>
          <a:solidFill>
            <a:schemeClr val="bg1">
              <a:alpha val="95000"/>
            </a:schemeClr>
          </a:solidFill>
        </p:spPr>
        <p:txBody>
          <a:bodyPr wrap="square" lIns="457200" rIns="457200" bIns="2331720" anchor="b" anchorCtr="0">
            <a:noAutofit/>
          </a:bodyPr>
          <a:lstStyle>
            <a:lvl1pPr algn="ctr">
              <a:defRPr sz="4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3575304" y="4379976"/>
            <a:ext cx="5038344" cy="713232"/>
          </a:xfrm>
        </p:spPr>
        <p:txBody>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1" name="Date Placeholder 10"/>
          <p:cNvSpPr>
            <a:spLocks noGrp="1"/>
          </p:cNvSpPr>
          <p:nvPr>
            <p:ph type="dt" sz="half" idx="11"/>
          </p:nvPr>
        </p:nvSpPr>
        <p:spPr/>
        <p:txBody>
          <a:bodyPr/>
          <a:lstStyle>
            <a:lvl1pPr>
              <a:defRPr>
                <a:solidFill>
                  <a:schemeClr val="bg1"/>
                </a:solidFill>
                <a:latin typeface="+mn-lt"/>
              </a:defRPr>
            </a:lvl1pPr>
          </a:lstStyle>
          <a:p>
            <a:pPr>
              <a:defRPr/>
            </a:pPr>
            <a:endParaRPr lang="en-US" dirty="0"/>
          </a:p>
        </p:txBody>
      </p:sp>
      <p:sp>
        <p:nvSpPr>
          <p:cNvPr id="12" name="Footer Placeholder 11"/>
          <p:cNvSpPr>
            <a:spLocks noGrp="1"/>
          </p:cNvSpPr>
          <p:nvPr>
            <p:ph type="ftr" sz="quarter" idx="12"/>
          </p:nvPr>
        </p:nvSpPr>
        <p:spPr/>
        <p:txBody>
          <a:bodyPr/>
          <a:lstStyle>
            <a:lvl1pPr>
              <a:defRPr>
                <a:solidFill>
                  <a:schemeClr val="bg1"/>
                </a:solidFill>
                <a:latin typeface="+mn-lt"/>
              </a:defRPr>
            </a:lvl1pPr>
          </a:lstStyle>
          <a:p>
            <a:pPr>
              <a:defRPr/>
            </a:pPr>
            <a:endParaRPr lang="en-US" dirty="0"/>
          </a:p>
        </p:txBody>
      </p:sp>
      <p:sp>
        <p:nvSpPr>
          <p:cNvPr id="13" name="Slide Number Placeholder 12"/>
          <p:cNvSpPr>
            <a:spLocks noGrp="1"/>
          </p:cNvSpPr>
          <p:nvPr>
            <p:ph type="sldNum" sz="quarter" idx="13"/>
          </p:nvPr>
        </p:nvSpPr>
        <p:spPr/>
        <p:txBody>
          <a:bodyPr/>
          <a:lstStyle>
            <a:lvl1pPr>
              <a:defRPr>
                <a:solidFill>
                  <a:schemeClr val="bg1"/>
                </a:solidFill>
                <a:latin typeface="+mn-lt"/>
              </a:defRPr>
            </a:lvl1pPr>
          </a:lstStyle>
          <a:p>
            <a:pPr>
              <a:defRPr/>
            </a:pPr>
            <a:fld id="{D76B855D-E9CC-4FF8-AD85-6CDC7B89A0DE}" type="slidenum">
              <a:rPr lang="en-US" smtClean="0"/>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itle and Content 2">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6" name="Freeform: Shape 5"/>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Freeform: Shape 6"/>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Content Placeholder 2"/>
          <p:cNvSpPr>
            <a:spLocks noGrp="1"/>
          </p:cNvSpPr>
          <p:nvPr>
            <p:ph idx="1"/>
          </p:nvPr>
        </p:nvSpPr>
        <p:spPr>
          <a:xfrm>
            <a:off x="838200" y="1911096"/>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Content with 2 medium pictures">
    <p:spTree>
      <p:nvGrpSpPr>
        <p:cNvPr id="1" name=""/>
        <p:cNvGrpSpPr/>
        <p:nvPr/>
      </p:nvGrpSpPr>
      <p:grpSpPr>
        <a:xfrm>
          <a:off x="0" y="0"/>
          <a:ext cx="0" cy="0"/>
          <a:chOff x="0" y="0"/>
          <a:chExt cx="0" cy="0"/>
        </a:xfrm>
      </p:grpSpPr>
      <p:sp>
        <p:nvSpPr>
          <p:cNvPr id="20" name="Picture Placeholder 19"/>
          <p:cNvSpPr>
            <a:spLocks noGrp="1"/>
          </p:cNvSpPr>
          <p:nvPr>
            <p:ph type="pic" sz="quarter" idx="14"/>
          </p:nvPr>
        </p:nvSpPr>
        <p:spPr>
          <a:xfrm>
            <a:off x="7901259" y="2727729"/>
            <a:ext cx="4290740" cy="4130271"/>
          </a:xfrm>
          <a:custGeom>
            <a:avLst/>
            <a:gdLst>
              <a:gd name="connsiteX0" fmla="*/ 2503809 w 4290740"/>
              <a:gd name="connsiteY0" fmla="*/ 0 h 4130271"/>
              <a:gd name="connsiteX1" fmla="*/ 4198398 w 4290740"/>
              <a:gd name="connsiteY1" fmla="*/ 660580 h 4130271"/>
              <a:gd name="connsiteX2" fmla="*/ 4290740 w 4290740"/>
              <a:gd name="connsiteY2" fmla="*/ 751285 h 4130271"/>
              <a:gd name="connsiteX3" fmla="*/ 4290740 w 4290740"/>
              <a:gd name="connsiteY3" fmla="*/ 4130271 h 4130271"/>
              <a:gd name="connsiteX4" fmla="*/ 604508 w 4290740"/>
              <a:gd name="connsiteY4" fmla="*/ 4130271 h 4130271"/>
              <a:gd name="connsiteX5" fmla="*/ 461940 w 4290740"/>
              <a:gd name="connsiteY5" fmla="*/ 3953232 h 4130271"/>
              <a:gd name="connsiteX6" fmla="*/ 0 w 4290740"/>
              <a:gd name="connsiteY6" fmla="*/ 2503809 h 4130271"/>
              <a:gd name="connsiteX7" fmla="*/ 2503809 w 4290740"/>
              <a:gd name="connsiteY7" fmla="*/ 0 h 4130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90740" h="4130271">
                <a:moveTo>
                  <a:pt x="2503809" y="0"/>
                </a:moveTo>
                <a:cubicBezTo>
                  <a:pt x="3157405" y="0"/>
                  <a:pt x="3752509" y="250434"/>
                  <a:pt x="4198398" y="660580"/>
                </a:cubicBezTo>
                <a:lnTo>
                  <a:pt x="4290740" y="751285"/>
                </a:lnTo>
                <a:lnTo>
                  <a:pt x="4290740" y="4130271"/>
                </a:lnTo>
                <a:lnTo>
                  <a:pt x="604508" y="4130271"/>
                </a:lnTo>
                <a:lnTo>
                  <a:pt x="461940" y="3953232"/>
                </a:lnTo>
                <a:cubicBezTo>
                  <a:pt x="171051" y="3544183"/>
                  <a:pt x="0" y="3043971"/>
                  <a:pt x="0" y="2503809"/>
                </a:cubicBezTo>
                <a:cubicBezTo>
                  <a:pt x="0" y="1120992"/>
                  <a:pt x="1120992" y="0"/>
                  <a:pt x="2503809"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1" name="Picture Placeholder 20"/>
          <p:cNvSpPr>
            <a:spLocks noGrp="1"/>
          </p:cNvSpPr>
          <p:nvPr>
            <p:ph type="pic" sz="quarter" idx="13"/>
          </p:nvPr>
        </p:nvSpPr>
        <p:spPr>
          <a:xfrm>
            <a:off x="6261609" y="0"/>
            <a:ext cx="3519311" cy="3007909"/>
          </a:xfrm>
          <a:custGeom>
            <a:avLst/>
            <a:gdLst>
              <a:gd name="connsiteX0" fmla="*/ 519779 w 3519311"/>
              <a:gd name="connsiteY0" fmla="*/ 0 h 3007909"/>
              <a:gd name="connsiteX1" fmla="*/ 2999531 w 3519311"/>
              <a:gd name="connsiteY1" fmla="*/ 0 h 3007909"/>
              <a:gd name="connsiteX2" fmla="*/ 3003920 w 3519311"/>
              <a:gd name="connsiteY2" fmla="*/ 3989 h 3007909"/>
              <a:gd name="connsiteX3" fmla="*/ 3519311 w 3519311"/>
              <a:gd name="connsiteY3" fmla="*/ 1248253 h 3007909"/>
              <a:gd name="connsiteX4" fmla="*/ 1759655 w 3519311"/>
              <a:gd name="connsiteY4" fmla="*/ 3007909 h 3007909"/>
              <a:gd name="connsiteX5" fmla="*/ 9084 w 3519311"/>
              <a:gd name="connsiteY5" fmla="*/ 1428168 h 3007909"/>
              <a:gd name="connsiteX6" fmla="*/ 0 w 3519311"/>
              <a:gd name="connsiteY6" fmla="*/ 1248273 h 3007909"/>
              <a:gd name="connsiteX7" fmla="*/ 0 w 3519311"/>
              <a:gd name="connsiteY7" fmla="*/ 1248233 h 3007909"/>
              <a:gd name="connsiteX8" fmla="*/ 9084 w 3519311"/>
              <a:gd name="connsiteY8" fmla="*/ 1068339 h 3007909"/>
              <a:gd name="connsiteX9" fmla="*/ 515391 w 3519311"/>
              <a:gd name="connsiteY9" fmla="*/ 3989 h 3007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19311" h="3007909">
                <a:moveTo>
                  <a:pt x="519779" y="0"/>
                </a:moveTo>
                <a:lnTo>
                  <a:pt x="2999531" y="0"/>
                </a:lnTo>
                <a:lnTo>
                  <a:pt x="3003920" y="3989"/>
                </a:lnTo>
                <a:cubicBezTo>
                  <a:pt x="3322355" y="322424"/>
                  <a:pt x="3519311" y="762338"/>
                  <a:pt x="3519311" y="1248253"/>
                </a:cubicBezTo>
                <a:cubicBezTo>
                  <a:pt x="3519311" y="2220084"/>
                  <a:pt x="2731486" y="3007909"/>
                  <a:pt x="1759655" y="3007909"/>
                </a:cubicBezTo>
                <a:cubicBezTo>
                  <a:pt x="848565" y="3007909"/>
                  <a:pt x="99196" y="2315485"/>
                  <a:pt x="9084" y="1428168"/>
                </a:cubicBezTo>
                <a:lnTo>
                  <a:pt x="0" y="1248273"/>
                </a:lnTo>
                <a:lnTo>
                  <a:pt x="0" y="1248233"/>
                </a:lnTo>
                <a:lnTo>
                  <a:pt x="9084" y="1068339"/>
                </a:lnTo>
                <a:cubicBezTo>
                  <a:pt x="51137" y="654258"/>
                  <a:pt x="236761" y="282620"/>
                  <a:pt x="515391" y="3989"/>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10" name="Oval 9"/>
          <p:cNvSpPr/>
          <p:nvPr userDrawn="1"/>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Arc 11"/>
          <p:cNvSpPr/>
          <p:nvPr userDrawn="1"/>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itle 1"/>
          <p:cNvSpPr>
            <a:spLocks noGrp="1"/>
          </p:cNvSpPr>
          <p:nvPr>
            <p:ph type="title"/>
          </p:nvPr>
        </p:nvSpPr>
        <p:spPr>
          <a:xfrm>
            <a:off x="841248" y="365760"/>
            <a:ext cx="5120640" cy="132588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8" name="Content Placeholder 2"/>
          <p:cNvSpPr>
            <a:spLocks noGrp="1"/>
          </p:cNvSpPr>
          <p:nvPr>
            <p:ph idx="1"/>
          </p:nvPr>
        </p:nvSpPr>
        <p:spPr>
          <a:xfrm>
            <a:off x="841248" y="1828800"/>
            <a:ext cx="5093208" cy="4352544"/>
          </a:xfrm>
        </p:spPr>
        <p:txBody>
          <a:bodyPr/>
          <a:lstStyle>
            <a:lvl1pPr marL="0" indent="0">
              <a:buNone/>
              <a:defRPr sz="2400"/>
            </a:lvl1pPr>
            <a:lvl2pPr marL="228600">
              <a:defRPr/>
            </a:lvl2pPr>
            <a:lvl3pPr marL="457200">
              <a:defRPr/>
            </a:lvl3pPr>
            <a:lvl4pPr marL="685800">
              <a:defRPr/>
            </a:lvl4pPr>
          </a:lstStyle>
          <a:p>
            <a:pPr lvl="0"/>
            <a:r>
              <a:rPr lang="en-US"/>
              <a:t>Click to edit Master text styles</a:t>
            </a:r>
          </a:p>
          <a:p>
            <a:pPr lvl="1"/>
            <a:r>
              <a:rPr lang="en-US"/>
              <a:t>Second level</a:t>
            </a:r>
          </a:p>
          <a:p>
            <a:pPr lvl="2"/>
            <a:r>
              <a:rPr lang="en-US"/>
              <a:t>Third level</a:t>
            </a:r>
          </a:p>
          <a:p>
            <a:pPr lvl="3"/>
            <a:r>
              <a:rPr lang="en-US"/>
              <a:t>Fourth level</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Closing">
    <p:spTree>
      <p:nvGrpSpPr>
        <p:cNvPr id="1" name=""/>
        <p:cNvGrpSpPr/>
        <p:nvPr/>
      </p:nvGrpSpPr>
      <p:grpSpPr>
        <a:xfrm>
          <a:off x="0" y="0"/>
          <a:ext cx="0" cy="0"/>
          <a:chOff x="0" y="0"/>
          <a:chExt cx="0" cy="0"/>
        </a:xfrm>
      </p:grpSpPr>
      <p:sp>
        <p:nvSpPr>
          <p:cNvPr id="10" name="Oval 9"/>
          <p:cNvSpPr/>
          <p:nvPr userDrawn="1"/>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p:cNvSpPr/>
          <p:nvPr userDrawn="1"/>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Freeform: Shape 13"/>
          <p:cNvSpPr/>
          <p:nvPr userDrawn="1"/>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Shape 15"/>
          <p:cNvSpPr/>
          <p:nvPr userDrawn="1"/>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p:cNvSpPr/>
          <p:nvPr userDrawn="1"/>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Freeform: Shape 19"/>
          <p:cNvSpPr/>
          <p:nvPr userDrawn="1"/>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Freeform: Shape 21"/>
          <p:cNvSpPr/>
          <p:nvPr userDrawn="1"/>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389888" y="1234440"/>
            <a:ext cx="3236976" cy="4069080"/>
          </a:xfrm>
        </p:spPr>
        <p:txBody>
          <a:bodyPr/>
          <a:lstStyle>
            <a:lvl1pPr algn="ctr">
              <a:defRPr>
                <a:solidFill>
                  <a:schemeClr val="bg1"/>
                </a:solidFill>
              </a:defRPr>
            </a:lvl1pPr>
          </a:lstStyle>
          <a:p>
            <a:r>
              <a:rPr lang="en-US"/>
              <a:t>Click to edit Master title style</a:t>
            </a:r>
          </a:p>
        </p:txBody>
      </p:sp>
      <p:sp>
        <p:nvSpPr>
          <p:cNvPr id="3" name="Date Placeholder 2"/>
          <p:cNvSpPr>
            <a:spLocks noGrp="1"/>
          </p:cNvSpPr>
          <p:nvPr>
            <p:ph type="dt" sz="half" idx="10"/>
          </p:nvPr>
        </p:nvSpPr>
        <p:spPr>
          <a:xfrm>
            <a:off x="1682496" y="6356350"/>
            <a:ext cx="1545336" cy="365125"/>
          </a:xfrm>
        </p:spPr>
        <p:txBody>
          <a:bodyPr/>
          <a:lstStyle>
            <a:lvl1pPr>
              <a:defRPr>
                <a:latin typeface="+mn-lt"/>
              </a:defRPr>
            </a:lvl1pPr>
          </a:lstStyle>
          <a:p>
            <a:pPr>
              <a:defRPr/>
            </a:pPr>
            <a:endParaRPr lang="en-US" dirty="0">
              <a:solidFill>
                <a:prstClr val="black">
                  <a:tint val="75000"/>
                </a:prstClr>
              </a:solidFill>
            </a:endParaRPr>
          </a:p>
        </p:txBody>
      </p:sp>
      <p:sp>
        <p:nvSpPr>
          <p:cNvPr id="4" name="Footer Placeholder 3"/>
          <p:cNvSpPr>
            <a:spLocks noGrp="1"/>
          </p:cNvSpPr>
          <p:nvPr>
            <p:ph type="ftr" sz="quarter" idx="11"/>
          </p:nvPr>
        </p:nvSpPr>
        <p:spPr>
          <a:xfrm>
            <a:off x="6099048" y="6356350"/>
            <a:ext cx="4114800" cy="365125"/>
          </a:xfrm>
        </p:spPr>
        <p:txBody>
          <a:bodyPr/>
          <a:lstStyle>
            <a:lvl1pPr algn="l">
              <a:defRPr>
                <a:latin typeface="+mn-lt"/>
              </a:defRPr>
            </a:lvl1pPr>
          </a:lstStyle>
          <a:p>
            <a:pPr algn="l">
              <a:defRPr/>
            </a:pPr>
            <a:endParaRPr lang="en-US" dirty="0">
              <a:solidFill>
                <a:prstClr val="black">
                  <a:tint val="75000"/>
                </a:prstClr>
              </a:solidFill>
            </a:endParaRPr>
          </a:p>
        </p:txBody>
      </p:sp>
      <p:sp>
        <p:nvSpPr>
          <p:cNvPr id="5" name="Slide Number Placeholder 4"/>
          <p:cNvSpPr>
            <a:spLocks noGrp="1"/>
          </p:cNvSpPr>
          <p:nvPr>
            <p:ph type="sldNum" sz="quarter" idx="12"/>
          </p:nvPr>
        </p:nvSpPr>
        <p:spPr>
          <a:xfrm>
            <a:off x="10506456" y="6356350"/>
            <a:ext cx="850392" cy="365125"/>
          </a:xfrm>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8" name="Content Placeholder 2"/>
          <p:cNvSpPr>
            <a:spLocks noGrp="1"/>
          </p:cNvSpPr>
          <p:nvPr>
            <p:ph idx="1"/>
          </p:nvPr>
        </p:nvSpPr>
        <p:spPr>
          <a:xfrm>
            <a:off x="6665976" y="2551176"/>
            <a:ext cx="4709160" cy="1755648"/>
          </a:xfrm>
        </p:spPr>
        <p:txBody>
          <a:bodyPr/>
          <a:lstStyle>
            <a:lvl1pPr marL="0" indent="0">
              <a:buNone/>
              <a:defRPr sz="2400"/>
            </a:lvl1pPr>
            <a:lvl2pPr marL="228600">
              <a:defRPr sz="1800"/>
            </a:lvl2pPr>
            <a:lvl3pPr marL="457200">
              <a:defRPr sz="1800"/>
            </a:lvl3pPr>
          </a:lstStyle>
          <a:p>
            <a:pPr lvl="0"/>
            <a:r>
              <a:rPr lang="en-US"/>
              <a:t>Click to edit Master text styles</a:t>
            </a:r>
          </a:p>
          <a:p>
            <a:pPr lvl="1"/>
            <a:r>
              <a:rPr lang="en-US"/>
              <a:t>Second level</a:t>
            </a:r>
          </a:p>
          <a:p>
            <a:pPr lvl="2"/>
            <a:r>
              <a:rPr lang="en-US"/>
              <a:t>Third level</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mn-lt"/>
              </a:defRPr>
            </a:lvl1pPr>
          </a:lstStyle>
          <a:p>
            <a:pPr>
              <a:defRPr/>
            </a:pPr>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lvl1pPr>
              <a:defRPr>
                <a:latin typeface="+mn-lt"/>
              </a:defRPr>
            </a:lvl1pPr>
          </a:lstStyle>
          <a:p>
            <a:pPr>
              <a:defRPr/>
            </a:pPr>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
        <p:nvSpPr>
          <p:cNvPr id="5" name="Freeform: Shape 4"/>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reeform: Shape 5"/>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14401" y="2130426"/>
            <a:ext cx="10363200" cy="1470025"/>
          </a:xfrm>
        </p:spPr>
        <p:txBody>
          <a:bodyPr/>
          <a:lstStyle>
            <a:lvl1pPr algn="ctr">
              <a:defRPr sz="4000"/>
            </a:lvl1pPr>
          </a:lstStyle>
          <a:p>
            <a:pPr lvl="0"/>
            <a:r>
              <a:rPr lang="zh-CN" noProof="0"/>
              <a:t>单击此处编辑母版标题样式</a:t>
            </a:r>
          </a:p>
        </p:txBody>
      </p:sp>
      <p:sp>
        <p:nvSpPr>
          <p:cNvPr id="2051" name="Rectangle 3"/>
          <p:cNvSpPr>
            <a:spLocks noGrp="1" noChangeArrowheads="1"/>
          </p:cNvSpPr>
          <p:nvPr>
            <p:ph type="subTitle" idx="1"/>
          </p:nvPr>
        </p:nvSpPr>
        <p:spPr>
          <a:xfrm>
            <a:off x="1828800" y="3811588"/>
            <a:ext cx="8534401" cy="1217612"/>
          </a:xfrm>
        </p:spPr>
        <p:txBody>
          <a:bodyPr/>
          <a:lstStyle>
            <a:lvl1pPr marL="0" indent="0" algn="ctr">
              <a:buFontTx/>
              <a:buNone/>
              <a:defRPr sz="3000"/>
            </a:lvl1pPr>
          </a:lstStyle>
          <a:p>
            <a:pPr lvl="0"/>
            <a:r>
              <a:rPr lang="zh-CN" noProof="0"/>
              <a:t>单击此处编辑母版副标题样式</a:t>
            </a: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1"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1" y="274639"/>
            <a:ext cx="8026399"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16778"/>
            <a:ext cx="12192000" cy="1052736"/>
          </a:xfrm>
        </p:spPr>
        <p:txBody>
          <a:bodyPr/>
          <a:lstStyle>
            <a:lvl1pPr>
              <a:defRPr b="1">
                <a:latin typeface="Arial" panose="020B0604020202020204" pitchFamily="34" charset="0"/>
                <a:cs typeface="Arial" panose="020B0604020202020204" pitchFamily="34" charset="0"/>
              </a:defRPr>
            </a:lvl1pPr>
          </a:lstStyle>
          <a:p>
            <a:r>
              <a:rPr lang="en-US" altLang="ko-KR" dirty="0"/>
              <a:t> Click to edit Master title style</a:t>
            </a:r>
            <a:endParaRPr lang="ko-KR" altLang="en-US" dirty="0"/>
          </a:p>
        </p:txBody>
      </p:sp>
      <p:sp>
        <p:nvSpPr>
          <p:cNvPr id="3" name="Content Placeholder 2"/>
          <p:cNvSpPr>
            <a:spLocks noGrp="1"/>
          </p:cNvSpPr>
          <p:nvPr>
            <p:ph idx="1"/>
          </p:nvPr>
        </p:nvSpPr>
        <p:spPr/>
        <p:txBody>
          <a:body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4" name="Date Placeholder 3"/>
          <p:cNvSpPr>
            <a:spLocks noGrp="1"/>
          </p:cNvSpPr>
          <p:nvPr>
            <p:ph type="dt" sz="half" idx="10"/>
          </p:nvPr>
        </p:nvSpPr>
        <p:spPr/>
        <p:txBody>
          <a:bodyPr/>
          <a:lstStyle/>
          <a:p>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ltLang="ko-KR"/>
              <a:t>Click to edit Master title style</a:t>
            </a:r>
            <a:endParaRPr lang="ko-KR" alt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ko-KR"/>
              <a:t>Click to edit Master text styles</a:t>
            </a:r>
          </a:p>
        </p:txBody>
      </p:sp>
      <p:sp>
        <p:nvSpPr>
          <p:cNvPr id="4" name="Date Placeholder 3"/>
          <p:cNvSpPr>
            <a:spLocks noGrp="1"/>
          </p:cNvSpPr>
          <p:nvPr>
            <p:ph type="dt" sz="half" idx="10"/>
          </p:nvPr>
        </p:nvSpPr>
        <p:spPr/>
        <p:txBody>
          <a:bodyPr/>
          <a:lstStyle/>
          <a:p>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ko-KR" alt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5" name="Date Placeholder 4"/>
          <p:cNvSpPr>
            <a:spLocks noGrp="1"/>
          </p:cNvSpPr>
          <p:nvPr>
            <p:ph type="dt" sz="half" idx="10"/>
          </p:nvPr>
        </p:nvSpPr>
        <p:spPr/>
        <p:txBody>
          <a:bodyPr/>
          <a:lstStyle/>
          <a:p>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ko-KR"/>
              <a:t>Click to edit Master title style</a:t>
            </a:r>
            <a:endParaRPr lang="ko-KR" alt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ko-KR"/>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ko-KR"/>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7" name="Date Placeholder 6"/>
          <p:cNvSpPr>
            <a:spLocks noGrp="1"/>
          </p:cNvSpPr>
          <p:nvPr>
            <p:ph type="dt" sz="half" idx="10"/>
          </p:nvPr>
        </p:nvSpPr>
        <p:spPr/>
        <p:txBody>
          <a:bodyPr/>
          <a:lstStyle/>
          <a:p>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0" y="16778"/>
            <a:ext cx="12192000" cy="1052736"/>
          </a:xfrm>
        </p:spPr>
        <p:txBody>
          <a:bodyPr/>
          <a:lstStyle/>
          <a:p>
            <a:r>
              <a:rPr lang="en-US" altLang="ko-KR"/>
              <a:t>Click to edit Master title style</a:t>
            </a:r>
            <a:endParaRPr lang="ko-KR" altLang="en-US"/>
          </a:p>
        </p:txBody>
      </p:sp>
      <p:sp>
        <p:nvSpPr>
          <p:cNvPr id="3" name="Date Placeholder 2"/>
          <p:cNvSpPr>
            <a:spLocks noGrp="1"/>
          </p:cNvSpPr>
          <p:nvPr>
            <p:ph type="dt" sz="half" idx="10"/>
          </p:nvPr>
        </p:nvSpPr>
        <p:spPr/>
        <p:txBody>
          <a:bodyPr/>
          <a:lstStyle/>
          <a:p>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ltLang="ko-KR"/>
              <a:t>Click to edit Master title style</a:t>
            </a:r>
            <a:endParaRPr lang="ko-KR" alt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ko-KR"/>
              <a:t>Click to edit Master text styles</a:t>
            </a:r>
          </a:p>
        </p:txBody>
      </p:sp>
      <p:sp>
        <p:nvSpPr>
          <p:cNvPr id="5" name="Date Placeholder 4"/>
          <p:cNvSpPr>
            <a:spLocks noGrp="1"/>
          </p:cNvSpPr>
          <p:nvPr>
            <p:ph type="dt" sz="half" idx="10"/>
          </p:nvPr>
        </p:nvSpPr>
        <p:spPr/>
        <p:txBody>
          <a:bodyPr/>
          <a:lstStyle/>
          <a:p>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ltLang="ko-KR"/>
              <a:t>Click to edit Master title style</a:t>
            </a:r>
            <a:endParaRPr lang="ko-KR" alt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ko-KR"/>
              <a:t>Click to edit Master text styles</a:t>
            </a:r>
          </a:p>
        </p:txBody>
      </p:sp>
      <p:sp>
        <p:nvSpPr>
          <p:cNvPr id="5" name="Date Placeholder 4"/>
          <p:cNvSpPr>
            <a:spLocks noGrp="1"/>
          </p:cNvSpPr>
          <p:nvPr>
            <p:ph type="dt" sz="half" idx="10"/>
          </p:nvPr>
        </p:nvSpPr>
        <p:spPr/>
        <p:txBody>
          <a:bodyPr/>
          <a:lstStyle/>
          <a:p>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ko-KR" altLang="en-US"/>
          </a:p>
        </p:txBody>
      </p:sp>
      <p:sp>
        <p:nvSpPr>
          <p:cNvPr id="3" name="Vertical Text Placeholder 2"/>
          <p:cNvSpPr>
            <a:spLocks noGrp="1"/>
          </p:cNvSpPr>
          <p:nvPr>
            <p:ph type="body" orient="vert" idx="1"/>
          </p:nvPr>
        </p:nvSpPr>
        <p:spPr/>
        <p:txBody>
          <a:bodyPr vert="eaVert"/>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4" name="Date Placeholder 3"/>
          <p:cNvSpPr>
            <a:spLocks noGrp="1"/>
          </p:cNvSpPr>
          <p:nvPr>
            <p:ph type="dt" sz="half" idx="10"/>
          </p:nvPr>
        </p:nvSpPr>
        <p:spPr/>
        <p:txBody>
          <a:bodyPr/>
          <a:lstStyle/>
          <a:p>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ltLang="ko-KR"/>
              <a:t>Click to edit Master title style</a:t>
            </a:r>
            <a:endParaRPr lang="ko-KR" alt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4" name="Date Placeholder 3"/>
          <p:cNvSpPr>
            <a:spLocks noGrp="1"/>
          </p:cNvSpPr>
          <p:nvPr>
            <p:ph type="dt" sz="half" idx="10"/>
          </p:nvPr>
        </p:nvSpPr>
        <p:spPr/>
        <p:txBody>
          <a:bodyPr/>
          <a:lstStyle/>
          <a:p>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6F4B9519-C8B1-4E82-966F-744A36AA8BB2}" type="slidenum">
              <a:rPr lang="ko-KR" altLang="en-US" smtClean="0"/>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2.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3.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pPr>
              <a:defRPr/>
            </a:pPr>
            <a:endParaRPr lang="en-US"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pPr>
              <a:defRPr/>
            </a:pPr>
            <a:fld id="{D76B855D-E9CC-4FF8-AD85-6CDC7B89A0DE}" type="slidenum">
              <a:rPr lang="en-US" smtClean="0">
                <a:solidFill>
                  <a:prstClr val="black">
                    <a:tint val="75000"/>
                  </a:prstClr>
                </a:solidFill>
              </a:r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09600" y="274638"/>
            <a:ext cx="1097280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t>单击此处编辑母版标题样式</a:t>
            </a:r>
          </a:p>
        </p:txBody>
      </p:sp>
      <p:sp>
        <p:nvSpPr>
          <p:cNvPr id="3075" name="Rectangle 3"/>
          <p:cNvSpPr>
            <a:spLocks noGrp="1" noChangeArrowheads="1"/>
          </p:cNvSpPr>
          <p:nvPr>
            <p:ph type="body" idx="1"/>
          </p:nvPr>
        </p:nvSpPr>
        <p:spPr bwMode="auto">
          <a:xfrm>
            <a:off x="609600" y="1600201"/>
            <a:ext cx="10972801"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hf hdr="0" dt="0"/>
  <p:txStyles>
    <p:titleStyle>
      <a:lvl1pPr algn="l" rtl="0" eaLnBrk="0" fontAlgn="base" hangingPunct="0">
        <a:spcBef>
          <a:spcPct val="0"/>
        </a:spcBef>
        <a:spcAft>
          <a:spcPct val="0"/>
        </a:spcAft>
        <a:defRPr sz="3200" b="1" kern="1200">
          <a:solidFill>
            <a:schemeClr val="tx2"/>
          </a:solidFill>
          <a:latin typeface="+mj-lt"/>
          <a:ea typeface="+mj-ea"/>
          <a:cs typeface="+mj-cs"/>
        </a:defRPr>
      </a:lvl1pPr>
      <a:lvl2pPr algn="l" rtl="0" eaLnBrk="0" fontAlgn="base" hangingPunct="0">
        <a:spcBef>
          <a:spcPct val="0"/>
        </a:spcBef>
        <a:spcAft>
          <a:spcPct val="0"/>
        </a:spcAft>
        <a:defRPr sz="3200" b="1">
          <a:solidFill>
            <a:schemeClr val="tx2"/>
          </a:solidFill>
          <a:latin typeface="Arial" panose="020B0604020202020204" pitchFamily="34" charset="0"/>
          <a:ea typeface="Microsoft YaHei" panose="020B0503020204020204" pitchFamily="34" charset="-122"/>
        </a:defRPr>
      </a:lvl2pPr>
      <a:lvl3pPr algn="l" rtl="0" eaLnBrk="0" fontAlgn="base" hangingPunct="0">
        <a:spcBef>
          <a:spcPct val="0"/>
        </a:spcBef>
        <a:spcAft>
          <a:spcPct val="0"/>
        </a:spcAft>
        <a:defRPr sz="3200" b="1">
          <a:solidFill>
            <a:schemeClr val="tx2"/>
          </a:solidFill>
          <a:latin typeface="Arial" panose="020B0604020202020204" pitchFamily="34" charset="0"/>
          <a:ea typeface="Microsoft YaHei" panose="020B0503020204020204" pitchFamily="34" charset="-122"/>
        </a:defRPr>
      </a:lvl3pPr>
      <a:lvl4pPr algn="l" rtl="0" eaLnBrk="0" fontAlgn="base" hangingPunct="0">
        <a:spcBef>
          <a:spcPct val="0"/>
        </a:spcBef>
        <a:spcAft>
          <a:spcPct val="0"/>
        </a:spcAft>
        <a:defRPr sz="3200" b="1">
          <a:solidFill>
            <a:schemeClr val="tx2"/>
          </a:solidFill>
          <a:latin typeface="Arial" panose="020B0604020202020204" pitchFamily="34" charset="0"/>
          <a:ea typeface="Microsoft YaHei" panose="020B0503020204020204" pitchFamily="34" charset="-122"/>
        </a:defRPr>
      </a:lvl4pPr>
      <a:lvl5pPr algn="l" rtl="0" eaLnBrk="0" fontAlgn="base" hangingPunct="0">
        <a:spcBef>
          <a:spcPct val="0"/>
        </a:spcBef>
        <a:spcAft>
          <a:spcPct val="0"/>
        </a:spcAft>
        <a:defRPr sz="3200" b="1">
          <a:solidFill>
            <a:schemeClr val="tx2"/>
          </a:solidFill>
          <a:latin typeface="Arial" panose="020B0604020202020204" pitchFamily="34" charset="0"/>
          <a:ea typeface="Microsoft YaHei" panose="020B0503020204020204" pitchFamily="34" charset="-122"/>
        </a:defRPr>
      </a:lvl5pPr>
      <a:lvl6pPr marL="457200" algn="l" rtl="0" eaLnBrk="0" fontAlgn="base" hangingPunct="0">
        <a:spcBef>
          <a:spcPct val="0"/>
        </a:spcBef>
        <a:spcAft>
          <a:spcPct val="0"/>
        </a:spcAft>
        <a:defRPr sz="3200" b="1">
          <a:solidFill>
            <a:schemeClr val="tx2"/>
          </a:solidFill>
          <a:latin typeface="Arial" panose="020B0604020202020204" pitchFamily="34" charset="0"/>
          <a:ea typeface="Microsoft YaHei" panose="020B0503020204020204" pitchFamily="34" charset="-122"/>
        </a:defRPr>
      </a:lvl6pPr>
      <a:lvl7pPr marL="914400" algn="l" rtl="0" eaLnBrk="0" fontAlgn="base" hangingPunct="0">
        <a:spcBef>
          <a:spcPct val="0"/>
        </a:spcBef>
        <a:spcAft>
          <a:spcPct val="0"/>
        </a:spcAft>
        <a:defRPr sz="3200" b="1">
          <a:solidFill>
            <a:schemeClr val="tx2"/>
          </a:solidFill>
          <a:latin typeface="Arial" panose="020B0604020202020204" pitchFamily="34" charset="0"/>
          <a:ea typeface="Microsoft YaHei" panose="020B0503020204020204" pitchFamily="34" charset="-122"/>
        </a:defRPr>
      </a:lvl7pPr>
      <a:lvl8pPr marL="1371600" algn="l" rtl="0" eaLnBrk="0" fontAlgn="base" hangingPunct="0">
        <a:spcBef>
          <a:spcPct val="0"/>
        </a:spcBef>
        <a:spcAft>
          <a:spcPct val="0"/>
        </a:spcAft>
        <a:defRPr sz="3200" b="1">
          <a:solidFill>
            <a:schemeClr val="tx2"/>
          </a:solidFill>
          <a:latin typeface="Arial" panose="020B0604020202020204" pitchFamily="34" charset="0"/>
          <a:ea typeface="Microsoft YaHei" panose="020B0503020204020204" pitchFamily="34" charset="-122"/>
        </a:defRPr>
      </a:lvl8pPr>
      <a:lvl9pPr marL="1828800" algn="l" rtl="0" eaLnBrk="0" fontAlgn="base" hangingPunct="0">
        <a:spcBef>
          <a:spcPct val="0"/>
        </a:spcBef>
        <a:spcAft>
          <a:spcPct val="0"/>
        </a:spcAft>
        <a:defRPr sz="3200" b="1">
          <a:solidFill>
            <a:schemeClr val="tx2"/>
          </a:solidFill>
          <a:latin typeface="Arial" panose="020B0604020202020204" pitchFamily="34" charset="0"/>
          <a:ea typeface="Microsoft YaHei" panose="020B0503020204020204" pitchFamily="34" charset="-122"/>
        </a:defRPr>
      </a:lvl9pPr>
    </p:titleStyle>
    <p:bodyStyle>
      <a:lvl1pPr marL="342900" indent="-342900" algn="l" rtl="0" eaLnBrk="0" fontAlgn="base" hangingPunct="0">
        <a:spcBef>
          <a:spcPct val="20000"/>
        </a:spcBef>
        <a:spcAft>
          <a:spcPct val="0"/>
        </a:spcAft>
        <a:buChar char="•"/>
        <a:defRPr sz="24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16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6778"/>
            <a:ext cx="12192000" cy="1052736"/>
          </a:xfrm>
          <a:prstGeom prst="rect">
            <a:avLst/>
          </a:prstGeom>
        </p:spPr>
        <p:txBody>
          <a:bodyPr vert="horz" lIns="91440" tIns="45720" rIns="91440" bIns="45720" rtlCol="0" anchor="ctr">
            <a:noAutofit/>
          </a:bodyPr>
          <a:lstStyle/>
          <a:p>
            <a:r>
              <a:rPr lang="en-US" altLang="ko-KR" dirty="0"/>
              <a:t> Click to edit Master title</a:t>
            </a:r>
            <a:endParaRPr lang="ko-KR" alt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ko-KR" alt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4B9519-C8B1-4E82-966F-744A36AA8BB2}" type="slidenum">
              <a:rPr lang="ko-KR" altLang="en-US" smtClean="0"/>
              <a:t>‹#›</a:t>
            </a:fld>
            <a:endParaRPr lang="ko-KR" altLang="en-US"/>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hdr="0" dt="0"/>
  <p:txStyles>
    <p:titleStyle>
      <a:lvl1pPr algn="l" defTabSz="914400" rtl="0" eaLnBrk="1" latinLnBrk="1" hangingPunct="1">
        <a:spcBef>
          <a:spcPct val="0"/>
        </a:spcBef>
        <a:buNone/>
        <a:defRPr sz="4000" b="1"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Layout" Target="../diagrams/layout7.xml"/><Relationship Id="rId7" Type="http://schemas.openxmlformats.org/officeDocument/2006/relationships/image" Target="../media/image16.jpeg"/><Relationship Id="rId2" Type="http://schemas.openxmlformats.org/officeDocument/2006/relationships/diagramData" Target="../diagrams/data7.xml"/><Relationship Id="rId1" Type="http://schemas.openxmlformats.org/officeDocument/2006/relationships/slideLayout" Target="../slideLayouts/slideLayout1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jpeg"/><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35.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jpeg"/><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4.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12" Type="http://schemas.openxmlformats.org/officeDocument/2006/relationships/image" Target="../media/image11.jpeg"/><Relationship Id="rId2" Type="http://schemas.openxmlformats.org/officeDocument/2006/relationships/diagramData" Target="../diagrams/data13.xml"/><Relationship Id="rId1" Type="http://schemas.openxmlformats.org/officeDocument/2006/relationships/slideLayout" Target="../slideLayouts/slideLayout13.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2" Type="http://schemas.openxmlformats.org/officeDocument/2006/relationships/hyperlink" Target="https://en.wikipedia.org/wiki/Target_Corporation" TargetMode="Externa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6.jpeg"/><Relationship Id="rId1" Type="http://schemas.openxmlformats.org/officeDocument/2006/relationships/slideLayout" Target="../slideLayouts/slideLayout1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Video 6"/>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a:fillRect/>
          </a:stretch>
        </p:blipFill>
        <p:spPr>
          <a:xfrm>
            <a:off x="-3047" y="10"/>
            <a:ext cx="12191999" cy="6857990"/>
          </a:xfrm>
          <a:prstGeom prst="rect">
            <a:avLst/>
          </a:prstGeom>
        </p:spPr>
      </p:pic>
      <p:sp>
        <p:nvSpPr>
          <p:cNvPr id="2" name="Title 1"/>
          <p:cNvSpPr>
            <a:spLocks noGrp="1"/>
          </p:cNvSpPr>
          <p:nvPr>
            <p:ph type="ctrTitle"/>
          </p:nvPr>
        </p:nvSpPr>
        <p:spPr>
          <a:xfrm>
            <a:off x="2040290" y="0"/>
            <a:ext cx="10058400" cy="3574778"/>
          </a:xfrm>
          <a:effectLst>
            <a:outerShdw blurRad="50800" dist="38100" dir="2700000" algn="tl" rotWithShape="0">
              <a:prstClr val="black">
                <a:alpha val="40000"/>
              </a:prstClr>
            </a:outerShdw>
          </a:effectLst>
        </p:spPr>
        <p:txBody>
          <a:bodyPr>
            <a:normAutofit/>
          </a:bodyPr>
          <a:lstStyle/>
          <a:p>
            <a:r>
              <a:rPr lang="en-US" sz="5200" b="1" dirty="0">
                <a:solidFill>
                  <a:srgbClr val="FFFF00"/>
                </a:solidFill>
                <a:latin typeface="Arial" panose="020B0604020202020204" pitchFamily="34" charset="0"/>
                <a:cs typeface="Arial" panose="020B0604020202020204" pitchFamily="34" charset="0"/>
              </a:rPr>
              <a:t>CHƯƠNG 2</a:t>
            </a:r>
            <a:r>
              <a:rPr lang="en-US" sz="5200" b="1" dirty="0">
                <a:solidFill>
                  <a:srgbClr val="FFFFFF"/>
                </a:solidFill>
                <a:latin typeface="Arial" panose="020B0604020202020204" pitchFamily="34" charset="0"/>
                <a:cs typeface="Arial" panose="020B0604020202020204" pitchFamily="34" charset="0"/>
              </a:rPr>
              <a:t> </a:t>
            </a:r>
            <a:br>
              <a:rPr lang="en-US" sz="5200" b="1" dirty="0">
                <a:solidFill>
                  <a:srgbClr val="FFFFFF"/>
                </a:solidFill>
                <a:latin typeface="Arial" panose="020B0604020202020204" pitchFamily="34" charset="0"/>
                <a:cs typeface="Arial" panose="020B0604020202020204" pitchFamily="34" charset="0"/>
              </a:rPr>
            </a:br>
            <a:r>
              <a:rPr lang="en-US" sz="5200" b="1" dirty="0">
                <a:solidFill>
                  <a:srgbClr val="FFFFFF"/>
                </a:solidFill>
                <a:latin typeface="Arial" panose="020B0604020202020204" pitchFamily="34" charset="0"/>
                <a:cs typeface="Arial" panose="020B0604020202020204" pitchFamily="34" charset="0"/>
              </a:rPr>
              <a:t>THỊ TRƯỜNG DU LỊCH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57" fill="hold"/>
                                        <p:tgtEl>
                                          <p:spTgt spid="7"/>
                                        </p:tgtEl>
                                      </p:cBhvr>
                                    </p:cmd>
                                  </p:childTnLst>
                                </p:cTn>
                              </p:par>
                              <p:par>
                                <p:cTn id="7" presetID="10" presetClass="entr" presetSubtype="0" fill="hold" grpId="0" nodeType="withEffect">
                                  <p:stCondLst>
                                    <p:cond delay="5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7"/>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7"/>
                                        </p:tgtEl>
                                      </p:cBhvr>
                                    </p:cmd>
                                  </p:childTnLst>
                                </p:cTn>
                              </p:par>
                            </p:childTnLst>
                          </p:cTn>
                        </p:par>
                      </p:childTnLst>
                    </p:cTn>
                  </p:par>
                </p:childTnLst>
              </p:cTn>
              <p:nextCondLst>
                <p:cond evt="onClick" delay="0">
                  <p:tgtEl>
                    <p:spTgt spid="7"/>
                  </p:tgtEl>
                </p:cond>
              </p:nextCondLst>
            </p:seq>
            <p:video>
              <p:cMediaNode mute="1">
                <p:cTn id="15" repeatCount="indefinite" fill="hold" display="0">
                  <p:stCondLst>
                    <p:cond delay="indefinite"/>
                  </p:stCondLst>
                </p:cTn>
                <p:tgtEl>
                  <p:spTgt spid="7"/>
                </p:tgtEl>
              </p:cMediaNode>
            </p:vide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8576733" y="6480529"/>
            <a:ext cx="2743200" cy="365125"/>
          </a:xfrm>
        </p:spPr>
        <p:txBody>
          <a:bodyPr/>
          <a:lstStyle/>
          <a:p>
            <a:pPr>
              <a:defRPr/>
            </a:pPr>
            <a:fld id="{D76B855D-E9CC-4FF8-AD85-6CDC7B89A0DE}" type="slidenum">
              <a:rPr lang="en-US" smtClean="0">
                <a:solidFill>
                  <a:prstClr val="black">
                    <a:tint val="75000"/>
                  </a:prstClr>
                </a:solidFill>
              </a:rPr>
              <a:t>2</a:t>
            </a:fld>
            <a:endParaRPr lang="en-US" dirty="0">
              <a:solidFill>
                <a:prstClr val="black">
                  <a:tint val="75000"/>
                </a:prstClr>
              </a:solidFill>
            </a:endParaRPr>
          </a:p>
        </p:txBody>
      </p:sp>
      <p:sp>
        <p:nvSpPr>
          <p:cNvPr id="10" name="Text Box 10"/>
          <p:cNvSpPr txBox="1">
            <a:spLocks noChangeArrowheads="1"/>
          </p:cNvSpPr>
          <p:nvPr/>
        </p:nvSpPr>
        <p:spPr bwMode="auto">
          <a:xfrm>
            <a:off x="1592261" y="386732"/>
            <a:ext cx="8748713" cy="644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spAutoFit/>
          </a:bodyPr>
          <a:lstStyle>
            <a:lvl1pPr>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方正粗倩简体" pitchFamily="1" charset="-122"/>
                <a:ea typeface="方正粗倩简体" pitchFamily="1" charset="-122"/>
              </a:defRPr>
            </a:lvl1pPr>
            <a:lvl2pPr marL="742950" indent="-28575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chemeClr val="tx1"/>
                </a:solidFill>
                <a:latin typeface="Microsoft YaHei" panose="020B0503020204020204" pitchFamily="34" charset="-122"/>
                <a:ea typeface="SimSun" panose="02010600030101010101" pitchFamily="2" charset="-122"/>
              </a:defRPr>
            </a:lvl2pPr>
            <a:lvl3pPr marL="11430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chemeClr val="tx1"/>
                </a:solidFill>
                <a:latin typeface="Microsoft YaHei" panose="020B0503020204020204" pitchFamily="34" charset="-122"/>
                <a:ea typeface="SimSun" panose="02010600030101010101" pitchFamily="2" charset="-122"/>
              </a:defRPr>
            </a:lvl3pPr>
            <a:lvl4pPr marL="16002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4pPr>
            <a:lvl5pPr marL="20574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5pPr>
            <a:lvl6pPr marL="25146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6pPr>
            <a:lvl7pPr marL="29718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7pPr>
            <a:lvl8pPr marL="34290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8pPr>
            <a:lvl9pPr marL="38862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9pPr>
          </a:lstStyle>
          <a:p>
            <a:pPr algn="ctr" fontAlgn="base" latinLnBrk="1">
              <a:spcAft>
                <a:spcPct val="0"/>
              </a:spcAft>
              <a:buFont typeface="Arial" panose="020B0604020202020204" pitchFamily="34" charset="0"/>
              <a:buNone/>
              <a:defRPr/>
            </a:pPr>
            <a:r>
              <a:rPr lang="en-US" sz="3600" b="1" dirty="0">
                <a:solidFill>
                  <a:srgbClr val="000096"/>
                </a:solidFill>
                <a:latin typeface="Arial" panose="020B0604020202020204"/>
              </a:rPr>
              <a:t>NỘI DUNG</a:t>
            </a:r>
          </a:p>
        </p:txBody>
      </p:sp>
      <p:graphicFrame>
        <p:nvGraphicFramePr>
          <p:cNvPr id="11" name="Diagram 10"/>
          <p:cNvGraphicFramePr/>
          <p:nvPr>
            <p:extLst>
              <p:ext uri="{D42A27DB-BD31-4B8C-83A1-F6EECF244321}">
                <p14:modId xmlns:p14="http://schemas.microsoft.com/office/powerpoint/2010/main" val="3823120859"/>
              </p:ext>
            </p:extLst>
          </p:nvPr>
        </p:nvGraphicFramePr>
        <p:xfrm>
          <a:off x="1318400" y="1279288"/>
          <a:ext cx="10001533" cy="5640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downLeft)">
                                      <p:cBhvr>
                                        <p:cTn id="7" dur="500"/>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750" fill="hold"/>
                                        <p:tgtEl>
                                          <p:spTgt spid="11"/>
                                        </p:tgtEl>
                                        <p:attrNameLst>
                                          <p:attrName>ppt_x</p:attrName>
                                        </p:attrNameLst>
                                      </p:cBhvr>
                                      <p:tavLst>
                                        <p:tav tm="0">
                                          <p:val>
                                            <p:strVal val="#ppt_x"/>
                                          </p:val>
                                        </p:tav>
                                        <p:tav tm="100000">
                                          <p:val>
                                            <p:strVal val="#ppt_x"/>
                                          </p:val>
                                        </p:tav>
                                      </p:tavLst>
                                    </p:anim>
                                    <p:anim calcmode="lin" valueType="num">
                                      <p:cBhvr additive="base">
                                        <p:cTn id="11"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Graphic spid="11"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Video 6"/>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a:fillRect/>
          </a:stretch>
        </p:blipFill>
        <p:spPr>
          <a:xfrm>
            <a:off x="-3047" y="10"/>
            <a:ext cx="12191999" cy="6857990"/>
          </a:xfrm>
          <a:prstGeom prst="rect">
            <a:avLst/>
          </a:prstGeom>
        </p:spPr>
      </p:pic>
      <p:sp>
        <p:nvSpPr>
          <p:cNvPr id="2" name="Title 1"/>
          <p:cNvSpPr>
            <a:spLocks noGrp="1"/>
          </p:cNvSpPr>
          <p:nvPr>
            <p:ph type="ctrTitle"/>
          </p:nvPr>
        </p:nvSpPr>
        <p:spPr>
          <a:xfrm>
            <a:off x="2040290" y="0"/>
            <a:ext cx="10058400" cy="3574778"/>
          </a:xfrm>
          <a:effectLst>
            <a:outerShdw blurRad="50800" dist="38100" dir="2700000" algn="tl" rotWithShape="0">
              <a:prstClr val="black">
                <a:alpha val="40000"/>
              </a:prstClr>
            </a:outerShdw>
          </a:effectLst>
        </p:spPr>
        <p:txBody>
          <a:bodyPr>
            <a:normAutofit/>
          </a:bodyPr>
          <a:lstStyle/>
          <a:p>
            <a:r>
              <a:rPr lang="en-US" sz="5200" b="1" dirty="0">
                <a:solidFill>
                  <a:srgbClr val="FFFF00"/>
                </a:solidFill>
                <a:latin typeface="Arial" panose="020B0604020202020204" pitchFamily="34" charset="0"/>
                <a:cs typeface="Arial" panose="020B0604020202020204" pitchFamily="34" charset="0"/>
              </a:rPr>
              <a:t>CHƯƠNG 2</a:t>
            </a:r>
            <a:r>
              <a:rPr lang="en-US" sz="5200" b="1" dirty="0">
                <a:solidFill>
                  <a:srgbClr val="FFFFFF"/>
                </a:solidFill>
                <a:latin typeface="Arial" panose="020B0604020202020204" pitchFamily="34" charset="0"/>
                <a:cs typeface="Arial" panose="020B0604020202020204" pitchFamily="34" charset="0"/>
              </a:rPr>
              <a:t> </a:t>
            </a:r>
            <a:br>
              <a:rPr lang="en-US" sz="5200" b="1" dirty="0">
                <a:solidFill>
                  <a:srgbClr val="FFFFFF"/>
                </a:solidFill>
                <a:latin typeface="Arial" panose="020B0604020202020204" pitchFamily="34" charset="0"/>
                <a:cs typeface="Arial" panose="020B0604020202020204" pitchFamily="34" charset="0"/>
              </a:rPr>
            </a:br>
            <a:r>
              <a:rPr lang="en-US" sz="5200" b="1" dirty="0">
                <a:solidFill>
                  <a:srgbClr val="FFFFFF"/>
                </a:solidFill>
                <a:latin typeface="Arial" panose="020B0604020202020204" pitchFamily="34" charset="0"/>
                <a:cs typeface="Arial" panose="020B0604020202020204" pitchFamily="34" charset="0"/>
              </a:rPr>
              <a:t>THỊ TRƯỜNG DU LỊCH</a:t>
            </a:r>
          </a:p>
        </p:txBody>
      </p:sp>
      <p:sp>
        <p:nvSpPr>
          <p:cNvPr id="3" name="Subtitle 2"/>
          <p:cNvSpPr>
            <a:spLocks noGrp="1"/>
          </p:cNvSpPr>
          <p:nvPr>
            <p:ph type="subTitle" idx="1"/>
          </p:nvPr>
        </p:nvSpPr>
        <p:spPr>
          <a:xfrm>
            <a:off x="1212873" y="4292586"/>
            <a:ext cx="10058400" cy="1282707"/>
          </a:xfrm>
          <a:effectLst>
            <a:outerShdw blurRad="50800" dist="38100" dir="2700000" algn="tl" rotWithShape="0">
              <a:prstClr val="black">
                <a:alpha val="40000"/>
              </a:prstClr>
            </a:outerShdw>
          </a:effectLst>
        </p:spPr>
        <p:txBody>
          <a:bodyPr>
            <a:normAutofit/>
          </a:bodyPr>
          <a:lstStyle/>
          <a:p>
            <a:pPr lvl="0"/>
            <a:r>
              <a:rPr lang="en-US" sz="3200" b="1" dirty="0">
                <a:solidFill>
                  <a:schemeClr val="bg2">
                    <a:lumMod val="50000"/>
                  </a:schemeClr>
                </a:solidFill>
                <a:latin typeface="Arial" panose="020B0604020202020204"/>
                <a:ea typeface="方正粗倩简体"/>
              </a:rPr>
              <a:t>2.1. THỊ TRƯỜNG DU LỊCH</a:t>
            </a:r>
          </a:p>
          <a:p>
            <a:endParaRPr lang="en-US" sz="3200" b="1" i="1" dirty="0">
              <a:solidFill>
                <a:schemeClr val="bg2">
                  <a:lumMod val="50000"/>
                </a:schemeClr>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57" fill="hold"/>
                                        <p:tgtEl>
                                          <p:spTgt spid="7"/>
                                        </p:tgtEl>
                                      </p:cBhvr>
                                    </p:cmd>
                                  </p:childTnLst>
                                </p:cTn>
                              </p:par>
                              <p:par>
                                <p:cTn id="7" presetID="10" presetClass="entr" presetSubtype="0" fill="hold" grpId="0" nodeType="withEffect">
                                  <p:stCondLst>
                                    <p:cond delay="2000"/>
                                  </p:stCondLst>
                                  <p:iterate type="lt">
                                    <p:tmPct val="10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400"/>
                                        <p:tgtEl>
                                          <p:spTgt spid="3">
                                            <p:txEl>
                                              <p:pRg st="0" end="0"/>
                                            </p:txEl>
                                          </p:spTgt>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7"/>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7"/>
                                        </p:tgtEl>
                                      </p:cBhvr>
                                    </p:cmd>
                                  </p:childTnLst>
                                </p:cTn>
                              </p:par>
                            </p:childTnLst>
                          </p:cTn>
                        </p:par>
                      </p:childTnLst>
                    </p:cTn>
                  </p:par>
                </p:childTnLst>
              </p:cTn>
              <p:nextCondLst>
                <p:cond evt="onClick" delay="0">
                  <p:tgtEl>
                    <p:spTgt spid="7"/>
                  </p:tgtEl>
                </p:cond>
              </p:nextCondLst>
            </p:seq>
            <p:video>
              <p:cMediaNode mute="1">
                <p:cTn id="18" repeatCount="indefinite" fill="hold" display="0">
                  <p:stCondLst>
                    <p:cond delay="indefinite"/>
                  </p:stCondLst>
                </p:cTn>
                <p:tgtEl>
                  <p:spTgt spid="7"/>
                </p:tgtEl>
              </p:cMediaNode>
            </p:video>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E:\A PHUONG PHAP DANH GIA\linh tinh\absolutesuccessConverted_resize.jpg"/>
          <p:cNvPicPr>
            <a:picLocks noChangeAspect="1" noChangeArrowheads="1"/>
          </p:cNvPicPr>
          <p:nvPr/>
        </p:nvPicPr>
        <p:blipFill>
          <a:blip r:embed="rId2"/>
          <a:srcRect/>
          <a:stretch>
            <a:fillRect/>
          </a:stretch>
        </p:blipFill>
        <p:spPr bwMode="auto">
          <a:xfrm>
            <a:off x="10447506" y="-9446"/>
            <a:ext cx="1635630" cy="1728995"/>
          </a:xfrm>
          <a:prstGeom prst="rect">
            <a:avLst/>
          </a:prstGeom>
          <a:noFill/>
        </p:spPr>
      </p:pic>
      <p:grpSp>
        <p:nvGrpSpPr>
          <p:cNvPr id="10" name="Google Shape;1088;p48"/>
          <p:cNvGrpSpPr/>
          <p:nvPr/>
        </p:nvGrpSpPr>
        <p:grpSpPr>
          <a:xfrm>
            <a:off x="1397272" y="1614236"/>
            <a:ext cx="8943702" cy="4696327"/>
            <a:chOff x="4852681" y="4457861"/>
            <a:chExt cx="719788" cy="652561"/>
          </a:xfrm>
        </p:grpSpPr>
        <p:sp>
          <p:nvSpPr>
            <p:cNvPr id="11" name="Google Shape;1089;p48"/>
            <p:cNvSpPr/>
            <p:nvPr/>
          </p:nvSpPr>
          <p:spPr>
            <a:xfrm>
              <a:off x="5209000" y="4739226"/>
              <a:ext cx="363469" cy="371197"/>
            </a:xfrm>
            <a:custGeom>
              <a:avLst/>
              <a:gdLst/>
              <a:ahLst/>
              <a:cxnLst/>
              <a:rect l="l" t="t" r="r" b="b"/>
              <a:pathLst>
                <a:path w="629" h="641" extrusionOk="0">
                  <a:moveTo>
                    <a:pt x="151" y="561"/>
                  </a:moveTo>
                  <a:cubicBezTo>
                    <a:pt x="290" y="641"/>
                    <a:pt x="468" y="593"/>
                    <a:pt x="548" y="454"/>
                  </a:cubicBezTo>
                  <a:cubicBezTo>
                    <a:pt x="629" y="315"/>
                    <a:pt x="581" y="137"/>
                    <a:pt x="442" y="57"/>
                  </a:cubicBezTo>
                  <a:cubicBezTo>
                    <a:pt x="344" y="0"/>
                    <a:pt x="226" y="7"/>
                    <a:pt x="137" y="65"/>
                  </a:cubicBezTo>
                  <a:cubicBezTo>
                    <a:pt x="137" y="65"/>
                    <a:pt x="137" y="65"/>
                    <a:pt x="137" y="65"/>
                  </a:cubicBezTo>
                  <a:cubicBezTo>
                    <a:pt x="6" y="141"/>
                    <a:pt x="6" y="141"/>
                    <a:pt x="6" y="141"/>
                  </a:cubicBezTo>
                  <a:cubicBezTo>
                    <a:pt x="6" y="293"/>
                    <a:pt x="6" y="293"/>
                    <a:pt x="6" y="293"/>
                  </a:cubicBezTo>
                  <a:cubicBezTo>
                    <a:pt x="6" y="293"/>
                    <a:pt x="6" y="293"/>
                    <a:pt x="6" y="293"/>
                  </a:cubicBezTo>
                  <a:cubicBezTo>
                    <a:pt x="0" y="399"/>
                    <a:pt x="53" y="504"/>
                    <a:pt x="151" y="561"/>
                  </a:cubicBezTo>
                  <a:close/>
                </a:path>
              </a:pathLst>
            </a:custGeom>
            <a:solidFill>
              <a:srgbClr val="0F9EC5"/>
            </a:solidFill>
            <a:ln>
              <a:noFill/>
            </a:ln>
          </p:spPr>
          <p:txBody>
            <a:bodyPr spcFirstLastPara="1" wrap="square" lIns="68575" tIns="34275" rIns="68575" bIns="34275" anchor="t" anchorCtr="0">
              <a:noAutofit/>
            </a:bodyPr>
            <a:lstStyle/>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en-US" sz="12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lang="en-US" sz="1200" b="1" i="1" kern="0" dirty="0">
                <a:solidFill>
                  <a:srgbClr val="FFFFFF"/>
                </a:solidFill>
                <a:latin typeface="Arial" panose="020B0604020202020204"/>
                <a:cs typeface="Arial" panose="020B0604020202020204"/>
                <a:sym typeface="Arial" panose="020B0604020202020204"/>
              </a:endParaRPr>
            </a:p>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en-US" sz="12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a:buClr>
                  <a:srgbClr val="FFFFFF"/>
                </a:buClr>
                <a:buSzPts val="1400"/>
              </a:pPr>
              <a:endParaRPr lang="en-US" sz="1200" b="1" i="1" kern="0" dirty="0">
                <a:solidFill>
                  <a:srgbClr val="FFFFFF"/>
                </a:solidFill>
                <a:latin typeface="Arial" panose="020B0604020202020204"/>
                <a:ea typeface="Calibri" panose="020F0502020204030204" pitchFamily="34" charset="0"/>
                <a:cs typeface="Arial" panose="020B0604020202020204"/>
                <a:sym typeface="Arial" panose="020B0604020202020204"/>
              </a:endParaRPr>
            </a:p>
            <a:p>
              <a:pPr algn="ctr">
                <a:buClr>
                  <a:srgbClr val="FFFFFF"/>
                </a:buClr>
                <a:buSzPts val="1400"/>
              </a:pPr>
              <a:r>
                <a:rPr lang="en-US" sz="2400" b="1" i="1" kern="0" dirty="0">
                  <a:solidFill>
                    <a:srgbClr val="FFFFFF"/>
                  </a:solidFill>
                  <a:latin typeface="Arial" panose="020B0604020202020204"/>
                  <a:cs typeface="Arial" panose="020B0604020202020204"/>
                  <a:sym typeface="Arial" panose="020B0604020202020204"/>
                </a:rPr>
                <a:t>2.1.2. </a:t>
              </a:r>
              <a:r>
                <a:rPr lang="en-US" sz="2400" b="1" i="1" kern="0" dirty="0" err="1">
                  <a:solidFill>
                    <a:srgbClr val="FFFFFF"/>
                  </a:solidFill>
                  <a:latin typeface="Arial" panose="020B0604020202020204"/>
                  <a:cs typeface="Arial" panose="020B0604020202020204"/>
                </a:rPr>
                <a:t>Đặc</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điểm</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của</a:t>
              </a:r>
              <a:r>
                <a:rPr lang="en-US" sz="2400" b="1" i="1" kern="0" dirty="0">
                  <a:solidFill>
                    <a:srgbClr val="FFFFFF"/>
                  </a:solidFill>
                  <a:latin typeface="Arial" panose="020B0604020202020204"/>
                  <a:cs typeface="Arial" panose="020B0604020202020204"/>
                </a:rPr>
                <a:t> </a:t>
              </a:r>
            </a:p>
            <a:p>
              <a:pPr algn="ctr">
                <a:buClr>
                  <a:srgbClr val="FFFFFF"/>
                </a:buClr>
                <a:buSzPts val="1400"/>
              </a:pPr>
              <a:r>
                <a:rPr lang="en-US" sz="2400" b="1" i="1" kern="0" dirty="0" err="1">
                  <a:solidFill>
                    <a:srgbClr val="FFFFFF"/>
                  </a:solidFill>
                  <a:latin typeface="Arial" panose="020B0604020202020204"/>
                  <a:cs typeface="Arial" panose="020B0604020202020204"/>
                </a:rPr>
                <a:t>thị</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trường</a:t>
              </a:r>
              <a:r>
                <a:rPr lang="en-US" sz="2400" b="1" i="1" kern="0" dirty="0">
                  <a:solidFill>
                    <a:srgbClr val="FFFFFF"/>
                  </a:solidFill>
                  <a:latin typeface="Arial" panose="020B0604020202020204"/>
                  <a:cs typeface="Arial" panose="020B0604020202020204"/>
                </a:rPr>
                <a:t> Du </a:t>
              </a:r>
              <a:r>
                <a:rPr lang="en-US" sz="2400" b="1" i="1" kern="0" dirty="0" err="1">
                  <a:solidFill>
                    <a:srgbClr val="FFFFFF"/>
                  </a:solidFill>
                  <a:latin typeface="Arial" panose="020B0604020202020204"/>
                  <a:cs typeface="Arial" panose="020B0604020202020204"/>
                </a:rPr>
                <a:t>lịch</a:t>
              </a:r>
              <a:endParaRPr lang="en-US" sz="2400" b="1" i="1" kern="0" dirty="0">
                <a:solidFill>
                  <a:srgbClr val="FFFFFF"/>
                </a:solidFill>
                <a:latin typeface="Arial" panose="020B0604020202020204"/>
                <a:cs typeface="Arial" panose="020B0604020202020204"/>
              </a:endParaRPr>
            </a:p>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12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p:txBody>
        </p:sp>
        <p:sp>
          <p:nvSpPr>
            <p:cNvPr id="12" name="Google Shape;1090;p48"/>
            <p:cNvSpPr/>
            <p:nvPr/>
          </p:nvSpPr>
          <p:spPr>
            <a:xfrm>
              <a:off x="4852681" y="4739226"/>
              <a:ext cx="363265" cy="371197"/>
            </a:xfrm>
            <a:custGeom>
              <a:avLst/>
              <a:gdLst/>
              <a:ahLst/>
              <a:cxnLst/>
              <a:rect l="l" t="t" r="r" b="b"/>
              <a:pathLst>
                <a:path w="629" h="641" extrusionOk="0">
                  <a:moveTo>
                    <a:pt x="187" y="57"/>
                  </a:moveTo>
                  <a:cubicBezTo>
                    <a:pt x="48" y="137"/>
                    <a:pt x="0" y="315"/>
                    <a:pt x="80" y="454"/>
                  </a:cubicBezTo>
                  <a:cubicBezTo>
                    <a:pt x="161" y="593"/>
                    <a:pt x="339" y="641"/>
                    <a:pt x="478" y="561"/>
                  </a:cubicBezTo>
                  <a:cubicBezTo>
                    <a:pt x="576" y="504"/>
                    <a:pt x="629" y="399"/>
                    <a:pt x="623" y="293"/>
                  </a:cubicBezTo>
                  <a:cubicBezTo>
                    <a:pt x="623" y="293"/>
                    <a:pt x="623" y="293"/>
                    <a:pt x="623" y="293"/>
                  </a:cubicBezTo>
                  <a:cubicBezTo>
                    <a:pt x="623" y="141"/>
                    <a:pt x="623" y="141"/>
                    <a:pt x="623" y="141"/>
                  </a:cubicBezTo>
                  <a:cubicBezTo>
                    <a:pt x="491" y="65"/>
                    <a:pt x="491" y="65"/>
                    <a:pt x="491" y="65"/>
                  </a:cubicBezTo>
                  <a:cubicBezTo>
                    <a:pt x="491" y="65"/>
                    <a:pt x="491" y="65"/>
                    <a:pt x="491" y="65"/>
                  </a:cubicBezTo>
                  <a:cubicBezTo>
                    <a:pt x="402" y="7"/>
                    <a:pt x="285" y="0"/>
                    <a:pt x="187" y="57"/>
                  </a:cubicBezTo>
                  <a:close/>
                </a:path>
              </a:pathLst>
            </a:custGeom>
            <a:solidFill>
              <a:srgbClr val="0342A9">
                <a:lumMod val="40000"/>
                <a:lumOff val="60000"/>
              </a:srgbClr>
            </a:solidFill>
            <a:ln>
              <a:noFill/>
            </a:ln>
          </p:spPr>
          <p:txBody>
            <a:bodyPr spcFirstLastPara="1" wrap="square" lIns="68575" tIns="34275" rIns="68575" bIns="34275" anchor="t" anchorCtr="0">
              <a:noAutofit/>
            </a:bodyPr>
            <a:lstStyle/>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2400" b="1" i="0" u="none" strike="noStrike" kern="0" cap="none" spc="0" normalizeH="0" baseline="0" noProof="0" dirty="0">
                <a:ln>
                  <a:noFill/>
                </a:ln>
                <a:solidFill>
                  <a:srgbClr val="FFFFFF"/>
                </a:solidFill>
                <a:effectLst/>
                <a:uLnTx/>
                <a:uFillTx/>
                <a:latin typeface="Arial" panose="020B0604020202020204"/>
                <a:ea typeface="Calibri" panose="020F0502020204030204"/>
                <a:cs typeface="Calibri" panose="020F0502020204030204"/>
                <a:sym typeface="Calibri" panose="020F050202020403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1800" b="1" i="0" u="none" strike="noStrike" kern="0" cap="none" spc="0" normalizeH="0" baseline="0" noProof="0" dirty="0">
                <a:ln>
                  <a:noFill/>
                </a:ln>
                <a:solidFill>
                  <a:srgbClr val="FFFFFF"/>
                </a:solidFill>
                <a:effectLst/>
                <a:uLnTx/>
                <a:uFillTx/>
                <a:latin typeface="Arial" panose="020B0604020202020204"/>
                <a:ea typeface="Calibri" panose="020F0502020204030204"/>
                <a:cs typeface="Calibri" panose="020F0502020204030204"/>
                <a:sym typeface="Calibri" panose="020F0502020204030204"/>
              </a:endParaRPr>
            </a:p>
            <a:p>
              <a:pPr marL="0" marR="0" indent="270510">
                <a:lnSpc>
                  <a:spcPct val="110000"/>
                </a:lnSpc>
                <a:spcBef>
                  <a:spcPts val="200"/>
                </a:spcBef>
                <a:spcAft>
                  <a:spcPts val="200"/>
                </a:spcAft>
                <a:tabLst>
                  <a:tab pos="457200" algn="l"/>
                </a:tabLst>
              </a:pPr>
              <a:r>
                <a:rPr lang="en-US" sz="2400" b="1" kern="0" dirty="0">
                  <a:solidFill>
                    <a:srgbClr val="FFFFFF"/>
                  </a:solidFill>
                  <a:latin typeface="Arial" panose="020B0604020202020204"/>
                  <a:ea typeface="Calibri" panose="020F0502020204030204"/>
                  <a:cs typeface="Calibri" panose="020F0502020204030204"/>
                  <a:sym typeface="Calibri" panose="020F0502020204030204"/>
                </a:rPr>
                <a:t>     2.</a:t>
              </a:r>
              <a:r>
                <a:rPr kumimoji="0" lang="vi-VN" sz="2400" b="1" i="0" u="none" strike="noStrike" kern="0" cap="none" spc="0" normalizeH="0" baseline="0" noProof="0" dirty="0">
                  <a:ln>
                    <a:noFill/>
                  </a:ln>
                  <a:solidFill>
                    <a:srgbClr val="FFFFFF"/>
                  </a:solidFill>
                  <a:effectLst/>
                  <a:uLnTx/>
                  <a:uFillTx/>
                  <a:latin typeface="Arial" panose="020B0604020202020204"/>
                  <a:ea typeface="Calibri" panose="020F0502020204030204"/>
                  <a:cs typeface="Calibri" panose="020F0502020204030204"/>
                  <a:sym typeface="Calibri" panose="020F0502020204030204"/>
                </a:rPr>
                <a:t>1.3. </a:t>
              </a:r>
              <a:r>
                <a:rPr lang="en-US" sz="2400" b="1" i="1" kern="0" dirty="0" err="1">
                  <a:solidFill>
                    <a:srgbClr val="FFFFFF"/>
                  </a:solidFill>
                  <a:latin typeface="Arial" panose="020B0604020202020204"/>
                  <a:cs typeface="Arial" panose="020B0604020202020204"/>
                </a:rPr>
                <a:t>Phân</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loại</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của</a:t>
              </a:r>
              <a:br>
                <a:rPr lang="en-US" sz="2400" b="1" i="1" kern="0" dirty="0">
                  <a:solidFill>
                    <a:srgbClr val="FFFFFF"/>
                  </a:solidFill>
                  <a:latin typeface="Arial" panose="020B0604020202020204"/>
                  <a:cs typeface="Arial" panose="020B0604020202020204"/>
                </a:rPr>
              </a:b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thị</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trường</a:t>
              </a:r>
              <a:r>
                <a:rPr lang="en-US" sz="2400" b="1" i="1" kern="0" dirty="0">
                  <a:solidFill>
                    <a:srgbClr val="FFFFFF"/>
                  </a:solidFill>
                  <a:latin typeface="Arial" panose="020B0604020202020204"/>
                  <a:cs typeface="Arial" panose="020B0604020202020204"/>
                </a:rPr>
                <a:t> Du </a:t>
              </a:r>
              <a:r>
                <a:rPr lang="en-US" sz="2400" b="1" i="1" kern="0" dirty="0" err="1">
                  <a:solidFill>
                    <a:srgbClr val="FFFFFF"/>
                  </a:solidFill>
                  <a:latin typeface="Arial" panose="020B0604020202020204"/>
                  <a:cs typeface="Arial" panose="020B0604020202020204"/>
                </a:rPr>
                <a:t>lịch</a:t>
              </a:r>
              <a:endParaRPr lang="en-US" sz="2400" b="1" i="1" kern="0" dirty="0">
                <a:solidFill>
                  <a:srgbClr val="FFFFFF"/>
                </a:solidFill>
                <a:latin typeface="Arial" panose="020B0604020202020204"/>
                <a:cs typeface="Arial" panose="020B060402020202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Calibri" panose="020F0502020204030204"/>
                <a:buNone/>
                <a:defRPr/>
              </a:pPr>
              <a:endParaRPr kumimoji="0" sz="2400" b="0" i="0" u="none" strike="noStrike" kern="0" cap="none" spc="0" normalizeH="0" baseline="0" noProof="0" dirty="0">
                <a:ln>
                  <a:noFill/>
                </a:ln>
                <a:solidFill>
                  <a:srgbClr val="FFFFFF"/>
                </a:solidFill>
                <a:effectLst/>
                <a:uLnTx/>
                <a:uFillTx/>
                <a:latin typeface="Calibri" panose="020F0502020204030204"/>
                <a:ea typeface="Calibri" panose="020F0502020204030204"/>
                <a:cs typeface="Calibri" panose="020F0502020204030204"/>
                <a:sym typeface="Calibri" panose="020F0502020204030204"/>
              </a:endParaRPr>
            </a:p>
          </p:txBody>
        </p:sp>
        <p:sp>
          <p:nvSpPr>
            <p:cNvPr id="13" name="Google Shape;1091;p48"/>
            <p:cNvSpPr/>
            <p:nvPr/>
          </p:nvSpPr>
          <p:spPr>
            <a:xfrm>
              <a:off x="5044529" y="4457861"/>
              <a:ext cx="336092" cy="363011"/>
            </a:xfrm>
            <a:custGeom>
              <a:avLst/>
              <a:gdLst/>
              <a:ahLst/>
              <a:cxnLst/>
              <a:rect l="l" t="t" r="r" b="b"/>
              <a:pathLst>
                <a:path w="582" h="627" extrusionOk="0">
                  <a:moveTo>
                    <a:pt x="582" y="291"/>
                  </a:moveTo>
                  <a:cubicBezTo>
                    <a:pt x="582" y="131"/>
                    <a:pt x="452" y="0"/>
                    <a:pt x="291" y="0"/>
                  </a:cubicBezTo>
                  <a:cubicBezTo>
                    <a:pt x="130" y="0"/>
                    <a:pt x="0" y="131"/>
                    <a:pt x="0" y="291"/>
                  </a:cubicBezTo>
                  <a:cubicBezTo>
                    <a:pt x="0" y="405"/>
                    <a:pt x="65" y="503"/>
                    <a:pt x="159" y="551"/>
                  </a:cubicBezTo>
                  <a:cubicBezTo>
                    <a:pt x="159" y="551"/>
                    <a:pt x="159" y="551"/>
                    <a:pt x="159" y="551"/>
                  </a:cubicBezTo>
                  <a:cubicBezTo>
                    <a:pt x="291" y="627"/>
                    <a:pt x="291" y="627"/>
                    <a:pt x="291" y="627"/>
                  </a:cubicBezTo>
                  <a:cubicBezTo>
                    <a:pt x="422" y="551"/>
                    <a:pt x="422" y="551"/>
                    <a:pt x="422" y="551"/>
                  </a:cubicBezTo>
                  <a:cubicBezTo>
                    <a:pt x="422" y="551"/>
                    <a:pt x="422" y="551"/>
                    <a:pt x="422" y="551"/>
                  </a:cubicBezTo>
                  <a:cubicBezTo>
                    <a:pt x="517" y="503"/>
                    <a:pt x="582" y="405"/>
                    <a:pt x="582" y="291"/>
                  </a:cubicBezTo>
                  <a:close/>
                </a:path>
              </a:pathLst>
            </a:custGeom>
            <a:solidFill>
              <a:srgbClr val="0342A9"/>
            </a:solidFill>
            <a:ln>
              <a:noFill/>
            </a:ln>
          </p:spPr>
          <p:txBody>
            <a:bodyPr spcFirstLastPara="1" wrap="square" lIns="68575" tIns="34275" rIns="68575" bIns="34275" anchor="t" anchorCtr="0">
              <a:noAutofit/>
            </a:bodyPr>
            <a:lstStyle/>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algn="ctr">
                <a:buClr>
                  <a:srgbClr val="FFFFFF"/>
                </a:buClr>
                <a:buSzPts val="1400"/>
              </a:pPr>
              <a:r>
                <a:rPr kumimoji="0" lang="en-US"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rPr>
                <a:t>2</a:t>
              </a:r>
              <a:r>
                <a:rPr kumimoji="0" lang="vi-VN"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rPr>
                <a:t>.1.1. </a:t>
              </a:r>
              <a:r>
                <a:rPr lang="en-US" sz="2400" b="1" i="1" kern="0" dirty="0" err="1">
                  <a:solidFill>
                    <a:srgbClr val="FFFFFF"/>
                  </a:solidFill>
                  <a:latin typeface="Arial" panose="020B0604020202020204"/>
                  <a:cs typeface="Arial" panose="020B0604020202020204"/>
                </a:rPr>
                <a:t>Khái</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niệm</a:t>
              </a:r>
              <a:r>
                <a:rPr lang="en-US" sz="2400" b="1" i="1" kern="0" dirty="0">
                  <a:solidFill>
                    <a:srgbClr val="FFFFFF"/>
                  </a:solidFill>
                  <a:latin typeface="Arial" panose="020B0604020202020204"/>
                  <a:cs typeface="Arial" panose="020B0604020202020204"/>
                </a:rPr>
                <a:t> </a:t>
              </a:r>
            </a:p>
            <a:p>
              <a:pPr algn="ctr">
                <a:buClr>
                  <a:srgbClr val="FFFFFF"/>
                </a:buClr>
                <a:buSzPts val="1400"/>
              </a:pPr>
              <a:r>
                <a:rPr lang="en-US" sz="2400" b="1" i="1" kern="0" dirty="0" err="1">
                  <a:solidFill>
                    <a:srgbClr val="FFFFFF"/>
                  </a:solidFill>
                  <a:latin typeface="Arial" panose="020B0604020202020204"/>
                  <a:cs typeface="Arial" panose="020B0604020202020204"/>
                </a:rPr>
                <a:t>thị</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trường</a:t>
              </a:r>
              <a:r>
                <a:rPr lang="en-US" sz="2400" b="1" i="1" kern="0" dirty="0">
                  <a:solidFill>
                    <a:srgbClr val="FFFFFF"/>
                  </a:solidFill>
                  <a:latin typeface="Arial" panose="020B0604020202020204"/>
                  <a:cs typeface="Arial" panose="020B0604020202020204"/>
                </a:rPr>
                <a:t> du </a:t>
              </a:r>
              <a:r>
                <a:rPr lang="en-US" sz="2400" b="1" i="1" kern="0" dirty="0" err="1">
                  <a:solidFill>
                    <a:srgbClr val="FFFFFF"/>
                  </a:solidFill>
                  <a:latin typeface="Arial" panose="020B0604020202020204"/>
                  <a:cs typeface="Arial" panose="020B0604020202020204"/>
                </a:rPr>
                <a:t>lịch</a:t>
              </a:r>
              <a:endParaRPr lang="en-US" sz="2400" b="1" i="1" kern="0" dirty="0">
                <a:solidFill>
                  <a:srgbClr val="FFFFFF"/>
                </a:solidFill>
                <a:latin typeface="Arial" panose="020B0604020202020204"/>
                <a:cs typeface="Arial" panose="020B060402020202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en-US"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12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r>
                <a:rPr kumimoji="0" lang="vi-VN" sz="12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rPr>
                <a:t>         </a:t>
              </a:r>
              <a:endParaRPr kumimoji="0" sz="1200" b="0" i="0" u="none" strike="noStrike" kern="0" cap="none" spc="0" normalizeH="0" baseline="0" noProof="0" dirty="0">
                <a:ln>
                  <a:noFill/>
                </a:ln>
                <a:solidFill>
                  <a:srgbClr val="FFFFFF"/>
                </a:solidFill>
                <a:effectLst/>
                <a:uLnTx/>
                <a:uFillTx/>
                <a:latin typeface="Calibri" panose="020F0502020204030204"/>
                <a:ea typeface="Calibri" panose="020F0502020204030204"/>
                <a:cs typeface="Calibri" panose="020F0502020204030204"/>
                <a:sym typeface="Calibri" panose="020F0502020204030204"/>
              </a:endParaRPr>
            </a:p>
          </p:txBody>
        </p:sp>
      </p:grpSp>
      <p:sp>
        <p:nvSpPr>
          <p:cNvPr id="14" name="Text Box 10"/>
          <p:cNvSpPr txBox="1">
            <a:spLocks noChangeArrowheads="1"/>
          </p:cNvSpPr>
          <p:nvPr/>
        </p:nvSpPr>
        <p:spPr bwMode="auto">
          <a:xfrm>
            <a:off x="1592261" y="419389"/>
            <a:ext cx="8748713" cy="644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spAutoFit/>
          </a:bodyPr>
          <a:lstStyle>
            <a:lvl1pPr>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方正粗倩简体" pitchFamily="1" charset="-122"/>
                <a:ea typeface="方正粗倩简体" pitchFamily="1" charset="-122"/>
              </a:defRPr>
            </a:lvl1pPr>
            <a:lvl2pPr marL="742950" indent="-28575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chemeClr val="tx1"/>
                </a:solidFill>
                <a:latin typeface="Microsoft YaHei" panose="020B0503020204020204" pitchFamily="34" charset="-122"/>
                <a:ea typeface="SimSun" panose="02010600030101010101" pitchFamily="2" charset="-122"/>
              </a:defRPr>
            </a:lvl2pPr>
            <a:lvl3pPr marL="11430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chemeClr val="tx1"/>
                </a:solidFill>
                <a:latin typeface="Microsoft YaHei" panose="020B0503020204020204" pitchFamily="34" charset="-122"/>
                <a:ea typeface="SimSun" panose="02010600030101010101" pitchFamily="2" charset="-122"/>
              </a:defRPr>
            </a:lvl3pPr>
            <a:lvl4pPr marL="16002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4pPr>
            <a:lvl5pPr marL="20574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5pPr>
            <a:lvl6pPr marL="25146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6pPr>
            <a:lvl7pPr marL="29718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7pPr>
            <a:lvl8pPr marL="34290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8pPr>
            <a:lvl9pPr marL="38862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9pPr>
          </a:lstStyle>
          <a:p>
            <a:pPr algn="ctr" fontAlgn="base" latinLnBrk="1">
              <a:spcAft>
                <a:spcPct val="0"/>
              </a:spcAft>
              <a:buFont typeface="Arial" panose="020B0604020202020204" pitchFamily="34" charset="0"/>
              <a:buNone/>
              <a:defRPr/>
            </a:pPr>
            <a:r>
              <a:rPr lang="en-US" sz="3600" b="1" dirty="0">
                <a:solidFill>
                  <a:srgbClr val="000096"/>
                </a:solidFill>
                <a:latin typeface="Arial" panose="020B0604020202020204"/>
              </a:rPr>
              <a:t>NỘI DUNG</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trips(down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428098"/>
            <a:ext cx="10907755" cy="2958707"/>
          </a:xfrm>
          <a:prstGeom prst="rect">
            <a:avLst/>
          </a:prstGeom>
          <a:solidFill>
            <a:schemeClr val="accent2"/>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990331" y="1285222"/>
            <a:ext cx="10638033" cy="2958707"/>
          </a:xfrm>
          <a:prstGeom prst="rect">
            <a:avLst/>
          </a:prstGeom>
          <a:ln>
            <a:solidFill>
              <a:srgbClr val="4E90F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1119778" y="1420076"/>
            <a:ext cx="10300982"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1240972" y="228600"/>
            <a:ext cx="8290350"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chemeClr val="accent2"/>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.1.1. </a:t>
              </a:r>
              <a:r>
                <a:rPr lang="en-US" sz="2800" b="1" i="1" kern="0" dirty="0">
                  <a:solidFill>
                    <a:srgbClr val="002060"/>
                  </a:solidFill>
                  <a:latin typeface="Arial" panose="020B0604020202020204"/>
                  <a:cs typeface="Arial" panose="020B0604020202020204"/>
                </a:rPr>
                <a:t>KHÁI NIỆM THỊ TRƯỜNG DU LỊCH</a:t>
              </a: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1471" y="-315253"/>
            <a:ext cx="1728529" cy="1708273"/>
          </a:xfrm>
          <a:prstGeom prst="rect">
            <a:avLst/>
          </a:prstGeom>
        </p:spPr>
      </p:pic>
      <p:sp>
        <p:nvSpPr>
          <p:cNvPr id="9" name="TextBox 8"/>
          <p:cNvSpPr txBox="1"/>
          <p:nvPr/>
        </p:nvSpPr>
        <p:spPr>
          <a:xfrm>
            <a:off x="1164771" y="1558423"/>
            <a:ext cx="10463593" cy="2597827"/>
          </a:xfrm>
          <a:prstGeom prst="rect">
            <a:avLst/>
          </a:prstGeom>
          <a:noFill/>
        </p:spPr>
        <p:txBody>
          <a:bodyPr wrap="square" rtlCol="0">
            <a:spAutoFit/>
          </a:bodyPr>
          <a:lstStyle/>
          <a:p>
            <a:pPr>
              <a:lnSpc>
                <a:spcPct val="150000"/>
              </a:lnSpc>
            </a:pPr>
            <a:r>
              <a:rPr lang="vi-VN" sz="2800" b="1" i="1" dirty="0">
                <a:solidFill>
                  <a:srgbClr val="FF0000"/>
                </a:solidFill>
                <a:latin typeface="Arial" panose="020B0604020202020204" pitchFamily="34" charset="0"/>
                <a:cs typeface="Arial" panose="020B0604020202020204" pitchFamily="34" charset="0"/>
              </a:rPr>
              <a:t>Khái niệm</a:t>
            </a:r>
            <a:r>
              <a:rPr lang="en-US" sz="2800" b="1" i="1" dirty="0">
                <a:solidFill>
                  <a:srgbClr val="FF0000"/>
                </a:solidFill>
                <a:latin typeface="Arial" panose="020B0604020202020204" pitchFamily="34" charset="0"/>
                <a:cs typeface="Arial" panose="020B0604020202020204" pitchFamily="34" charset="0"/>
              </a:rPr>
              <a:t>: </a:t>
            </a:r>
            <a:r>
              <a:rPr lang="vi-VN" sz="2800" dirty="0">
                <a:solidFill>
                  <a:srgbClr val="002060"/>
                </a:solidFill>
                <a:latin typeface="Arial" panose="020B0604020202020204" pitchFamily="34" charset="0"/>
                <a:cs typeface="Arial" panose="020B0604020202020204" pitchFamily="34" charset="0"/>
              </a:rPr>
              <a:t>Thị trường du lịch là nơi “gặp gỡ” giữa cung và cầu, phù hợp về chủng loại, chất lượng, số lượng, thời gian cung cấp, nhịp độ cung cấp cũng như các loại dịch vụ phục vụ khác trong lĩnh vực du lịch.</a:t>
            </a:r>
          </a:p>
        </p:txBody>
      </p:sp>
      <p:pic>
        <p:nvPicPr>
          <p:cNvPr id="11" name="Picture 10" descr="A picture containing sky, outdoor, mountain, nature&#10;&#10;Description automatically generated"/>
          <p:cNvPicPr>
            <a:picLocks noChangeAspect="1"/>
          </p:cNvPicPr>
          <p:nvPr/>
        </p:nvPicPr>
        <p:blipFill>
          <a:blip r:embed="rId4"/>
          <a:stretch>
            <a:fillRect/>
          </a:stretch>
        </p:blipFill>
        <p:spPr>
          <a:xfrm>
            <a:off x="7633493" y="4409332"/>
            <a:ext cx="4558507" cy="2448668"/>
          </a:xfrm>
          <a:prstGeom prst="rect">
            <a:avLst/>
          </a:prstGeom>
        </p:spPr>
      </p:pic>
      <p:pic>
        <p:nvPicPr>
          <p:cNvPr id="1026" name="Picture 2" descr="Từng bước mở cửa du lịch - Báo Người lao độ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50602" y="4418312"/>
            <a:ext cx="4971316" cy="24652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428098"/>
            <a:ext cx="10907755" cy="4469119"/>
          </a:xfrm>
          <a:prstGeom prst="rect">
            <a:avLst/>
          </a:prstGeom>
          <a:solidFill>
            <a:schemeClr val="accent2"/>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990331" y="1285222"/>
            <a:ext cx="10638033" cy="4469119"/>
          </a:xfrm>
          <a:prstGeom prst="rect">
            <a:avLst/>
          </a:prstGeom>
          <a:ln>
            <a:solidFill>
              <a:srgbClr val="4E90F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1119778" y="1420076"/>
            <a:ext cx="10300982"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1472466" y="251127"/>
            <a:ext cx="8290350"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chemeClr val="accent2"/>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.1.1. </a:t>
              </a:r>
              <a:r>
                <a:rPr lang="en-US" sz="2800" b="1" i="1" kern="0" dirty="0">
                  <a:solidFill>
                    <a:srgbClr val="002060"/>
                  </a:solidFill>
                  <a:latin typeface="Arial" panose="020B0604020202020204"/>
                  <a:cs typeface="Arial" panose="020B0604020202020204"/>
                </a:rPr>
                <a:t>KHÁI NIỆM THỊ TRƯỜNG DU LỊCH (</a:t>
              </a:r>
              <a:r>
                <a:rPr lang="en-US" sz="2800" b="1" i="1" kern="0" dirty="0" err="1">
                  <a:solidFill>
                    <a:srgbClr val="002060"/>
                  </a:solidFill>
                  <a:latin typeface="Arial" panose="020B0604020202020204"/>
                  <a:cs typeface="Arial" panose="020B0604020202020204"/>
                </a:rPr>
                <a:t>tt</a:t>
              </a:r>
              <a:r>
                <a:rPr lang="en-US" sz="2800" b="1" i="1" kern="0" dirty="0">
                  <a:solidFill>
                    <a:srgbClr val="002060"/>
                  </a:solidFill>
                  <a:latin typeface="Arial" panose="020B0604020202020204"/>
                  <a:cs typeface="Arial" panose="020B0604020202020204"/>
                </a:rPr>
                <a:t>)</a:t>
              </a: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9016" y="-359635"/>
            <a:ext cx="1728529" cy="1708273"/>
          </a:xfrm>
          <a:prstGeom prst="rect">
            <a:avLst/>
          </a:prstGeom>
        </p:spPr>
      </p:pic>
      <p:sp>
        <p:nvSpPr>
          <p:cNvPr id="9" name="TextBox 8"/>
          <p:cNvSpPr txBox="1"/>
          <p:nvPr/>
        </p:nvSpPr>
        <p:spPr>
          <a:xfrm>
            <a:off x="1136211" y="1491514"/>
            <a:ext cx="10463593" cy="4181337"/>
          </a:xfrm>
          <a:prstGeom prst="rect">
            <a:avLst/>
          </a:prstGeom>
          <a:noFill/>
        </p:spPr>
        <p:txBody>
          <a:bodyPr wrap="square" rtlCol="0">
            <a:spAutoFit/>
          </a:bodyPr>
          <a:lstStyle/>
          <a:p>
            <a:pPr marL="457200" indent="-457200" algn="just">
              <a:lnSpc>
                <a:spcPct val="120000"/>
              </a:lnSpc>
              <a:buFont typeface="Wingdings" panose="05000000000000000000" pitchFamily="2" charset="2"/>
              <a:buChar char="§"/>
            </a:pPr>
            <a:r>
              <a:rPr lang="vi-VN" sz="2800" dirty="0">
                <a:solidFill>
                  <a:srgbClr val="002060"/>
                </a:solidFill>
                <a:latin typeface="Arial" panose="020B0604020202020204" pitchFamily="34" charset="0"/>
                <a:cs typeface="Arial" panose="020B0604020202020204" pitchFamily="34" charset="0"/>
              </a:rPr>
              <a:t>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du lịch đ</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ợc xem là nơi </a:t>
            </a:r>
            <a:r>
              <a:rPr lang="vi-VN" sz="2800" dirty="0">
                <a:solidFill>
                  <a:srgbClr val="FF0000"/>
                </a:solidFill>
                <a:latin typeface="Arial" panose="020B0604020202020204" pitchFamily="34" charset="0"/>
                <a:cs typeface="Arial" panose="020B0604020202020204" pitchFamily="34" charset="0"/>
              </a:rPr>
              <a:t>trao đổi hàng hoá </a:t>
            </a:r>
            <a:r>
              <a:rPr lang="vi-VN" sz="2800" dirty="0">
                <a:solidFill>
                  <a:srgbClr val="002060"/>
                </a:solidFill>
                <a:latin typeface="Arial" panose="020B0604020202020204" pitchFamily="34" charset="0"/>
                <a:cs typeface="Arial" panose="020B0604020202020204" pitchFamily="34" charset="0"/>
              </a:rPr>
              <a:t>và dịch vụ du lịch, nơi tập trung và thực hiện của </a:t>
            </a:r>
            <a:r>
              <a:rPr lang="vi-VN" sz="2800" dirty="0">
                <a:solidFill>
                  <a:srgbClr val="FF0000"/>
                </a:solidFill>
                <a:latin typeface="Arial" panose="020B0604020202020204" pitchFamily="34" charset="0"/>
                <a:cs typeface="Arial" panose="020B0604020202020204" pitchFamily="34" charset="0"/>
              </a:rPr>
              <a:t>cung và cầu du lịch </a:t>
            </a:r>
            <a:r>
              <a:rPr lang="vi-VN" sz="2800" dirty="0">
                <a:solidFill>
                  <a:srgbClr val="002060"/>
                </a:solidFill>
                <a:latin typeface="Arial" panose="020B0604020202020204" pitchFamily="34" charset="0"/>
                <a:cs typeface="Arial" panose="020B0604020202020204" pitchFamily="34" charset="0"/>
              </a:rPr>
              <a:t>về một loại hàng hoá và dịch vụ nào đó</a:t>
            </a:r>
            <a:r>
              <a:rPr lang="en-US" sz="2800" dirty="0">
                <a:solidFill>
                  <a:srgbClr val="002060"/>
                </a:solidFill>
                <a:latin typeface="Arial" panose="020B0604020202020204" pitchFamily="34" charset="0"/>
                <a:cs typeface="Arial" panose="020B0604020202020204" pitchFamily="34" charset="0"/>
              </a:rPr>
              <a:t>.</a:t>
            </a:r>
          </a:p>
          <a:p>
            <a:pPr marL="457200" indent="-457200" algn="just">
              <a:lnSpc>
                <a:spcPct val="120000"/>
              </a:lnSpc>
              <a:buFont typeface="Wingdings" panose="05000000000000000000" pitchFamily="2" charset="2"/>
              <a:buChar char="§"/>
            </a:pPr>
            <a:endParaRPr lang="en-US" sz="2800" dirty="0">
              <a:solidFill>
                <a:srgbClr val="002060"/>
              </a:solidFill>
              <a:latin typeface="Arial" panose="020B0604020202020204" pitchFamily="34" charset="0"/>
              <a:cs typeface="Arial" panose="020B0604020202020204" pitchFamily="34" charset="0"/>
            </a:endParaRPr>
          </a:p>
          <a:p>
            <a:pPr marL="457200" indent="-457200" algn="just">
              <a:lnSpc>
                <a:spcPct val="120000"/>
              </a:lnSpc>
              <a:buFont typeface="Wingdings" panose="05000000000000000000" pitchFamily="2" charset="2"/>
              <a:buChar char="§"/>
            </a:pPr>
            <a:r>
              <a:rPr lang="vi-VN" sz="2800" dirty="0">
                <a:solidFill>
                  <a:srgbClr val="002060"/>
                </a:solidFill>
                <a:latin typeface="Arial" panose="020B0604020202020204" pitchFamily="34" charset="0"/>
                <a:cs typeface="Arial" panose="020B0604020202020204" pitchFamily="34" charset="0"/>
              </a:rPr>
              <a:t>Là </a:t>
            </a:r>
            <a:r>
              <a:rPr lang="vi-VN" sz="2800" dirty="0">
                <a:solidFill>
                  <a:srgbClr val="FF0000"/>
                </a:solidFill>
                <a:latin typeface="Arial" panose="020B0604020202020204" pitchFamily="34" charset="0"/>
                <a:cs typeface="Arial" panose="020B0604020202020204" pitchFamily="34" charset="0"/>
              </a:rPr>
              <a:t>tổng thể </a:t>
            </a:r>
            <a:r>
              <a:rPr lang="vi-VN" sz="2800" dirty="0">
                <a:solidFill>
                  <a:srgbClr val="002060"/>
                </a:solidFill>
                <a:latin typeface="Arial" panose="020B0604020202020204" pitchFamily="34" charset="0"/>
                <a:cs typeface="Arial" panose="020B0604020202020204" pitchFamily="34" charset="0"/>
              </a:rPr>
              <a:t>của các mối quan hệ kinh tế hình thành giữa khách du lịch và ng</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ời kinh doanh du lịch, khi mà lao động xã hội tiêu phí để sản xuất ra hàng hoá và dịch vụ đó đ</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ợc công nhận là lao động xã hội cần thiế</a:t>
            </a:r>
            <a:r>
              <a:rPr lang="en-US" sz="2800" dirty="0">
                <a:solidFill>
                  <a:srgbClr val="002060"/>
                </a:solidFill>
                <a:latin typeface="Arial" panose="020B0604020202020204" pitchFamily="34" charset="0"/>
                <a:cs typeface="Arial" panose="020B0604020202020204" pitchFamily="34" charset="0"/>
              </a:rPr>
              <a:t>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272888" y="1054846"/>
          <a:ext cx="9838808" cy="54674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7"/>
          <p:cNvGrpSpPr/>
          <p:nvPr/>
        </p:nvGrpSpPr>
        <p:grpSpPr bwMode="auto">
          <a:xfrm>
            <a:off x="1550931" y="269368"/>
            <a:ext cx="9385773" cy="719138"/>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8" name="AutoShape 3"/>
            <p:cNvSpPr>
              <a:spLocks noChangeArrowheads="1"/>
            </p:cNvSpPr>
            <p:nvPr/>
          </p:nvSpPr>
          <p:spPr bwMode="auto">
            <a:xfrm>
              <a:off x="-298625" y="0"/>
              <a:ext cx="6525713" cy="719137"/>
            </a:xfrm>
            <a:prstGeom prst="roundRect">
              <a:avLst>
                <a:gd name="adj" fmla="val 16667"/>
              </a:avLst>
            </a:prstGeom>
            <a:solidFill>
              <a:srgbClr val="AACAF8"/>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914400" fontAlgn="base" latinLnBrk="0">
                <a:spcBef>
                  <a:spcPct val="0"/>
                </a:spcBef>
                <a:spcAft>
                  <a:spcPct val="0"/>
                </a:spcAft>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9" name="AutoShape 3"/>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914400" eaLnBrk="0" fontAlgn="base" hangingPunct="0">
                <a:spcAft>
                  <a:spcPct val="0"/>
                </a:spcAft>
                <a:buNone/>
                <a:defRPr/>
              </a:pPr>
              <a:r>
                <a:rPr lang="en-US" sz="2800" b="1" dirty="0">
                  <a:solidFill>
                    <a:srgbClr val="4E90F0"/>
                  </a:solidFill>
                  <a:latin typeface="Arial" panose="020B0604020202020204"/>
                  <a:ea typeface="SimSun" panose="02010600030101010101" pitchFamily="2" charset="-122"/>
                </a:rPr>
                <a:t>MÔI TRƯỜNG VĨ MÔ</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458083" y="1142648"/>
          <a:ext cx="9665188" cy="5291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7"/>
          <p:cNvGrpSpPr/>
          <p:nvPr/>
        </p:nvGrpSpPr>
        <p:grpSpPr bwMode="auto">
          <a:xfrm>
            <a:off x="1827659" y="293431"/>
            <a:ext cx="8536680" cy="719138"/>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8" name="AutoShape 3"/>
            <p:cNvSpPr>
              <a:spLocks noChangeArrowheads="1"/>
            </p:cNvSpPr>
            <p:nvPr/>
          </p:nvSpPr>
          <p:spPr bwMode="auto">
            <a:xfrm>
              <a:off x="-298625" y="0"/>
              <a:ext cx="6525713" cy="719137"/>
            </a:xfrm>
            <a:prstGeom prst="roundRect">
              <a:avLst>
                <a:gd name="adj" fmla="val 16667"/>
              </a:avLst>
            </a:prstGeom>
            <a:solidFill>
              <a:srgbClr val="C0000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914400" fontAlgn="base" latinLnBrk="0">
                <a:spcBef>
                  <a:spcPct val="0"/>
                </a:spcBef>
                <a:spcAft>
                  <a:spcPct val="0"/>
                </a:spcAft>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9" name="AutoShape 3"/>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914400" eaLnBrk="0" fontAlgn="base" hangingPunct="0">
                <a:spcAft>
                  <a:spcPct val="0"/>
                </a:spcAft>
                <a:buNone/>
                <a:defRPr/>
              </a:pPr>
              <a:r>
                <a:rPr lang="en-US" sz="2800" b="1" dirty="0">
                  <a:solidFill>
                    <a:srgbClr val="FF0000"/>
                  </a:solidFill>
                  <a:latin typeface="Arial" panose="020B0604020202020204"/>
                </a:rPr>
                <a:t>MÔI TRƯỜNG VI MÔ</a:t>
              </a:r>
            </a:p>
          </p:txBody>
        </p:sp>
      </p:grpSp>
      <p:sp>
        <p:nvSpPr>
          <p:cNvPr id="2" name="Footer Placeholder 1"/>
          <p:cNvSpPr>
            <a:spLocks noGrp="1"/>
          </p:cNvSpPr>
          <p:nvPr>
            <p:ph type="ftr" sz="quarter" idx="11"/>
          </p:nvPr>
        </p:nvSpPr>
        <p:spPr/>
        <p:txBody>
          <a:bodyPr/>
          <a:lstStyle/>
          <a:p>
            <a:pPr>
              <a:defRPr/>
            </a:pPr>
            <a:endParaRPr lang="en-US" dirty="0">
              <a:solidFill>
                <a:prstClr val="black">
                  <a:tint val="75000"/>
                </a:prstClr>
              </a:solidFill>
            </a:endParaRPr>
          </a:p>
        </p:txBody>
      </p:sp>
      <p:sp>
        <p:nvSpPr>
          <p:cNvPr id="3" name="Slide Number Placeholder 2"/>
          <p:cNvSpPr>
            <a:spLocks noGrp="1"/>
          </p:cNvSpPr>
          <p:nvPr>
            <p:ph type="sldNum" sz="quarter" idx="12"/>
          </p:nvPr>
        </p:nvSpPr>
        <p:spPr/>
        <p:txBody>
          <a:bodyPr/>
          <a:lstStyle/>
          <a:p>
            <a:pPr>
              <a:defRPr/>
            </a:pPr>
            <a:fld id="{D76B855D-E9CC-4FF8-AD85-6CDC7B89A0DE}" type="slidenum">
              <a:rPr lang="en-US" smtClean="0">
                <a:solidFill>
                  <a:prstClr val="black">
                    <a:tint val="75000"/>
                  </a:prstClr>
                </a:solidFill>
              </a:rPr>
              <a:t>8</a:t>
            </a:fld>
            <a:endParaRPr lang="en-US" dirty="0">
              <a:solidFill>
                <a:prstClr val="black">
                  <a:tint val="75000"/>
                </a:prst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250" fill="hold"/>
                                        <p:tgtEl>
                                          <p:spTgt spid="4"/>
                                        </p:tgtEl>
                                        <p:attrNameLst>
                                          <p:attrName>ppt_w</p:attrName>
                                        </p:attrNameLst>
                                      </p:cBhvr>
                                      <p:tavLst>
                                        <p:tav tm="0">
                                          <p:val>
                                            <p:fltVal val="0"/>
                                          </p:val>
                                        </p:tav>
                                        <p:tav tm="100000">
                                          <p:val>
                                            <p:strVal val="#ppt_w"/>
                                          </p:val>
                                        </p:tav>
                                      </p:tavLst>
                                    </p:anim>
                                    <p:anim calcmode="lin" valueType="num">
                                      <p:cBhvr>
                                        <p:cTn id="14" dur="1250" fill="hold"/>
                                        <p:tgtEl>
                                          <p:spTgt spid="4"/>
                                        </p:tgtEl>
                                        <p:attrNameLst>
                                          <p:attrName>ppt_h</p:attrName>
                                        </p:attrNameLst>
                                      </p:cBhvr>
                                      <p:tavLst>
                                        <p:tav tm="0">
                                          <p:val>
                                            <p:fltVal val="0"/>
                                          </p:val>
                                        </p:tav>
                                        <p:tav tm="100000">
                                          <p:val>
                                            <p:strVal val="#ppt_h"/>
                                          </p:val>
                                        </p:tav>
                                      </p:tavLst>
                                    </p:anim>
                                    <p:animEffect transition="in" filter="fade">
                                      <p:cBhvr>
                                        <p:cTn id="15"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523521" y="1185963"/>
          <a:ext cx="9275834" cy="5291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7"/>
          <p:cNvGrpSpPr/>
          <p:nvPr/>
        </p:nvGrpSpPr>
        <p:grpSpPr bwMode="auto">
          <a:xfrm>
            <a:off x="1827659" y="293431"/>
            <a:ext cx="8536680" cy="719138"/>
            <a:chOff x="-298625" y="0"/>
            <a:chExt cx="6525713"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8" name="AutoShape 3"/>
            <p:cNvSpPr>
              <a:spLocks noChangeArrowheads="1"/>
            </p:cNvSpPr>
            <p:nvPr/>
          </p:nvSpPr>
          <p:spPr bwMode="auto">
            <a:xfrm>
              <a:off x="-298625" y="0"/>
              <a:ext cx="6525713" cy="719137"/>
            </a:xfrm>
            <a:prstGeom prst="roundRect">
              <a:avLst>
                <a:gd name="adj" fmla="val 16667"/>
              </a:avLst>
            </a:prstGeom>
            <a:solidFill>
              <a:srgbClr val="C0000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914400" fontAlgn="base" latinLnBrk="0">
                <a:spcBef>
                  <a:spcPct val="0"/>
                </a:spcBef>
                <a:spcAft>
                  <a:spcPct val="0"/>
                </a:spcAft>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9" name="AutoShape 3"/>
            <p:cNvSpPr>
              <a:spLocks noChangeArrowheads="1"/>
            </p:cNvSpPr>
            <p:nvPr/>
          </p:nvSpPr>
          <p:spPr bwMode="auto">
            <a:xfrm>
              <a:off x="-298625" y="66340"/>
              <a:ext cx="6455522"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defTabSz="914400" eaLnBrk="0" fontAlgn="base" hangingPunct="0">
                <a:spcAft>
                  <a:spcPct val="0"/>
                </a:spcAft>
                <a:buNone/>
                <a:defRPr/>
              </a:pPr>
              <a:r>
                <a:rPr lang="en-US" sz="2800" b="1" dirty="0">
                  <a:solidFill>
                    <a:srgbClr val="FF0000"/>
                  </a:solidFill>
                  <a:latin typeface="Arial" panose="020B0604020202020204"/>
                </a:rPr>
                <a:t>MÔI TRƯỜNG NỘI BỘ</a:t>
              </a:r>
            </a:p>
          </p:txBody>
        </p:sp>
      </p:grpSp>
      <p:sp>
        <p:nvSpPr>
          <p:cNvPr id="2" name="Footer Placeholder 1"/>
          <p:cNvSpPr>
            <a:spLocks noGrp="1"/>
          </p:cNvSpPr>
          <p:nvPr>
            <p:ph type="ftr" sz="quarter" idx="11"/>
          </p:nvPr>
        </p:nvSpPr>
        <p:spPr/>
        <p:txBody>
          <a:bodyPr/>
          <a:lstStyle/>
          <a:p>
            <a:pPr>
              <a:defRPr/>
            </a:pPr>
            <a:endParaRPr lang="en-US" dirty="0">
              <a:solidFill>
                <a:prstClr val="black">
                  <a:tint val="75000"/>
                </a:prstClr>
              </a:solidFill>
            </a:endParaRPr>
          </a:p>
        </p:txBody>
      </p:sp>
      <p:sp>
        <p:nvSpPr>
          <p:cNvPr id="3" name="Slide Number Placeholder 2"/>
          <p:cNvSpPr>
            <a:spLocks noGrp="1"/>
          </p:cNvSpPr>
          <p:nvPr>
            <p:ph type="sldNum" sz="quarter" idx="12"/>
          </p:nvPr>
        </p:nvSpPr>
        <p:spPr/>
        <p:txBody>
          <a:bodyPr/>
          <a:lstStyle/>
          <a:p>
            <a:pPr>
              <a:defRPr/>
            </a:pPr>
            <a:fld id="{D76B855D-E9CC-4FF8-AD85-6CDC7B89A0DE}" type="slidenum">
              <a:rPr lang="en-US" smtClean="0">
                <a:solidFill>
                  <a:prstClr val="black">
                    <a:tint val="75000"/>
                  </a:prstClr>
                </a:solidFill>
              </a:rPr>
              <a:t>9</a:t>
            </a:fld>
            <a:endParaRPr lang="en-US" dirty="0">
              <a:solidFill>
                <a:prstClr val="black">
                  <a:tint val="75000"/>
                </a:prst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250"/>
                                        <p:tgtEl>
                                          <p:spTgt spid="4"/>
                                        </p:tgtEl>
                                      </p:cBhvr>
                                    </p:animEffect>
                                    <p:anim calcmode="lin" valueType="num">
                                      <p:cBhvr>
                                        <p:cTn id="14" dur="1250" fill="hold"/>
                                        <p:tgtEl>
                                          <p:spTgt spid="4"/>
                                        </p:tgtEl>
                                        <p:attrNameLst>
                                          <p:attrName>ppt_x</p:attrName>
                                        </p:attrNameLst>
                                      </p:cBhvr>
                                      <p:tavLst>
                                        <p:tav tm="0">
                                          <p:val>
                                            <p:strVal val="#ppt_x"/>
                                          </p:val>
                                        </p:tav>
                                        <p:tav tm="100000">
                                          <p:val>
                                            <p:strVal val="#ppt_x"/>
                                          </p:val>
                                        </p:tav>
                                      </p:tavLst>
                                    </p:anim>
                                    <p:anim calcmode="lin" valueType="num">
                                      <p:cBhvr>
                                        <p:cTn id="15" dur="1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041400" y="5075319"/>
            <a:ext cx="11049000" cy="1815882"/>
          </a:xfrm>
          <a:prstGeom prst="rect">
            <a:avLst/>
          </a:prstGeom>
          <a:noFill/>
        </p:spPr>
        <p:txBody>
          <a:bodyPr wrap="square">
            <a:spAutoFit/>
          </a:bodyPr>
          <a:lstStyle/>
          <a:p>
            <a:r>
              <a:rPr lang="vi-VN" sz="2800" i="1" dirty="0">
                <a:solidFill>
                  <a:srgbClr val="002060"/>
                </a:solidFill>
                <a:latin typeface="Arial" panose="020B0604020202020204" pitchFamily="34" charset="0"/>
                <a:cs typeface="Arial" panose="020B0604020202020204" pitchFamily="34" charset="0"/>
              </a:rPr>
              <a:t>Thị trường du lịch là một bộ phận cấu thành của thị trường chung. Thị trường du lịch bao gồm các mối quan hệ kinh tế gắn liền với việc trao đổi sản phẩm du lịch nhằm thoả mãn nhu cầu, mong muốn và sức mua của khách du lịch. </a:t>
            </a:r>
            <a:endParaRPr lang="en-US" sz="2800" i="1" dirty="0">
              <a:solidFill>
                <a:srgbClr val="002060"/>
              </a:solidFill>
              <a:latin typeface="Arial" panose="020B0604020202020204" pitchFamily="34" charset="0"/>
              <a:cs typeface="Arial" panose="020B0604020202020204" pitchFamily="34" charset="0"/>
            </a:endParaRPr>
          </a:p>
        </p:txBody>
      </p:sp>
      <p:pic>
        <p:nvPicPr>
          <p:cNvPr id="11" name="Picture 10"/>
          <p:cNvPicPr>
            <a:picLocks noChangeAspect="1"/>
          </p:cNvPicPr>
          <p:nvPr/>
        </p:nvPicPr>
        <p:blipFill rotWithShape="1">
          <a:blip r:embed="rId2"/>
          <a:srcRect l="31519" t="43334" r="36605" b="28888"/>
          <a:stretch>
            <a:fillRect/>
          </a:stretch>
        </p:blipFill>
        <p:spPr>
          <a:xfrm>
            <a:off x="3505201" y="866076"/>
            <a:ext cx="8686799" cy="4199019"/>
          </a:xfrm>
          <a:prstGeom prst="rect">
            <a:avLst/>
          </a:prstGeom>
        </p:spPr>
      </p:pic>
      <p:sp>
        <p:nvSpPr>
          <p:cNvPr id="12" name="Rectangle 11"/>
          <p:cNvSpPr/>
          <p:nvPr/>
        </p:nvSpPr>
        <p:spPr>
          <a:xfrm>
            <a:off x="292101" y="1308481"/>
            <a:ext cx="3492500" cy="3628706"/>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just"/>
            <a:r>
              <a:rPr lang="vi-VN" sz="2800" dirty="0">
                <a:solidFill>
                  <a:srgbClr val="002060"/>
                </a:solidFill>
                <a:latin typeface="Arial" panose="020B0604020202020204" pitchFamily="34" charset="0"/>
                <a:cs typeface="Arial" panose="020B0604020202020204" pitchFamily="34" charset="0"/>
              </a:rPr>
              <a:t>Thị trường du lịch là bộ phận của thị trường hàng hoá chung, chịu sự chi phối của qui luật giá trị, quy luật cung cầu, quy luật cạnh tranh,...</a:t>
            </a:r>
            <a:endParaRPr lang="en-US" sz="2800" dirty="0">
              <a:solidFill>
                <a:srgbClr val="002060"/>
              </a:solidFill>
              <a:latin typeface="Arial" panose="020B0604020202020204" pitchFamily="34" charset="0"/>
              <a:cs typeface="Arial" panose="020B0604020202020204" pitchFamily="34" charset="0"/>
            </a:endParaRPr>
          </a:p>
        </p:txBody>
      </p:sp>
      <p:grpSp>
        <p:nvGrpSpPr>
          <p:cNvPr id="13" name="Group 7"/>
          <p:cNvGrpSpPr/>
          <p:nvPr/>
        </p:nvGrpSpPr>
        <p:grpSpPr bwMode="auto">
          <a:xfrm>
            <a:off x="838200" y="196059"/>
            <a:ext cx="9118600"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14" name="AutoShape 3"/>
            <p:cNvSpPr>
              <a:spLocks noChangeArrowheads="1"/>
            </p:cNvSpPr>
            <p:nvPr/>
          </p:nvSpPr>
          <p:spPr bwMode="auto">
            <a:xfrm>
              <a:off x="913" y="0"/>
              <a:ext cx="6226175" cy="719137"/>
            </a:xfrm>
            <a:prstGeom prst="roundRect">
              <a:avLst>
                <a:gd name="adj" fmla="val 16667"/>
              </a:avLst>
            </a:prstGeom>
            <a:solidFill>
              <a:srgbClr val="CDE0FB"/>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15"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.1.1. </a:t>
              </a:r>
              <a:r>
                <a:rPr lang="en-US" sz="2800" b="1" i="1" kern="0" dirty="0">
                  <a:solidFill>
                    <a:srgbClr val="002060"/>
                  </a:solidFill>
                  <a:latin typeface="Arial" panose="020B0604020202020204"/>
                  <a:cs typeface="Arial" panose="020B0604020202020204"/>
                </a:rPr>
                <a:t>KHÁI NIỆM THỊ TRƯỜNG DU LỊCH</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1)">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428098"/>
            <a:ext cx="10907755" cy="4926403"/>
          </a:xfrm>
          <a:prstGeom prst="rect">
            <a:avLst/>
          </a:prstGeom>
          <a:solidFill>
            <a:srgbClr val="CDE0FB"/>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990331" y="1285222"/>
            <a:ext cx="10638033" cy="4926403"/>
          </a:xfrm>
          <a:prstGeom prst="rect">
            <a:avLst/>
          </a:prstGeom>
          <a:ln>
            <a:solidFill>
              <a:srgbClr val="CDE0FB"/>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1119778" y="1420076"/>
            <a:ext cx="10300982"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1445938" y="265480"/>
            <a:ext cx="9018862"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rgbClr val="CDE0FB"/>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lang="vi-VN" sz="2800" b="1" i="1" kern="0" dirty="0">
                  <a:solidFill>
                    <a:srgbClr val="002060"/>
                  </a:solidFill>
                  <a:latin typeface="Arial" panose="020B0604020202020204"/>
                  <a:cs typeface="Arial" panose="020B0604020202020204"/>
                  <a:sym typeface="Arial" panose="020B0604020202020204"/>
                </a:rPr>
                <a:t>.1.</a:t>
              </a:r>
              <a:r>
                <a:rPr lang="en-US" sz="2800" b="1" i="1" kern="0" dirty="0">
                  <a:solidFill>
                    <a:srgbClr val="002060"/>
                  </a:solidFill>
                  <a:latin typeface="Arial" panose="020B0604020202020204"/>
                  <a:cs typeface="Arial" panose="020B0604020202020204"/>
                  <a:sym typeface="Arial" panose="020B0604020202020204"/>
                </a:rPr>
                <a:t>2</a:t>
              </a:r>
              <a:r>
                <a:rPr lang="vi-VN" sz="2800" b="1" i="1" kern="0" dirty="0">
                  <a:solidFill>
                    <a:srgbClr val="002060"/>
                  </a:solidFill>
                  <a:latin typeface="Arial" panose="020B0604020202020204"/>
                  <a:cs typeface="Arial" panose="020B0604020202020204"/>
                  <a:sym typeface="Arial" panose="020B0604020202020204"/>
                </a:rPr>
                <a:t>. </a:t>
              </a:r>
              <a:r>
                <a:rPr lang="vi-VN" sz="2800" b="1" i="1" kern="0" dirty="0">
                  <a:solidFill>
                    <a:srgbClr val="002060"/>
                  </a:solidFill>
                  <a:latin typeface="Arial" panose="020B0604020202020204"/>
                  <a:cs typeface="Arial" panose="020B0604020202020204"/>
                </a:rPr>
                <a:t>ĐẶC ĐIỂM CỦA THỊ TRƯỜNG DU LỊCH</a:t>
              </a:r>
              <a:endParaRPr lang="en-US" sz="2800" b="1" i="1" kern="0" dirty="0">
                <a:solidFill>
                  <a:srgbClr val="002060"/>
                </a:solidFill>
                <a:latin typeface="Arial" panose="020B0604020202020204"/>
                <a:cs typeface="Arial" panose="020B0604020202020204"/>
              </a:endParaRPr>
            </a:p>
          </p:txBody>
        </p:sp>
      </p:grpSp>
      <p:sp>
        <p:nvSpPr>
          <p:cNvPr id="9" name="TextBox 8"/>
          <p:cNvSpPr txBox="1"/>
          <p:nvPr/>
        </p:nvSpPr>
        <p:spPr>
          <a:xfrm>
            <a:off x="1240971" y="1632857"/>
            <a:ext cx="10463593" cy="4401205"/>
          </a:xfrm>
          <a:prstGeom prst="rect">
            <a:avLst/>
          </a:prstGeom>
          <a:noFill/>
        </p:spPr>
        <p:txBody>
          <a:bodyPr wrap="square" rtlCol="0">
            <a:spAutoFit/>
          </a:bodyPr>
          <a:lstStyle/>
          <a:p>
            <a:pPr algn="just"/>
            <a:r>
              <a:rPr lang="vi-VN" sz="2800" b="1" i="1" dirty="0">
                <a:solidFill>
                  <a:srgbClr val="FF0000"/>
                </a:solidFill>
                <a:latin typeface="Arial" panose="020B0604020202020204" pitchFamily="34" charset="0"/>
                <a:cs typeface="Arial" panose="020B0604020202020204" pitchFamily="34" charset="0"/>
              </a:rPr>
              <a:t>Đặc điểm chung Thị tr</a:t>
            </a:r>
            <a:r>
              <a:rPr lang="en-US" sz="2800" b="1" i="1" dirty="0">
                <a:solidFill>
                  <a:srgbClr val="FF0000"/>
                </a:solidFill>
                <a:latin typeface="Arial" panose="020B0604020202020204" pitchFamily="34" charset="0"/>
                <a:cs typeface="Arial" panose="020B0604020202020204" pitchFamily="34" charset="0"/>
              </a:rPr>
              <a:t>ư</a:t>
            </a:r>
            <a:r>
              <a:rPr lang="vi-VN" sz="2800" b="1" i="1" dirty="0">
                <a:solidFill>
                  <a:srgbClr val="FF0000"/>
                </a:solidFill>
                <a:latin typeface="Arial" panose="020B0604020202020204" pitchFamily="34" charset="0"/>
                <a:cs typeface="Arial" panose="020B0604020202020204" pitchFamily="34" charset="0"/>
              </a:rPr>
              <a:t>ờng du lịch</a:t>
            </a:r>
            <a:r>
              <a:rPr lang="en-US" sz="2800" b="1" i="1" dirty="0">
                <a:solidFill>
                  <a:srgbClr val="FF0000"/>
                </a:solidFill>
                <a:latin typeface="Arial" panose="020B0604020202020204" pitchFamily="34" charset="0"/>
                <a:cs typeface="Arial" panose="020B0604020202020204" pitchFamily="34" charset="0"/>
              </a:rPr>
              <a:t>:</a:t>
            </a:r>
            <a:r>
              <a:rPr lang="vi-VN" sz="2800" b="1" i="1" dirty="0">
                <a:solidFill>
                  <a:srgbClr val="FF0000"/>
                </a:solidFill>
                <a:latin typeface="Arial" panose="020B0604020202020204" pitchFamily="34" charset="0"/>
                <a:cs typeface="Arial" panose="020B0604020202020204" pitchFamily="34" charset="0"/>
              </a:rPr>
              <a:t> </a:t>
            </a:r>
            <a:r>
              <a:rPr lang="vi-VN" sz="2800" dirty="0">
                <a:solidFill>
                  <a:srgbClr val="002060"/>
                </a:solidFill>
                <a:latin typeface="Arial" panose="020B0604020202020204" pitchFamily="34" charset="0"/>
                <a:cs typeface="Arial" panose="020B0604020202020204" pitchFamily="34" charset="0"/>
              </a:rPr>
              <a:t>là một bộ phận của 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hàng hoá nói chung nên nó có đầy đủ đặc điểm nh</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 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ở các lĩnh vực khác, </a:t>
            </a:r>
            <a:r>
              <a:rPr lang="en-US" sz="2800" dirty="0" err="1">
                <a:solidFill>
                  <a:srgbClr val="002060"/>
                </a:solidFill>
                <a:latin typeface="Arial" panose="020B0604020202020204" pitchFamily="34" charset="0"/>
                <a:cs typeface="Arial" panose="020B0604020202020204" pitchFamily="34" charset="0"/>
              </a:rPr>
              <a:t>gồm</a:t>
            </a:r>
            <a:r>
              <a:rPr lang="vi-VN" sz="2800" dirty="0">
                <a:solidFill>
                  <a:srgbClr val="002060"/>
                </a:solidFill>
                <a:latin typeface="Arial" panose="020B0604020202020204" pitchFamily="34" charset="0"/>
                <a:cs typeface="Arial" panose="020B0604020202020204" pitchFamily="34" charset="0"/>
              </a:rPr>
              <a:t>: </a:t>
            </a:r>
            <a:endParaRPr lang="en-US" sz="2800" dirty="0">
              <a:solidFill>
                <a:srgbClr val="002060"/>
              </a:solidFill>
              <a:latin typeface="Arial" panose="020B0604020202020204" pitchFamily="34" charset="0"/>
              <a:cs typeface="Arial" panose="020B0604020202020204" pitchFamily="34" charset="0"/>
            </a:endParaRPr>
          </a:p>
          <a:p>
            <a:pPr marL="457200" indent="-457200" algn="just">
              <a:buFontTx/>
              <a:buChar char="-"/>
            </a:pPr>
            <a:r>
              <a:rPr lang="vi-VN" sz="2800" i="1" dirty="0">
                <a:solidFill>
                  <a:srgbClr val="00B050"/>
                </a:solidFill>
                <a:latin typeface="Arial" panose="020B0604020202020204" pitchFamily="34" charset="0"/>
                <a:cs typeface="Arial" panose="020B0604020202020204" pitchFamily="34" charset="0"/>
              </a:rPr>
              <a:t>Là nơi chứa tổng cung và tổng cầu.</a:t>
            </a:r>
            <a:endParaRPr lang="en-US" sz="2800" i="1" dirty="0">
              <a:solidFill>
                <a:srgbClr val="00B050"/>
              </a:solidFill>
              <a:latin typeface="Arial" panose="020B0604020202020204" pitchFamily="34" charset="0"/>
              <a:cs typeface="Arial" panose="020B0604020202020204" pitchFamily="34" charset="0"/>
            </a:endParaRPr>
          </a:p>
          <a:p>
            <a:pPr marL="457200" indent="-457200" algn="just">
              <a:buFontTx/>
              <a:buChar char="-"/>
            </a:pPr>
            <a:r>
              <a:rPr lang="vi-VN" sz="2800" i="1" dirty="0">
                <a:solidFill>
                  <a:srgbClr val="00B050"/>
                </a:solidFill>
                <a:latin typeface="Arial" panose="020B0604020202020204" pitchFamily="34" charset="0"/>
                <a:cs typeface="Arial" panose="020B0604020202020204" pitchFamily="34" charset="0"/>
              </a:rPr>
              <a:t>Hoạt động trao đổi diễn ra trong phạm vi thời gian và không gian xác định. </a:t>
            </a:r>
            <a:endParaRPr lang="en-US" sz="2800" i="1" dirty="0">
              <a:solidFill>
                <a:srgbClr val="00B050"/>
              </a:solidFill>
              <a:latin typeface="Arial" panose="020B0604020202020204" pitchFamily="34" charset="0"/>
              <a:cs typeface="Arial" panose="020B0604020202020204" pitchFamily="34" charset="0"/>
            </a:endParaRPr>
          </a:p>
          <a:p>
            <a:pPr marL="457200" indent="-457200" algn="just">
              <a:buFontTx/>
              <a:buChar char="-"/>
            </a:pPr>
            <a:r>
              <a:rPr lang="vi-VN" sz="2800" i="1" dirty="0">
                <a:solidFill>
                  <a:srgbClr val="00B050"/>
                </a:solidFill>
                <a:latin typeface="Arial" panose="020B0604020202020204" pitchFamily="34" charset="0"/>
                <a:cs typeface="Arial" panose="020B0604020202020204" pitchFamily="34" charset="0"/>
              </a:rPr>
              <a:t>Chịu sự ảnh h</a:t>
            </a:r>
            <a:r>
              <a:rPr lang="en-US" sz="2800" i="1" dirty="0">
                <a:solidFill>
                  <a:srgbClr val="00B050"/>
                </a:solidFill>
                <a:latin typeface="Arial" panose="020B0604020202020204" pitchFamily="34" charset="0"/>
                <a:cs typeface="Arial" panose="020B0604020202020204" pitchFamily="34" charset="0"/>
              </a:rPr>
              <a:t>ư</a:t>
            </a:r>
            <a:r>
              <a:rPr lang="vi-VN" sz="2800" i="1" dirty="0">
                <a:solidFill>
                  <a:srgbClr val="00B050"/>
                </a:solidFill>
                <a:latin typeface="Arial" panose="020B0604020202020204" pitchFamily="34" charset="0"/>
                <a:cs typeface="Arial" panose="020B0604020202020204" pitchFamily="34" charset="0"/>
              </a:rPr>
              <a:t>ởng của các yếu tố kinh tế, chính trị, văn hoá, tự nhiên. </a:t>
            </a:r>
            <a:endParaRPr lang="en-US" sz="2800" i="1" dirty="0">
              <a:solidFill>
                <a:srgbClr val="00B050"/>
              </a:solidFill>
              <a:latin typeface="Arial" panose="020B0604020202020204" pitchFamily="34" charset="0"/>
              <a:cs typeface="Arial" panose="020B0604020202020204" pitchFamily="34" charset="0"/>
            </a:endParaRPr>
          </a:p>
          <a:p>
            <a:pPr marL="457200" indent="-457200" algn="just">
              <a:buFontTx/>
              <a:buChar char="-"/>
            </a:pPr>
            <a:r>
              <a:rPr lang="vi-VN" sz="2800" i="1" dirty="0">
                <a:solidFill>
                  <a:srgbClr val="00B050"/>
                </a:solidFill>
                <a:latin typeface="Arial" panose="020B0604020202020204" pitchFamily="34" charset="0"/>
                <a:cs typeface="Arial" panose="020B0604020202020204" pitchFamily="34" charset="0"/>
              </a:rPr>
              <a:t>Có vai trò quan trọng đối với sản xuất và l</a:t>
            </a:r>
            <a:r>
              <a:rPr lang="en-US" sz="2800" i="1" dirty="0" err="1">
                <a:solidFill>
                  <a:srgbClr val="00B050"/>
                </a:solidFill>
                <a:latin typeface="Arial" panose="020B0604020202020204" pitchFamily="34" charset="0"/>
                <a:cs typeface="Arial" panose="020B0604020202020204" pitchFamily="34" charset="0"/>
              </a:rPr>
              <a:t>ưu</a:t>
            </a:r>
            <a:r>
              <a:rPr lang="vi-VN" sz="2800" i="1" dirty="0">
                <a:solidFill>
                  <a:srgbClr val="00B050"/>
                </a:solidFill>
                <a:latin typeface="Arial" panose="020B0604020202020204" pitchFamily="34" charset="0"/>
                <a:cs typeface="Arial" panose="020B0604020202020204" pitchFamily="34" charset="0"/>
              </a:rPr>
              <a:t> thông hàng hoá, dịch vụ.</a:t>
            </a:r>
            <a:endParaRPr lang="en-US" sz="2800" i="1" dirty="0">
              <a:solidFill>
                <a:srgbClr val="00B05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8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533400" y="1389998"/>
            <a:ext cx="11468099" cy="5392364"/>
          </a:xfrm>
          <a:prstGeom prst="rect">
            <a:avLst/>
          </a:prstGeom>
          <a:solidFill>
            <a:srgbClr val="AACAF8"/>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619015" y="1247122"/>
            <a:ext cx="11184521" cy="5447644"/>
          </a:xfrm>
          <a:prstGeom prst="rect">
            <a:avLst/>
          </a:prstGeom>
          <a:ln>
            <a:solidFill>
              <a:srgbClr val="CDE0FB"/>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760226" y="1381976"/>
            <a:ext cx="10830156"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1217338" y="225726"/>
            <a:ext cx="9349062"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rgbClr val="AACAF8"/>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lang="vi-VN" sz="2800" b="1" i="1" kern="0" dirty="0">
                  <a:solidFill>
                    <a:srgbClr val="002060"/>
                  </a:solidFill>
                  <a:latin typeface="Arial" panose="020B0604020202020204"/>
                  <a:cs typeface="Arial" panose="020B0604020202020204"/>
                  <a:sym typeface="Arial" panose="020B0604020202020204"/>
                </a:rPr>
                <a:t>.1.</a:t>
              </a:r>
              <a:r>
                <a:rPr lang="en-US" sz="2800" b="1" i="1" kern="0" dirty="0">
                  <a:solidFill>
                    <a:srgbClr val="002060"/>
                  </a:solidFill>
                  <a:latin typeface="Arial" panose="020B0604020202020204"/>
                  <a:cs typeface="Arial" panose="020B0604020202020204"/>
                  <a:sym typeface="Arial" panose="020B0604020202020204"/>
                </a:rPr>
                <a:t>2</a:t>
              </a:r>
              <a:r>
                <a:rPr lang="vi-VN" sz="2800" b="1" i="1" kern="0" dirty="0">
                  <a:solidFill>
                    <a:srgbClr val="002060"/>
                  </a:solidFill>
                  <a:latin typeface="Arial" panose="020B0604020202020204"/>
                  <a:cs typeface="Arial" panose="020B0604020202020204"/>
                  <a:sym typeface="Arial" panose="020B0604020202020204"/>
                </a:rPr>
                <a:t>. </a:t>
              </a:r>
              <a:r>
                <a:rPr lang="vi-VN" sz="2800" b="1" i="1" kern="0" dirty="0">
                  <a:solidFill>
                    <a:srgbClr val="002060"/>
                  </a:solidFill>
                  <a:latin typeface="Arial" panose="020B0604020202020204"/>
                  <a:cs typeface="Arial" panose="020B0604020202020204"/>
                </a:rPr>
                <a:t>ĐẶC ĐIỂM CỦA THỊ TRƯỜNG DU LỊCH</a:t>
              </a:r>
              <a:endParaRPr lang="en-US" sz="2800" b="1" i="1" kern="0" dirty="0">
                <a:solidFill>
                  <a:srgbClr val="002060"/>
                </a:solidFill>
                <a:latin typeface="Arial" panose="020B0604020202020204"/>
                <a:cs typeface="Arial" panose="020B0604020202020204"/>
              </a:endParaRPr>
            </a:p>
          </p:txBody>
        </p:sp>
      </p:grpSp>
      <p:sp>
        <p:nvSpPr>
          <p:cNvPr id="9" name="TextBox 8"/>
          <p:cNvSpPr txBox="1"/>
          <p:nvPr/>
        </p:nvSpPr>
        <p:spPr>
          <a:xfrm>
            <a:off x="788795" y="1269401"/>
            <a:ext cx="11100356" cy="5732531"/>
          </a:xfrm>
          <a:prstGeom prst="rect">
            <a:avLst/>
          </a:prstGeom>
          <a:noFill/>
        </p:spPr>
        <p:txBody>
          <a:bodyPr wrap="square" rtlCol="0">
            <a:spAutoFit/>
          </a:bodyPr>
          <a:lstStyle/>
          <a:p>
            <a:pPr algn="l">
              <a:lnSpc>
                <a:spcPct val="120000"/>
              </a:lnSpc>
            </a:pPr>
            <a:r>
              <a:rPr lang="vi-VN" sz="2800" b="1" i="1" dirty="0">
                <a:solidFill>
                  <a:srgbClr val="FF0000"/>
                </a:solidFill>
                <a:latin typeface="Arial" panose="020B0604020202020204" pitchFamily="34" charset="0"/>
                <a:cs typeface="Arial" panose="020B0604020202020204" pitchFamily="34" charset="0"/>
              </a:rPr>
              <a:t>Đặc điểm </a:t>
            </a:r>
            <a:r>
              <a:rPr lang="en-US" sz="2800" b="1" i="1" dirty="0" err="1">
                <a:solidFill>
                  <a:srgbClr val="FF0000"/>
                </a:solidFill>
                <a:latin typeface="Arial" panose="020B0604020202020204" pitchFamily="34" charset="0"/>
                <a:cs typeface="Arial" panose="020B0604020202020204" pitchFamily="34" charset="0"/>
              </a:rPr>
              <a:t>riêng</a:t>
            </a:r>
            <a:r>
              <a:rPr lang="vi-VN" sz="2800" b="1" i="1" dirty="0">
                <a:solidFill>
                  <a:srgbClr val="FF0000"/>
                </a:solidFill>
                <a:latin typeface="Arial" panose="020B0604020202020204" pitchFamily="34" charset="0"/>
                <a:cs typeface="Arial" panose="020B0604020202020204" pitchFamily="34" charset="0"/>
              </a:rPr>
              <a:t> Thị tr</a:t>
            </a:r>
            <a:r>
              <a:rPr lang="en-US" sz="2800" b="1" i="1" dirty="0">
                <a:solidFill>
                  <a:srgbClr val="FF0000"/>
                </a:solidFill>
                <a:latin typeface="Arial" panose="020B0604020202020204" pitchFamily="34" charset="0"/>
                <a:cs typeface="Arial" panose="020B0604020202020204" pitchFamily="34" charset="0"/>
              </a:rPr>
              <a:t>ư</a:t>
            </a:r>
            <a:r>
              <a:rPr lang="vi-VN" sz="2800" b="1" i="1" dirty="0">
                <a:solidFill>
                  <a:srgbClr val="FF0000"/>
                </a:solidFill>
                <a:latin typeface="Arial" panose="020B0604020202020204" pitchFamily="34" charset="0"/>
                <a:cs typeface="Arial" panose="020B0604020202020204" pitchFamily="34" charset="0"/>
              </a:rPr>
              <a:t>ờng du lịch</a:t>
            </a:r>
            <a:r>
              <a:rPr lang="en-US" sz="2800" b="1" i="1" dirty="0">
                <a:solidFill>
                  <a:srgbClr val="FF0000"/>
                </a:solidFill>
                <a:latin typeface="Arial" panose="020B0604020202020204" pitchFamily="34" charset="0"/>
                <a:cs typeface="Arial" panose="020B0604020202020204" pitchFamily="34" charset="0"/>
              </a:rPr>
              <a:t>:</a:t>
            </a:r>
            <a:r>
              <a:rPr lang="vi-VN" sz="2800" b="1" i="1" dirty="0">
                <a:solidFill>
                  <a:srgbClr val="FF0000"/>
                </a:solidFill>
                <a:latin typeface="Arial" panose="020B0604020202020204" pitchFamily="34" charset="0"/>
                <a:cs typeface="Arial" panose="020B0604020202020204" pitchFamily="34" charset="0"/>
              </a:rPr>
              <a:t> </a:t>
            </a:r>
            <a:r>
              <a:rPr lang="vi-VN" sz="2800" dirty="0">
                <a:solidFill>
                  <a:srgbClr val="002060"/>
                </a:solidFill>
                <a:latin typeface="Arial" panose="020B0604020202020204" pitchFamily="34" charset="0"/>
                <a:cs typeface="Arial" panose="020B0604020202020204" pitchFamily="34" charset="0"/>
              </a:rPr>
              <a:t>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du lịch có tính độc lập t</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ơng đối so với 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hàng hoá. 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du lịch có những đặc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ng cơ</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bản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sau</a:t>
            </a:r>
            <a:r>
              <a:rPr lang="en-US" sz="2800" dirty="0">
                <a:solidFill>
                  <a:srgbClr val="002060"/>
                </a:solidFill>
                <a:latin typeface="Arial" panose="020B0604020202020204" pitchFamily="34" charset="0"/>
                <a:cs typeface="Arial" panose="020B0604020202020204" pitchFamily="34" charset="0"/>
              </a:rPr>
              <a:t>:</a:t>
            </a:r>
          </a:p>
          <a:p>
            <a:pPr marL="342900" indent="-342900" algn="l">
              <a:lnSpc>
                <a:spcPct val="120000"/>
              </a:lnSpc>
              <a:buFont typeface="Wingdings" panose="05000000000000000000" pitchFamily="2" charset="2"/>
              <a:buChar char="Ø"/>
            </a:pPr>
            <a:r>
              <a:rPr lang="vi-VN" sz="2700" i="1" dirty="0">
                <a:solidFill>
                  <a:schemeClr val="accent2">
                    <a:lumMod val="50000"/>
                  </a:schemeClr>
                </a:solidFill>
                <a:latin typeface="Arial" panose="020B0604020202020204" pitchFamily="34" charset="0"/>
                <a:cs typeface="Arial" panose="020B0604020202020204" pitchFamily="34" charset="0"/>
              </a:rPr>
              <a:t>Thị trường du lịch xuất hiện muộn hơn so với thị trường hàng hoá nói</a:t>
            </a:r>
            <a:r>
              <a:rPr lang="en-US" sz="2700" i="1" dirty="0">
                <a:solidFill>
                  <a:schemeClr val="accent2">
                    <a:lumMod val="50000"/>
                  </a:schemeClr>
                </a:solidFill>
                <a:latin typeface="Arial" panose="020B0604020202020204" pitchFamily="34" charset="0"/>
                <a:cs typeface="Arial" panose="020B0604020202020204" pitchFamily="34" charset="0"/>
              </a:rPr>
              <a:t> </a:t>
            </a:r>
            <a:r>
              <a:rPr lang="en-US" sz="2700" i="1" dirty="0" err="1">
                <a:solidFill>
                  <a:schemeClr val="accent2">
                    <a:lumMod val="50000"/>
                  </a:schemeClr>
                </a:solidFill>
                <a:latin typeface="Arial" panose="020B0604020202020204" pitchFamily="34" charset="0"/>
                <a:cs typeface="Arial" panose="020B0604020202020204" pitchFamily="34" charset="0"/>
              </a:rPr>
              <a:t>chung</a:t>
            </a:r>
            <a:r>
              <a:rPr lang="en-US" sz="2700" i="1" dirty="0">
                <a:solidFill>
                  <a:schemeClr val="accent2">
                    <a:lumMod val="50000"/>
                  </a:schemeClr>
                </a:solidFill>
                <a:latin typeface="Arial" panose="020B0604020202020204" pitchFamily="34" charset="0"/>
                <a:cs typeface="Arial" panose="020B0604020202020204" pitchFamily="34" charset="0"/>
              </a:rPr>
              <a:t>.</a:t>
            </a:r>
          </a:p>
          <a:p>
            <a:pPr marL="342900" indent="-342900" algn="l">
              <a:lnSpc>
                <a:spcPct val="120000"/>
              </a:lnSpc>
              <a:buFont typeface="Wingdings" panose="05000000000000000000" pitchFamily="2" charset="2"/>
              <a:buChar char="Ø"/>
            </a:pP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Trong</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tiêu</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dùng</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du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lịch</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không</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có</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sự</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dịch</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chuyển</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của</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hàng</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hoá</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vật</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chất</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vi-VN" sz="2700" b="0" i="1" u="none" strike="noStrike" baseline="0" dirty="0">
                <a:solidFill>
                  <a:schemeClr val="accent2">
                    <a:lumMod val="50000"/>
                  </a:schemeClr>
                </a:solidFill>
                <a:latin typeface="Arial" panose="020B0604020202020204" pitchFamily="34" charset="0"/>
                <a:cs typeface="Arial" panose="020B0604020202020204" pitchFamily="34" charset="0"/>
              </a:rPr>
              <a:t>và dịch vụ từ nơi sản xuất đến nơi cư trú thường xuyên của khách du lịch.</a:t>
            </a:r>
            <a:endParaRPr lang="en-US" sz="2700" i="1" dirty="0">
              <a:solidFill>
                <a:schemeClr val="accent2">
                  <a:lumMod val="50000"/>
                </a:schemeClr>
              </a:solidFill>
              <a:latin typeface="Arial" panose="020B0604020202020204" pitchFamily="34" charset="0"/>
              <a:cs typeface="Arial" panose="020B0604020202020204" pitchFamily="34" charset="0"/>
            </a:endParaRPr>
          </a:p>
          <a:p>
            <a:pPr marL="342900" indent="-342900" algn="l">
              <a:lnSpc>
                <a:spcPct val="120000"/>
              </a:lnSpc>
              <a:buFont typeface="Wingdings" panose="05000000000000000000" pitchFamily="2" charset="2"/>
              <a:buChar char="Ø"/>
            </a:pPr>
            <a:r>
              <a:rPr lang="vi-VN" sz="2700" b="0" i="1" u="none" strike="noStrike" baseline="0" dirty="0">
                <a:solidFill>
                  <a:schemeClr val="accent2">
                    <a:lumMod val="50000"/>
                  </a:schemeClr>
                </a:solidFill>
                <a:latin typeface="Arial" panose="020B0604020202020204" pitchFamily="34" charset="0"/>
                <a:cs typeface="Arial" panose="020B0604020202020204" pitchFamily="34" charset="0"/>
              </a:rPr>
              <a:t>Trên thị trường du lịch, cung - cầu chủ yếu về dịch vụ.</a:t>
            </a:r>
            <a:endParaRPr lang="en-US" sz="2700" i="1" dirty="0">
              <a:solidFill>
                <a:schemeClr val="accent2">
                  <a:lumMod val="50000"/>
                </a:schemeClr>
              </a:solidFill>
              <a:latin typeface="Arial" panose="020B0604020202020204" pitchFamily="34" charset="0"/>
              <a:cs typeface="Arial" panose="020B0604020202020204" pitchFamily="34" charset="0"/>
            </a:endParaRPr>
          </a:p>
          <a:p>
            <a:pPr marL="342900" indent="-342900" algn="l">
              <a:lnSpc>
                <a:spcPct val="120000"/>
              </a:lnSpc>
              <a:buFont typeface="Wingdings" panose="05000000000000000000" pitchFamily="2" charset="2"/>
              <a:buChar char="Ø"/>
            </a:pPr>
            <a:r>
              <a:rPr lang="vi-VN" sz="2700" b="0" i="1" u="none" strike="noStrike" baseline="0" dirty="0">
                <a:solidFill>
                  <a:schemeClr val="accent2">
                    <a:lumMod val="50000"/>
                  </a:schemeClr>
                </a:solidFill>
                <a:latin typeface="Arial" panose="020B0604020202020204" pitchFamily="34" charset="0"/>
                <a:cs typeface="Arial" panose="020B0604020202020204" pitchFamily="34" charset="0"/>
              </a:rPr>
              <a:t>Đối tượng mua bán trên thị trường không thực tế hiện hữu trước người</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en-US" sz="2700" b="0" i="1" u="none" strike="noStrike" baseline="0" dirty="0" err="1">
                <a:solidFill>
                  <a:schemeClr val="accent2">
                    <a:lumMod val="50000"/>
                  </a:schemeClr>
                </a:solidFill>
                <a:latin typeface="Arial" panose="020B0604020202020204" pitchFamily="34" charset="0"/>
                <a:cs typeface="Arial" panose="020B0604020202020204" pitchFamily="34" charset="0"/>
              </a:rPr>
              <a:t>mua</a:t>
            </a:r>
            <a:r>
              <a:rPr lang="en-US" sz="2700" b="0" i="1" u="none" strike="noStrike" baseline="0" dirty="0">
                <a:solidFill>
                  <a:schemeClr val="accent2">
                    <a:lumMod val="50000"/>
                  </a:schemeClr>
                </a:solidFill>
                <a:latin typeface="Arial" panose="020B0604020202020204" pitchFamily="34" charset="0"/>
                <a:cs typeface="Arial" panose="020B0604020202020204"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800"/>
                            </p:stCondLst>
                            <p:childTnLst>
                              <p:par>
                                <p:cTn id="23" presetID="16" presetClass="entr" presetSubtype="21"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533400" y="1389998"/>
            <a:ext cx="11468099" cy="5392364"/>
          </a:xfrm>
          <a:prstGeom prst="rect">
            <a:avLst/>
          </a:prstGeom>
          <a:solidFill>
            <a:srgbClr val="AACAF8"/>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619015" y="1247122"/>
            <a:ext cx="11184521" cy="5447644"/>
          </a:xfrm>
          <a:prstGeom prst="rect">
            <a:avLst/>
          </a:prstGeom>
          <a:ln>
            <a:solidFill>
              <a:srgbClr val="CDE0FB"/>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760226" y="1381976"/>
            <a:ext cx="10830156"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1217338" y="225726"/>
            <a:ext cx="9349062"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rgbClr val="AACAF8"/>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lang="vi-VN" sz="2800" b="1" i="1" kern="0" dirty="0">
                  <a:solidFill>
                    <a:srgbClr val="002060"/>
                  </a:solidFill>
                  <a:latin typeface="Arial" panose="020B0604020202020204"/>
                  <a:cs typeface="Arial" panose="020B0604020202020204"/>
                  <a:sym typeface="Arial" panose="020B0604020202020204"/>
                </a:rPr>
                <a:t>.1.</a:t>
              </a:r>
              <a:r>
                <a:rPr lang="en-US" sz="2800" b="1" i="1" kern="0" dirty="0">
                  <a:solidFill>
                    <a:srgbClr val="002060"/>
                  </a:solidFill>
                  <a:latin typeface="Arial" panose="020B0604020202020204"/>
                  <a:cs typeface="Arial" panose="020B0604020202020204"/>
                  <a:sym typeface="Arial" panose="020B0604020202020204"/>
                </a:rPr>
                <a:t>2</a:t>
              </a:r>
              <a:r>
                <a:rPr lang="vi-VN" sz="2800" b="1" i="1" kern="0" dirty="0">
                  <a:solidFill>
                    <a:srgbClr val="002060"/>
                  </a:solidFill>
                  <a:latin typeface="Arial" panose="020B0604020202020204"/>
                  <a:cs typeface="Arial" panose="020B0604020202020204"/>
                  <a:sym typeface="Arial" panose="020B0604020202020204"/>
                </a:rPr>
                <a:t>. </a:t>
              </a:r>
              <a:r>
                <a:rPr lang="vi-VN" sz="2800" b="1" i="1" kern="0" dirty="0">
                  <a:solidFill>
                    <a:srgbClr val="002060"/>
                  </a:solidFill>
                  <a:latin typeface="Arial" panose="020B0604020202020204"/>
                  <a:cs typeface="Arial" panose="020B0604020202020204"/>
                </a:rPr>
                <a:t>ĐẶC ĐIỂM CỦA THỊ TRƯỜNG DU LỊCH</a:t>
              </a:r>
              <a:endParaRPr lang="en-US" sz="2800" b="1" i="1" kern="0" dirty="0">
                <a:solidFill>
                  <a:srgbClr val="002060"/>
                </a:solidFill>
                <a:latin typeface="Arial" panose="020B0604020202020204"/>
                <a:cs typeface="Arial" panose="020B0604020202020204"/>
              </a:endParaRPr>
            </a:p>
          </p:txBody>
        </p:sp>
      </p:grpSp>
      <p:sp>
        <p:nvSpPr>
          <p:cNvPr id="9" name="TextBox 8"/>
          <p:cNvSpPr txBox="1"/>
          <p:nvPr/>
        </p:nvSpPr>
        <p:spPr>
          <a:xfrm>
            <a:off x="788795" y="1334717"/>
            <a:ext cx="11100356" cy="5075428"/>
          </a:xfrm>
          <a:prstGeom prst="rect">
            <a:avLst/>
          </a:prstGeom>
          <a:noFill/>
        </p:spPr>
        <p:txBody>
          <a:bodyPr wrap="square" rtlCol="0">
            <a:spAutoFit/>
          </a:bodyPr>
          <a:lstStyle/>
          <a:p>
            <a:pPr algn="l">
              <a:lnSpc>
                <a:spcPct val="130000"/>
              </a:lnSpc>
            </a:pPr>
            <a:r>
              <a:rPr lang="vi-VN" sz="2800" b="1" i="1" dirty="0">
                <a:solidFill>
                  <a:srgbClr val="FF0000"/>
                </a:solidFill>
                <a:latin typeface="Arial" panose="020B0604020202020204" pitchFamily="34" charset="0"/>
                <a:cs typeface="Arial" panose="020B0604020202020204" pitchFamily="34" charset="0"/>
              </a:rPr>
              <a:t>Đặc điểm </a:t>
            </a:r>
            <a:r>
              <a:rPr lang="en-US" sz="2800" b="1" i="1" dirty="0" err="1">
                <a:solidFill>
                  <a:srgbClr val="FF0000"/>
                </a:solidFill>
                <a:latin typeface="Arial" panose="020B0604020202020204" pitchFamily="34" charset="0"/>
                <a:cs typeface="Arial" panose="020B0604020202020204" pitchFamily="34" charset="0"/>
              </a:rPr>
              <a:t>riêng</a:t>
            </a:r>
            <a:r>
              <a:rPr lang="vi-VN" sz="2800" b="1" i="1" dirty="0">
                <a:solidFill>
                  <a:srgbClr val="FF0000"/>
                </a:solidFill>
                <a:latin typeface="Arial" panose="020B0604020202020204" pitchFamily="34" charset="0"/>
                <a:cs typeface="Arial" panose="020B0604020202020204" pitchFamily="34" charset="0"/>
              </a:rPr>
              <a:t> Thị tr</a:t>
            </a:r>
            <a:r>
              <a:rPr lang="en-US" sz="2800" b="1" i="1" dirty="0">
                <a:solidFill>
                  <a:srgbClr val="FF0000"/>
                </a:solidFill>
                <a:latin typeface="Arial" panose="020B0604020202020204" pitchFamily="34" charset="0"/>
                <a:cs typeface="Arial" panose="020B0604020202020204" pitchFamily="34" charset="0"/>
              </a:rPr>
              <a:t>ư</a:t>
            </a:r>
            <a:r>
              <a:rPr lang="vi-VN" sz="2800" b="1" i="1" dirty="0">
                <a:solidFill>
                  <a:srgbClr val="FF0000"/>
                </a:solidFill>
                <a:latin typeface="Arial" panose="020B0604020202020204" pitchFamily="34" charset="0"/>
                <a:cs typeface="Arial" panose="020B0604020202020204" pitchFamily="34" charset="0"/>
              </a:rPr>
              <a:t>ờng du lịch</a:t>
            </a:r>
            <a:r>
              <a:rPr lang="en-US" sz="2800" b="1" i="1" dirty="0">
                <a:solidFill>
                  <a:srgbClr val="FF0000"/>
                </a:solidFill>
                <a:latin typeface="Arial" panose="020B0604020202020204" pitchFamily="34" charset="0"/>
                <a:cs typeface="Arial" panose="020B0604020202020204" pitchFamily="34" charset="0"/>
              </a:rPr>
              <a:t>:</a:t>
            </a:r>
            <a:r>
              <a:rPr lang="vi-VN" sz="2800" b="1" i="1" dirty="0">
                <a:solidFill>
                  <a:srgbClr val="FF0000"/>
                </a:solidFill>
                <a:latin typeface="Arial" panose="020B0604020202020204" pitchFamily="34" charset="0"/>
                <a:cs typeface="Arial" panose="020B0604020202020204" pitchFamily="34" charset="0"/>
              </a:rPr>
              <a:t> </a:t>
            </a:r>
            <a:r>
              <a:rPr lang="vi-VN" sz="2800" dirty="0">
                <a:solidFill>
                  <a:srgbClr val="002060"/>
                </a:solidFill>
                <a:latin typeface="Arial" panose="020B0604020202020204" pitchFamily="34" charset="0"/>
                <a:cs typeface="Arial" panose="020B0604020202020204" pitchFamily="34" charset="0"/>
              </a:rPr>
              <a:t>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du lịch có tính độc lập t</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ơng đối so với 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hàng hoá. Thị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ờng du lịch có những đặc tr</a:t>
            </a:r>
            <a:r>
              <a:rPr lang="en-US" sz="2800" dirty="0">
                <a:solidFill>
                  <a:srgbClr val="002060"/>
                </a:solidFill>
                <a:latin typeface="Arial" panose="020B0604020202020204" pitchFamily="34" charset="0"/>
                <a:cs typeface="Arial" panose="020B0604020202020204" pitchFamily="34" charset="0"/>
              </a:rPr>
              <a:t>ư</a:t>
            </a:r>
            <a:r>
              <a:rPr lang="vi-VN" sz="2800" dirty="0">
                <a:solidFill>
                  <a:srgbClr val="002060"/>
                </a:solidFill>
                <a:latin typeface="Arial" panose="020B0604020202020204" pitchFamily="34" charset="0"/>
                <a:cs typeface="Arial" panose="020B0604020202020204" pitchFamily="34" charset="0"/>
              </a:rPr>
              <a:t>ng cơ</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bản</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sau</a:t>
            </a:r>
            <a:r>
              <a:rPr lang="en-US" sz="2800" dirty="0">
                <a:solidFill>
                  <a:srgbClr val="002060"/>
                </a:solidFill>
                <a:latin typeface="Arial" panose="020B0604020202020204" pitchFamily="34" charset="0"/>
                <a:cs typeface="Arial" panose="020B0604020202020204" pitchFamily="34" charset="0"/>
              </a:rPr>
              <a:t>: (</a:t>
            </a:r>
            <a:r>
              <a:rPr lang="en-US" sz="2800" dirty="0" err="1">
                <a:solidFill>
                  <a:srgbClr val="002060"/>
                </a:solidFill>
                <a:latin typeface="Arial" panose="020B0604020202020204" pitchFamily="34" charset="0"/>
                <a:cs typeface="Arial" panose="020B0604020202020204" pitchFamily="34" charset="0"/>
              </a:rPr>
              <a:t>tt</a:t>
            </a:r>
            <a:r>
              <a:rPr lang="en-US" sz="2800" dirty="0">
                <a:solidFill>
                  <a:srgbClr val="002060"/>
                </a:solidFill>
                <a:latin typeface="Arial" panose="020B0604020202020204" pitchFamily="34" charset="0"/>
                <a:cs typeface="Arial" panose="020B0604020202020204" pitchFamily="34" charset="0"/>
              </a:rPr>
              <a:t>)</a:t>
            </a:r>
          </a:p>
          <a:p>
            <a:pPr marL="342900" indent="-342900" algn="l">
              <a:lnSpc>
                <a:spcPct val="130000"/>
              </a:lnSpc>
              <a:buFont typeface="Wingdings" panose="05000000000000000000" pitchFamily="2" charset="2"/>
              <a:buChar char="Ø"/>
            </a:pPr>
            <a:r>
              <a:rPr lang="vi-VN" sz="2800" b="0" i="1" u="none" strike="noStrike" baseline="0" dirty="0">
                <a:solidFill>
                  <a:schemeClr val="accent2">
                    <a:lumMod val="50000"/>
                  </a:schemeClr>
                </a:solidFill>
                <a:latin typeface="Arial" panose="020B0604020202020204" pitchFamily="34" charset="0"/>
                <a:cs typeface="Arial" panose="020B0604020202020204" pitchFamily="34" charset="0"/>
              </a:rPr>
              <a:t>Trên thị trường du lịch, đối tượng mua, bán rất đa dạng.</a:t>
            </a:r>
            <a:endParaRPr lang="en-US" sz="2800" b="0" i="1" u="none" strike="noStrike" baseline="0" dirty="0">
              <a:solidFill>
                <a:schemeClr val="accent2">
                  <a:lumMod val="50000"/>
                </a:schemeClr>
              </a:solidFill>
              <a:latin typeface="Arial" panose="020B0604020202020204" pitchFamily="34" charset="0"/>
              <a:cs typeface="Arial" panose="020B0604020202020204" pitchFamily="34" charset="0"/>
            </a:endParaRPr>
          </a:p>
          <a:p>
            <a:pPr marL="342900" indent="-342900" algn="l">
              <a:lnSpc>
                <a:spcPct val="130000"/>
              </a:lnSpc>
              <a:buFont typeface="Wingdings" panose="05000000000000000000" pitchFamily="2" charset="2"/>
              <a:buChar char="Ø"/>
            </a:pPr>
            <a:r>
              <a:rPr lang="vi-VN" sz="2800" b="0" i="1" u="none" strike="noStrike" baseline="0" dirty="0">
                <a:solidFill>
                  <a:schemeClr val="accent2">
                    <a:lumMod val="50000"/>
                  </a:schemeClr>
                </a:solidFill>
                <a:latin typeface="Arial" panose="020B0604020202020204" pitchFamily="34" charset="0"/>
                <a:cs typeface="Arial" panose="020B0604020202020204" pitchFamily="34" charset="0"/>
              </a:rPr>
              <a:t>Quan hệ trên thị trường giữa người mua và người bán bắt đầu từ khi</a:t>
            </a:r>
            <a:r>
              <a:rPr lang="en-US" sz="28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vi-VN" sz="2800" b="0" i="1" u="none" strike="noStrike" baseline="0" dirty="0">
                <a:solidFill>
                  <a:schemeClr val="accent2">
                    <a:lumMod val="50000"/>
                  </a:schemeClr>
                </a:solidFill>
                <a:latin typeface="Arial" panose="020B0604020202020204" pitchFamily="34" charset="0"/>
                <a:cs typeface="Arial" panose="020B0604020202020204" pitchFamily="34" charset="0"/>
              </a:rPr>
              <a:t>khách du lịch quyết định mua sản phẩm du lịch và kết thúc khi khách trở về nơi</a:t>
            </a:r>
            <a:r>
              <a:rPr lang="en-US" sz="2800" b="0" i="1" u="none" strike="noStrike" baseline="0" dirty="0">
                <a:solidFill>
                  <a:schemeClr val="accent2">
                    <a:lumMod val="50000"/>
                  </a:schemeClr>
                </a:solidFill>
                <a:latin typeface="Arial" panose="020B0604020202020204" pitchFamily="34" charset="0"/>
                <a:cs typeface="Arial" panose="020B0604020202020204" pitchFamily="34" charset="0"/>
              </a:rPr>
              <a:t> </a:t>
            </a:r>
            <a:r>
              <a:rPr lang="vi-VN" sz="2800" b="0" i="1" u="none" strike="noStrike" baseline="0" dirty="0">
                <a:solidFill>
                  <a:schemeClr val="accent2">
                    <a:lumMod val="50000"/>
                  </a:schemeClr>
                </a:solidFill>
                <a:latin typeface="Arial" panose="020B0604020202020204" pitchFamily="34" charset="0"/>
                <a:cs typeface="Arial" panose="020B0604020202020204" pitchFamily="34" charset="0"/>
              </a:rPr>
              <a:t>cư trú thường xuyên của họ.</a:t>
            </a:r>
            <a:endParaRPr lang="en-US" sz="2800" b="0" i="1" u="none" strike="noStrike" baseline="0" dirty="0">
              <a:solidFill>
                <a:schemeClr val="accent2">
                  <a:lumMod val="50000"/>
                </a:schemeClr>
              </a:solidFill>
              <a:latin typeface="Arial" panose="020B0604020202020204" pitchFamily="34" charset="0"/>
              <a:cs typeface="Arial" panose="020B0604020202020204" pitchFamily="34" charset="0"/>
            </a:endParaRPr>
          </a:p>
          <a:p>
            <a:pPr marL="342900" indent="-342900" algn="l">
              <a:lnSpc>
                <a:spcPct val="130000"/>
              </a:lnSpc>
              <a:buFont typeface="Wingdings" panose="05000000000000000000" pitchFamily="2" charset="2"/>
              <a:buChar char="Ø"/>
            </a:pPr>
            <a:r>
              <a:rPr lang="vi-VN" sz="2800" i="1" dirty="0">
                <a:solidFill>
                  <a:schemeClr val="accent2">
                    <a:lumMod val="50000"/>
                  </a:schemeClr>
                </a:solidFill>
                <a:latin typeface="Arial" panose="020B0604020202020204" pitchFamily="34" charset="0"/>
                <a:cs typeface="Arial" panose="020B0604020202020204" pitchFamily="34" charset="0"/>
              </a:rPr>
              <a:t>Sản phẩm của thị trường du lịch rất phong phú và đa dạng</a:t>
            </a:r>
            <a:r>
              <a:rPr lang="en-US" sz="2800" i="1" dirty="0">
                <a:solidFill>
                  <a:schemeClr val="accent2">
                    <a:lumMod val="50000"/>
                  </a:schemeClr>
                </a:solidFill>
                <a:latin typeface="Arial" panose="020B0604020202020204" pitchFamily="34" charset="0"/>
                <a:cs typeface="Arial" panose="020B0604020202020204" pitchFamily="34" charset="0"/>
              </a:rPr>
              <a:t>.</a:t>
            </a:r>
          </a:p>
          <a:p>
            <a:pPr marL="342900" indent="-342900" algn="l">
              <a:lnSpc>
                <a:spcPct val="130000"/>
              </a:lnSpc>
              <a:buFont typeface="Wingdings" panose="05000000000000000000" pitchFamily="2" charset="2"/>
              <a:buChar char="Ø"/>
            </a:pPr>
            <a:r>
              <a:rPr lang="vi-VN" sz="2800" i="1" dirty="0">
                <a:solidFill>
                  <a:schemeClr val="accent2">
                    <a:lumMod val="50000"/>
                  </a:schemeClr>
                </a:solidFill>
                <a:latin typeface="Arial" panose="020B0604020202020204" pitchFamily="34" charset="0"/>
                <a:cs typeface="Arial" panose="020B0604020202020204" pitchFamily="34" charset="0"/>
              </a:rPr>
              <a:t>Thị trường du lịch mang tính thời vụ rõ rệt</a:t>
            </a:r>
            <a:r>
              <a:rPr lang="en-US" sz="2800" i="1" dirty="0">
                <a:solidFill>
                  <a:schemeClr val="accent2">
                    <a:lumMod val="50000"/>
                  </a:schemeClr>
                </a:solidFill>
                <a:latin typeface="Arial" panose="020B0604020202020204" pitchFamily="34" charset="0"/>
                <a:cs typeface="Arial" panose="020B0604020202020204"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800"/>
                            </p:stCondLst>
                            <p:childTnLst>
                              <p:par>
                                <p:cTn id="23" presetID="14" presetClass="entr" presetSubtype="1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randombar(horizontal)">
                                      <p:cBhvr>
                                        <p:cTn id="2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p:nvPr/>
        </p:nvGraphicFramePr>
        <p:xfrm>
          <a:off x="1050516" y="1632992"/>
          <a:ext cx="10506484" cy="4675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7"/>
          <p:cNvGrpSpPr/>
          <p:nvPr/>
        </p:nvGrpSpPr>
        <p:grpSpPr bwMode="auto">
          <a:xfrm>
            <a:off x="1240972" y="228600"/>
            <a:ext cx="9261928"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7" name="AutoShape 3"/>
            <p:cNvSpPr>
              <a:spLocks noChangeArrowheads="1"/>
            </p:cNvSpPr>
            <p:nvPr/>
          </p:nvSpPr>
          <p:spPr bwMode="auto">
            <a:xfrm>
              <a:off x="913" y="0"/>
              <a:ext cx="6226175" cy="719137"/>
            </a:xfrm>
            <a:prstGeom prst="roundRect">
              <a:avLst>
                <a:gd name="adj" fmla="val 16667"/>
              </a:avLst>
            </a:prstGeom>
            <a:solidFill>
              <a:schemeClr val="accent2">
                <a:lumMod val="50000"/>
              </a:schemeClr>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8"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.1.</a:t>
              </a: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3</a:t>
              </a:r>
              <a:r>
                <a:rPr lang="vi-VN" sz="2800" b="1" i="1" kern="0" dirty="0">
                  <a:solidFill>
                    <a:srgbClr val="002060"/>
                  </a:solidFill>
                  <a:latin typeface="Arial" panose="020B0604020202020204"/>
                  <a:cs typeface="Arial" panose="020B0604020202020204"/>
                  <a:sym typeface="Arial" panose="020B0604020202020204"/>
                </a:rPr>
                <a:t>.</a:t>
              </a:r>
              <a:r>
                <a:rPr lang="en-US" sz="2800" b="1" i="1" kern="0" dirty="0">
                  <a:solidFill>
                    <a:srgbClr val="002060"/>
                  </a:solidFill>
                  <a:latin typeface="Arial" panose="020B0604020202020204"/>
                  <a:cs typeface="Arial" panose="020B0604020202020204"/>
                </a:rPr>
                <a:t> PHÂN LOẠI CỦA THỊ TRƯỜNG DU LỊCH</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anim calcmode="lin" valueType="num">
                                      <p:cBhvr>
                                        <p:cTn id="11" dur="500" fill="hold"/>
                                        <p:tgtEl>
                                          <p:spTgt spid="6"/>
                                        </p:tgtEl>
                                        <p:attrNameLst>
                                          <p:attrName>ppt_x</p:attrName>
                                        </p:attrNameLst>
                                      </p:cBhvr>
                                      <p:tavLst>
                                        <p:tav tm="0">
                                          <p:val>
                                            <p:strVal val="#ppt_x"/>
                                          </p:val>
                                        </p:tav>
                                        <p:tav tm="100000">
                                          <p:val>
                                            <p:strVal val="#ppt_x"/>
                                          </p:val>
                                        </p:tav>
                                      </p:tavLst>
                                    </p:anim>
                                    <p:anim calcmode="lin" valueType="num">
                                      <p:cBhvr>
                                        <p:cTn id="12"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7"/>
          <p:cNvGrpSpPr/>
          <p:nvPr/>
        </p:nvGrpSpPr>
        <p:grpSpPr bwMode="auto">
          <a:xfrm>
            <a:off x="1240972" y="228600"/>
            <a:ext cx="9261928" cy="891219"/>
            <a:chOff x="913" y="0"/>
            <a:chExt cx="6226175" cy="719137"/>
          </a:xfrm>
          <a:solidFill>
            <a:schemeClr val="accent4">
              <a:lumMod val="20000"/>
              <a:lumOff val="80000"/>
            </a:schemeClr>
          </a:solidFill>
        </p:grpSpPr>
        <p:sp>
          <p:nvSpPr>
            <p:cNvPr id="7" name="AutoShape 3"/>
            <p:cNvSpPr>
              <a:spLocks noChangeArrowheads="1"/>
            </p:cNvSpPr>
            <p:nvPr/>
          </p:nvSpPr>
          <p:spPr bwMode="auto">
            <a:xfrm>
              <a:off x="913" y="0"/>
              <a:ext cx="6226175" cy="719137"/>
            </a:xfrm>
            <a:prstGeom prst="roundRect">
              <a:avLst>
                <a:gd name="adj" fmla="val 16667"/>
              </a:avLst>
            </a:prstGeom>
            <a:grp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8"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72A5D"/>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72A5D"/>
                  </a:solidFill>
                  <a:effectLst/>
                  <a:uLnTx/>
                  <a:uFillTx/>
                  <a:latin typeface="Arial" panose="020B0604020202020204"/>
                  <a:cs typeface="Arial" panose="020B0604020202020204"/>
                  <a:sym typeface="Arial" panose="020B0604020202020204"/>
                </a:rPr>
                <a:t>.1.</a:t>
              </a:r>
              <a:r>
                <a:rPr kumimoji="0" lang="en-US" sz="2800" b="1" i="1" u="none" strike="noStrike" kern="0" cap="none" spc="0" normalizeH="0" baseline="0" noProof="0" dirty="0">
                  <a:ln>
                    <a:noFill/>
                  </a:ln>
                  <a:solidFill>
                    <a:srgbClr val="072A5D"/>
                  </a:solidFill>
                  <a:effectLst/>
                  <a:uLnTx/>
                  <a:uFillTx/>
                  <a:latin typeface="Arial" panose="020B0604020202020204"/>
                  <a:cs typeface="Arial" panose="020B0604020202020204"/>
                  <a:sym typeface="Arial" panose="020B0604020202020204"/>
                </a:rPr>
                <a:t>3</a:t>
              </a:r>
              <a:r>
                <a:rPr lang="vi-VN" sz="2800" b="1" i="1" kern="0" dirty="0">
                  <a:solidFill>
                    <a:srgbClr val="072A5D"/>
                  </a:solidFill>
                  <a:latin typeface="Arial" panose="020B0604020202020204"/>
                  <a:cs typeface="Arial" panose="020B0604020202020204"/>
                  <a:sym typeface="Arial" panose="020B0604020202020204"/>
                </a:rPr>
                <a:t>.</a:t>
              </a:r>
              <a:r>
                <a:rPr lang="en-US" sz="2800" b="1" i="1" kern="0" dirty="0">
                  <a:solidFill>
                    <a:srgbClr val="072A5D"/>
                  </a:solidFill>
                  <a:latin typeface="Arial" panose="020B0604020202020204"/>
                  <a:cs typeface="Arial" panose="020B0604020202020204"/>
                  <a:sym typeface="Arial" panose="020B0604020202020204"/>
                </a:rPr>
                <a:t>1.</a:t>
              </a:r>
              <a:r>
                <a:rPr lang="en-US" sz="2800" b="1" i="1" kern="0" dirty="0">
                  <a:solidFill>
                    <a:srgbClr val="072A5D"/>
                  </a:solidFill>
                  <a:latin typeface="Arial" panose="020B0604020202020204"/>
                  <a:cs typeface="Arial" panose="020B0604020202020204"/>
                </a:rPr>
                <a:t> CĂN CỨ VÀO TÌNH HÌNH THỊ TRƯỜNG</a:t>
              </a:r>
            </a:p>
          </p:txBody>
        </p:sp>
      </p:grpSp>
      <p:graphicFrame>
        <p:nvGraphicFramePr>
          <p:cNvPr id="2" name="Diagram 1"/>
          <p:cNvGraphicFramePr/>
          <p:nvPr/>
        </p:nvGraphicFramePr>
        <p:xfrm>
          <a:off x="366485" y="1202033"/>
          <a:ext cx="1145902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7"/>
          <p:cNvGrpSpPr/>
          <p:nvPr/>
        </p:nvGrpSpPr>
        <p:grpSpPr bwMode="auto">
          <a:xfrm>
            <a:off x="1240971" y="228600"/>
            <a:ext cx="9601199"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7" name="AutoShape 3"/>
            <p:cNvSpPr>
              <a:spLocks noChangeArrowheads="1"/>
            </p:cNvSpPr>
            <p:nvPr/>
          </p:nvSpPr>
          <p:spPr bwMode="auto">
            <a:xfrm>
              <a:off x="913" y="0"/>
              <a:ext cx="6226175" cy="719137"/>
            </a:xfrm>
            <a:prstGeom prst="roundRect">
              <a:avLst>
                <a:gd name="adj" fmla="val 16667"/>
              </a:avLst>
            </a:prstGeom>
            <a:solidFill>
              <a:schemeClr val="bg2">
                <a:lumMod val="50000"/>
              </a:schemeClr>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8"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.1.</a:t>
              </a: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3</a:t>
              </a:r>
              <a:r>
                <a:rPr lang="vi-VN" sz="2800" b="1" i="1" kern="0" dirty="0">
                  <a:solidFill>
                    <a:srgbClr val="FF0000"/>
                  </a:solidFill>
                  <a:latin typeface="Arial" panose="020B0604020202020204"/>
                  <a:cs typeface="Arial" panose="020B0604020202020204"/>
                  <a:sym typeface="Arial" panose="020B0604020202020204"/>
                </a:rPr>
                <a:t>.</a:t>
              </a:r>
              <a:r>
                <a:rPr lang="en-US" sz="2800" b="1" i="1" kern="0" dirty="0">
                  <a:solidFill>
                    <a:srgbClr val="FF0000"/>
                  </a:solidFill>
                  <a:latin typeface="Arial" panose="020B0604020202020204"/>
                  <a:cs typeface="Arial" panose="020B0604020202020204"/>
                  <a:sym typeface="Arial" panose="020B0604020202020204"/>
                </a:rPr>
                <a:t>2.</a:t>
              </a:r>
              <a:r>
                <a:rPr lang="en-US" sz="2800" b="1" i="1" kern="0" dirty="0">
                  <a:solidFill>
                    <a:srgbClr val="FF0000"/>
                  </a:solidFill>
                  <a:latin typeface="Arial" panose="020B0604020202020204"/>
                  <a:cs typeface="Arial" panose="020B0604020202020204"/>
                </a:rPr>
                <a:t> CĂN CỨ VÀO VỊ TRÍ ĐỊA LÝ, VÙNG LÃNH THỔ</a:t>
              </a:r>
            </a:p>
          </p:txBody>
        </p:sp>
      </p:grpSp>
      <p:sp>
        <p:nvSpPr>
          <p:cNvPr id="5" name="Rectangle 4"/>
          <p:cNvSpPr/>
          <p:nvPr/>
        </p:nvSpPr>
        <p:spPr>
          <a:xfrm>
            <a:off x="0" y="4430486"/>
            <a:ext cx="5627914" cy="242751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r"/>
            <a:endParaRPr lang="en-US" sz="2200" dirty="0">
              <a:effectLst/>
              <a:latin typeface="Arial" panose="020B0604020202020204" pitchFamily="34" charset="0"/>
              <a:ea typeface="Times New Roman" panose="02020603050405020304" pitchFamily="18" charset="0"/>
              <a:cs typeface="Arial" panose="020B0604020202020204" pitchFamily="34" charset="0"/>
            </a:endParaRPr>
          </a:p>
          <a:p>
            <a:pPr algn="r"/>
            <a:r>
              <a:rPr lang="en-US" sz="2200" dirty="0" err="1">
                <a:effectLst/>
                <a:latin typeface="Arial" panose="020B0604020202020204" pitchFamily="34" charset="0"/>
                <a:ea typeface="Times New Roman" panose="02020603050405020304" pitchFamily="18" charset="0"/>
                <a:cs typeface="Arial" panose="020B0604020202020204" pitchFamily="34" charset="0"/>
              </a:rPr>
              <a:t>Trên</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thị</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trường</a:t>
            </a:r>
            <a:r>
              <a:rPr lang="en-US" sz="2200" dirty="0">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quốc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tế</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các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doanh</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nghiệp</a:t>
            </a:r>
            <a:r>
              <a:rPr lang="en-US" sz="2200" dirty="0">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một</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quốc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gia</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kết</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hợp</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với</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doanh</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nghiệp</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nước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khác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đáp</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ứng</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nhu</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cầu</a:t>
            </a:r>
            <a:r>
              <a:rPr lang="en-US" sz="2200" dirty="0">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các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công</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dân</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nước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ngoài</a:t>
            </a:r>
            <a:r>
              <a:rPr lang="en-US" sz="2200" dirty="0">
                <a:effectLst/>
                <a:latin typeface="Arial" panose="020B0604020202020204" pitchFamily="34" charset="0"/>
                <a:ea typeface="Times New Roman" panose="02020603050405020304" pitchFamily="18" charset="0"/>
                <a:cs typeface="Arial" panose="020B0604020202020204" pitchFamily="34" charset="0"/>
              </a:rPr>
              <a:t>. Quan </a:t>
            </a:r>
            <a:r>
              <a:rPr lang="en-US" sz="2200" dirty="0" err="1">
                <a:effectLst/>
                <a:latin typeface="Arial" panose="020B0604020202020204" pitchFamily="34" charset="0"/>
                <a:ea typeface="Times New Roman" panose="02020603050405020304" pitchFamily="18" charset="0"/>
                <a:cs typeface="Arial" panose="020B0604020202020204" pitchFamily="34" charset="0"/>
              </a:rPr>
              <a:t>hệ</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tiền</a:t>
            </a:r>
            <a:r>
              <a:rPr lang="en-US" sz="2200" dirty="0">
                <a:effectLst/>
                <a:latin typeface="Arial" panose="020B0604020202020204" pitchFamily="34" charset="0"/>
                <a:ea typeface="Times New Roman" panose="02020603050405020304" pitchFamily="18" charset="0"/>
                <a:cs typeface="Arial" panose="020B0604020202020204" pitchFamily="34" charset="0"/>
              </a:rPr>
              <a:t> - </a:t>
            </a:r>
            <a:r>
              <a:rPr lang="en-US" sz="2200" dirty="0" err="1">
                <a:effectLst/>
                <a:latin typeface="Arial" panose="020B0604020202020204" pitchFamily="34" charset="0"/>
                <a:ea typeface="Times New Roman" panose="02020603050405020304" pitchFamily="18" charset="0"/>
                <a:cs typeface="Arial" panose="020B0604020202020204" pitchFamily="34" charset="0"/>
              </a:rPr>
              <a:t>hàng</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được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hình</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thành</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và</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thực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hiện</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vượt</a:t>
            </a:r>
            <a:r>
              <a:rPr lang="en-US" sz="2200" dirty="0">
                <a:effectLst/>
                <a:latin typeface="Arial" panose="020B0604020202020204" pitchFamily="34" charset="0"/>
                <a:ea typeface="Times New Roman" panose="02020603050405020304" pitchFamily="18" charset="0"/>
                <a:cs typeface="Arial" panose="020B0604020202020204" pitchFamily="34" charset="0"/>
              </a:rPr>
              <a:t> qua </a:t>
            </a:r>
            <a:r>
              <a:rPr lang="en-US" sz="2200" dirty="0" err="1">
                <a:effectLst/>
                <a:latin typeface="Arial" panose="020B0604020202020204" pitchFamily="34" charset="0"/>
                <a:ea typeface="Times New Roman" panose="02020603050405020304" pitchFamily="18" charset="0"/>
                <a:cs typeface="Arial" panose="020B0604020202020204" pitchFamily="34" charset="0"/>
              </a:rPr>
              <a:t>biên</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giới</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quốc</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effectLst/>
                <a:latin typeface="Arial" panose="020B0604020202020204" pitchFamily="34" charset="0"/>
                <a:ea typeface="Times New Roman" panose="02020603050405020304" pitchFamily="18" charset="0"/>
                <a:cs typeface="Arial" panose="020B0604020202020204" pitchFamily="34" charset="0"/>
              </a:rPr>
              <a:t>gia</a:t>
            </a:r>
            <a:r>
              <a:rPr lang="en-US" sz="2200" dirty="0">
                <a:effectLst/>
                <a:latin typeface="Arial" panose="020B0604020202020204" pitchFamily="34" charset="0"/>
                <a:ea typeface="Times New Roman" panose="02020603050405020304" pitchFamily="18" charset="0"/>
                <a:cs typeface="Arial" panose="020B0604020202020204" pitchFamily="34" charset="0"/>
              </a:rPr>
              <a:t>. </a:t>
            </a:r>
            <a:endParaRPr lang="en-US" sz="2200" dirty="0">
              <a:effectLst/>
              <a:latin typeface="Arial" panose="020B0604020202020204" pitchFamily="34" charset="0"/>
              <a:ea typeface="Calibri" panose="020F0502020204030204" pitchFamily="34" charset="0"/>
              <a:cs typeface="Arial" panose="020B0604020202020204" pitchFamily="34" charset="0"/>
            </a:endParaRPr>
          </a:p>
          <a:p>
            <a:pPr algn="r"/>
            <a:endParaRPr lang="en-US" sz="2200" dirty="0">
              <a:latin typeface="Arial" panose="020B0604020202020204" pitchFamily="34" charset="0"/>
              <a:cs typeface="Arial" panose="020B0604020202020204" pitchFamily="34" charset="0"/>
            </a:endParaRPr>
          </a:p>
        </p:txBody>
      </p:sp>
      <p:sp>
        <p:nvSpPr>
          <p:cNvPr id="9" name="Rectangle 8"/>
          <p:cNvSpPr/>
          <p:nvPr/>
        </p:nvSpPr>
        <p:spPr>
          <a:xfrm>
            <a:off x="6760029" y="4430486"/>
            <a:ext cx="5431971" cy="242751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endParaRPr lang="en-US" sz="2200" dirty="0">
              <a:effectLst/>
              <a:latin typeface="Arial" panose="020B0604020202020204" pitchFamily="34" charset="0"/>
              <a:ea typeface="Times New Roman" panose="02020603050405020304" pitchFamily="18" charset="0"/>
              <a:cs typeface="Arial" panose="020B0604020202020204" pitchFamily="34" charset="0"/>
            </a:endParaRPr>
          </a:p>
          <a:p>
            <a:pPr marR="0">
              <a:lnSpc>
                <a:spcPct val="107000"/>
              </a:lnSpc>
              <a:spcBef>
                <a:spcPts val="0"/>
              </a:spcBef>
              <a:spcAft>
                <a:spcPts val="300"/>
              </a:spcAft>
            </a:pPr>
            <a:r>
              <a:rPr lang="en-US" sz="2000" dirty="0" err="1">
                <a:latin typeface="Arial" panose="020B0604020202020204" pitchFamily="34" charset="0"/>
                <a:cs typeface="Arial" panose="020B0604020202020204" pitchFamily="34" charset="0"/>
              </a:rPr>
              <a:t>Trên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trường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nội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địa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mối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quan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hệ</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này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sinh</a:t>
            </a:r>
            <a:r>
              <a:rPr lang="en-US" sz="2000" dirty="0">
                <a:latin typeface="Arial" panose="020B0604020202020204" pitchFamily="34" charset="0"/>
                <a:cs typeface="Arial" panose="020B0604020202020204" pitchFamily="34" charset="0"/>
              </a:rPr>
              <a:t> do </a:t>
            </a:r>
            <a:r>
              <a:rPr lang="en-US" sz="2000" dirty="0" err="1">
                <a:latin typeface="Arial" panose="020B0604020202020204" pitchFamily="34" charset="0"/>
                <a:cs typeface="Arial" panose="020B0604020202020204" pitchFamily="34" charset="0"/>
              </a:rPr>
              <a:t>việc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thực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hiện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dịch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vụ</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hàng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hoá</a:t>
            </a:r>
            <a:r>
              <a:rPr lang="en-US" sz="2000" dirty="0">
                <a:latin typeface="Arial" panose="020B0604020202020204" pitchFamily="34" charset="0"/>
                <a:cs typeface="Arial" panose="020B0604020202020204" pitchFamily="34" charset="0"/>
              </a:rPr>
              <a:t> du </a:t>
            </a:r>
            <a:r>
              <a:rPr lang="en-US" sz="2000" dirty="0" err="1">
                <a:latin typeface="Arial" panose="020B0604020202020204" pitchFamily="34" charset="0"/>
                <a:cs typeface="Arial" panose="020B0604020202020204" pitchFamily="34" charset="0"/>
              </a:rPr>
              <a:t>lịch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mối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quan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hệ</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kinh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tế</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trong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một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quốc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gia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phụ</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thuộc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vào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sự</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phát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triển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kinh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tế</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của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quốc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gia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phản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ánh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sự</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phân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công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lao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động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trong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nước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Vận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động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tiền</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hàng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chỉ</a:t>
            </a:r>
            <a:r>
              <a:rPr lang="en-US" sz="2000" dirty="0">
                <a:latin typeface="Arial" panose="020B0604020202020204" pitchFamily="34" charset="0"/>
                <a:cs typeface="Arial" panose="020B0604020202020204" pitchFamily="34" charset="0"/>
              </a:rPr>
              <a:t> di </a:t>
            </a:r>
            <a:r>
              <a:rPr lang="en-US" sz="2000" dirty="0" err="1">
                <a:latin typeface="Arial" panose="020B0604020202020204" pitchFamily="34" charset="0"/>
                <a:cs typeface="Arial" panose="020B0604020202020204" pitchFamily="34" charset="0"/>
              </a:rPr>
              <a:t>chuyển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từ</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khu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vực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này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đến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khu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vực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khác</a:t>
            </a:r>
            <a:r>
              <a:rPr lang="en-US" sz="2000" dirty="0">
                <a:latin typeface="Arial" panose="020B0604020202020204" pitchFamily="34" charset="0"/>
                <a:cs typeface="Arial" panose="020B0604020202020204" pitchFamily="34" charset="0"/>
              </a:rPr>
              <a:t>. </a:t>
            </a:r>
          </a:p>
          <a:p>
            <a:endParaRPr lang="en-US" sz="2200" dirty="0">
              <a:latin typeface="Arial" panose="020B0604020202020204" pitchFamily="34" charset="0"/>
              <a:cs typeface="Arial" panose="020B0604020202020204" pitchFamily="34" charset="0"/>
            </a:endParaRPr>
          </a:p>
        </p:txBody>
      </p:sp>
      <p:graphicFrame>
        <p:nvGraphicFramePr>
          <p:cNvPr id="10" name="Diagram 9"/>
          <p:cNvGraphicFramePr/>
          <p:nvPr/>
        </p:nvGraphicFramePr>
        <p:xfrm>
          <a:off x="-306608" y="-152397"/>
          <a:ext cx="12369794" cy="5876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1" descr="A picture containing text, sky&#10;&#10;Description automatically generated"/>
          <p:cNvPicPr>
            <a:picLocks noChangeAspect="1"/>
          </p:cNvPicPr>
          <p:nvPr/>
        </p:nvPicPr>
        <p:blipFill>
          <a:blip r:embed="rId7"/>
          <a:stretch>
            <a:fillRect/>
          </a:stretch>
        </p:blipFill>
        <p:spPr>
          <a:xfrm rot="20500452">
            <a:off x="-174859" y="1618175"/>
            <a:ext cx="2826658" cy="1972129"/>
          </a:xfrm>
          <a:prstGeom prst="rect">
            <a:avLst/>
          </a:prstGeom>
        </p:spPr>
      </p:pic>
      <p:pic>
        <p:nvPicPr>
          <p:cNvPr id="14" name="Picture 13" descr="A group of people on a boat&#10;&#10;Description automatically generated with low confidence"/>
          <p:cNvPicPr>
            <a:picLocks noChangeAspect="1"/>
          </p:cNvPicPr>
          <p:nvPr/>
        </p:nvPicPr>
        <p:blipFill>
          <a:blip r:embed="rId8"/>
          <a:stretch>
            <a:fillRect/>
          </a:stretch>
        </p:blipFill>
        <p:spPr>
          <a:xfrm rot="1563678">
            <a:off x="9949635" y="1683692"/>
            <a:ext cx="2874395" cy="203736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7"/>
          <p:cNvGrpSpPr/>
          <p:nvPr/>
        </p:nvGrpSpPr>
        <p:grpSpPr bwMode="auto">
          <a:xfrm>
            <a:off x="729349" y="241790"/>
            <a:ext cx="10624458"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7" name="AutoShape 3"/>
            <p:cNvSpPr>
              <a:spLocks noChangeArrowheads="1"/>
            </p:cNvSpPr>
            <p:nvPr/>
          </p:nvSpPr>
          <p:spPr bwMode="auto">
            <a:xfrm>
              <a:off x="913" y="0"/>
              <a:ext cx="6226175" cy="719137"/>
            </a:xfrm>
            <a:prstGeom prst="roundRect">
              <a:avLst>
                <a:gd name="adj" fmla="val 16667"/>
              </a:avLst>
            </a:prstGeom>
            <a:solidFill>
              <a:schemeClr val="accent1">
                <a:lumMod val="60000"/>
                <a:lumOff val="40000"/>
              </a:schemeClr>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8"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.1.</a:t>
              </a: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3</a:t>
              </a:r>
              <a:r>
                <a:rPr lang="vi-VN" sz="2800" b="1" i="1" kern="0" dirty="0">
                  <a:solidFill>
                    <a:srgbClr val="FF0000"/>
                  </a:solidFill>
                  <a:latin typeface="Arial" panose="020B0604020202020204"/>
                  <a:cs typeface="Arial" panose="020B0604020202020204"/>
                  <a:sym typeface="Arial" panose="020B0604020202020204"/>
                </a:rPr>
                <a:t>.</a:t>
              </a:r>
              <a:r>
                <a:rPr lang="en-US" sz="2800" b="1" i="1" kern="0" dirty="0">
                  <a:solidFill>
                    <a:srgbClr val="FF0000"/>
                  </a:solidFill>
                  <a:latin typeface="Arial" panose="020B0604020202020204"/>
                  <a:cs typeface="Arial" panose="020B0604020202020204"/>
                  <a:sym typeface="Arial" panose="020B0604020202020204"/>
                </a:rPr>
                <a:t>3.</a:t>
              </a:r>
              <a:r>
                <a:rPr lang="en-US" sz="2800" b="1" i="1" kern="0" dirty="0">
                  <a:solidFill>
                    <a:srgbClr val="FF0000"/>
                  </a:solidFill>
                  <a:latin typeface="Arial" panose="020B0604020202020204"/>
                  <a:cs typeface="Arial" panose="020B0604020202020204"/>
                </a:rPr>
                <a:t> CĂN CỨ VÀO ĐẶC ĐIỂM KHÔNG GIAN CUNG – CẦU</a:t>
              </a:r>
            </a:p>
          </p:txBody>
        </p:sp>
      </p:grpSp>
      <p:graphicFrame>
        <p:nvGraphicFramePr>
          <p:cNvPr id="23" name="Diagram 22"/>
          <p:cNvGraphicFramePr/>
          <p:nvPr/>
        </p:nvGraphicFramePr>
        <p:xfrm>
          <a:off x="366485" y="1202033"/>
          <a:ext cx="1145902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7"/>
          <p:cNvGrpSpPr/>
          <p:nvPr/>
        </p:nvGrpSpPr>
        <p:grpSpPr bwMode="auto">
          <a:xfrm>
            <a:off x="729349" y="241790"/>
            <a:ext cx="10624458"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7" name="AutoShape 3"/>
            <p:cNvSpPr>
              <a:spLocks noChangeArrowheads="1"/>
            </p:cNvSpPr>
            <p:nvPr/>
          </p:nvSpPr>
          <p:spPr bwMode="auto">
            <a:xfrm>
              <a:off x="913" y="0"/>
              <a:ext cx="6226175" cy="719137"/>
            </a:xfrm>
            <a:prstGeom prst="roundRect">
              <a:avLst>
                <a:gd name="adj" fmla="val 16667"/>
              </a:avLst>
            </a:prstGeom>
            <a:solidFill>
              <a:srgbClr val="CDE0FB"/>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8"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.1.</a:t>
              </a: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3</a:t>
              </a:r>
              <a:r>
                <a:rPr lang="vi-VN" sz="2800" b="1" i="1" kern="0" dirty="0">
                  <a:solidFill>
                    <a:srgbClr val="FF0000"/>
                  </a:solidFill>
                  <a:latin typeface="Arial" panose="020B0604020202020204"/>
                  <a:cs typeface="Arial" panose="020B0604020202020204"/>
                  <a:sym typeface="Arial" panose="020B0604020202020204"/>
                </a:rPr>
                <a:t>.</a:t>
              </a:r>
              <a:r>
                <a:rPr lang="en-US" sz="2800" b="1" i="1" kern="0" dirty="0">
                  <a:solidFill>
                    <a:srgbClr val="FF0000"/>
                  </a:solidFill>
                  <a:latin typeface="Arial" panose="020B0604020202020204"/>
                  <a:cs typeface="Arial" panose="020B0604020202020204"/>
                  <a:sym typeface="Arial" panose="020B0604020202020204"/>
                </a:rPr>
                <a:t>4.</a:t>
              </a:r>
              <a:r>
                <a:rPr lang="en-US" sz="2800" b="1" i="1" kern="0" dirty="0">
                  <a:solidFill>
                    <a:srgbClr val="FF0000"/>
                  </a:solidFill>
                  <a:latin typeface="Arial" panose="020B0604020202020204"/>
                  <a:cs typeface="Arial" panose="020B0604020202020204"/>
                </a:rPr>
                <a:t> CĂN CỨ VÀO TÍNH MÙA VỤ CỦA SẢN PHẨM DU LỊCH </a:t>
              </a:r>
            </a:p>
          </p:txBody>
        </p:sp>
      </p:grpSp>
      <p:graphicFrame>
        <p:nvGraphicFramePr>
          <p:cNvPr id="2" name="Diagram 1"/>
          <p:cNvGraphicFramePr/>
          <p:nvPr>
            <p:extLst>
              <p:ext uri="{D42A27DB-BD31-4B8C-83A1-F6EECF244321}">
                <p14:modId xmlns:p14="http://schemas.microsoft.com/office/powerpoint/2010/main" val="72812038"/>
              </p:ext>
            </p:extLst>
          </p:nvPr>
        </p:nvGraphicFramePr>
        <p:xfrm>
          <a:off x="458502" y="994877"/>
          <a:ext cx="11274996" cy="5621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Video 6"/>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a:fillRect/>
          </a:stretch>
        </p:blipFill>
        <p:spPr>
          <a:xfrm>
            <a:off x="-3047" y="10"/>
            <a:ext cx="12191999" cy="6857990"/>
          </a:xfrm>
          <a:prstGeom prst="rect">
            <a:avLst/>
          </a:prstGeom>
        </p:spPr>
      </p:pic>
      <p:sp>
        <p:nvSpPr>
          <p:cNvPr id="2" name="Title 1"/>
          <p:cNvSpPr>
            <a:spLocks noGrp="1"/>
          </p:cNvSpPr>
          <p:nvPr>
            <p:ph type="ctrTitle"/>
          </p:nvPr>
        </p:nvSpPr>
        <p:spPr>
          <a:xfrm>
            <a:off x="2040290" y="0"/>
            <a:ext cx="10058400" cy="3574778"/>
          </a:xfrm>
          <a:effectLst>
            <a:outerShdw blurRad="50800" dist="38100" dir="2700000" algn="tl" rotWithShape="0">
              <a:prstClr val="black">
                <a:alpha val="40000"/>
              </a:prstClr>
            </a:outerShdw>
          </a:effectLst>
        </p:spPr>
        <p:txBody>
          <a:bodyPr>
            <a:normAutofit/>
          </a:bodyPr>
          <a:lstStyle/>
          <a:p>
            <a:r>
              <a:rPr lang="en-US" sz="5200" b="1" dirty="0">
                <a:latin typeface="Arial" panose="020B0604020202020204" pitchFamily="34" charset="0"/>
                <a:cs typeface="Arial" panose="020B0604020202020204" pitchFamily="34" charset="0"/>
              </a:rPr>
              <a:t>CHƯƠNG 2 </a:t>
            </a:r>
            <a:br>
              <a:rPr lang="en-US" sz="5200" b="1" dirty="0">
                <a:latin typeface="Arial" panose="020B0604020202020204" pitchFamily="34" charset="0"/>
                <a:cs typeface="Arial" panose="020B0604020202020204" pitchFamily="34" charset="0"/>
              </a:rPr>
            </a:br>
            <a:r>
              <a:rPr lang="en-US" sz="5200" b="1" dirty="0">
                <a:solidFill>
                  <a:srgbClr val="FFFFFF"/>
                </a:solidFill>
                <a:latin typeface="Arial" panose="020B0604020202020204" pitchFamily="34" charset="0"/>
                <a:cs typeface="Arial" panose="020B0604020202020204" pitchFamily="34" charset="0"/>
              </a:rPr>
              <a:t>THỊ TRƯỜNG DU LỊCH</a:t>
            </a:r>
          </a:p>
        </p:txBody>
      </p:sp>
      <p:sp>
        <p:nvSpPr>
          <p:cNvPr id="3" name="Subtitle 2"/>
          <p:cNvSpPr>
            <a:spLocks noGrp="1"/>
          </p:cNvSpPr>
          <p:nvPr>
            <p:ph type="subTitle" idx="1"/>
          </p:nvPr>
        </p:nvSpPr>
        <p:spPr>
          <a:xfrm>
            <a:off x="1452358" y="4069111"/>
            <a:ext cx="10058400" cy="1282707"/>
          </a:xfrm>
          <a:effectLst>
            <a:outerShdw blurRad="50800" dist="38100" dir="2700000" algn="tl" rotWithShape="0">
              <a:prstClr val="black">
                <a:alpha val="40000"/>
              </a:prstClr>
            </a:outerShdw>
          </a:effectLst>
        </p:spPr>
        <p:txBody>
          <a:bodyPr>
            <a:normAutofit/>
          </a:bodyPr>
          <a:lstStyle/>
          <a:p>
            <a:pPr lvl="0"/>
            <a:r>
              <a:rPr lang="en-US" sz="3200" b="1" dirty="0">
                <a:solidFill>
                  <a:srgbClr val="FFFF00"/>
                </a:solidFill>
                <a:latin typeface="Arial" panose="020B0604020202020204"/>
                <a:ea typeface="方正粗倩简体"/>
              </a:rPr>
              <a:t>2.2. CUNG VÀ CẦU TRÊN</a:t>
            </a:r>
          </a:p>
          <a:p>
            <a:pPr lvl="0"/>
            <a:r>
              <a:rPr lang="en-US" sz="3200" b="1" dirty="0">
                <a:solidFill>
                  <a:srgbClr val="FFFF00"/>
                </a:solidFill>
                <a:latin typeface="Arial" panose="020B0604020202020204"/>
                <a:ea typeface="方正粗倩简体"/>
              </a:rPr>
              <a:t> THỊ TRƯỜNG DU LỊCH</a:t>
            </a:r>
          </a:p>
          <a:p>
            <a:endParaRPr lang="en-US" sz="3200" b="1" i="1" dirty="0">
              <a:solidFill>
                <a:srgbClr val="FFFF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57" fill="hold"/>
                                        <p:tgtEl>
                                          <p:spTgt spid="7"/>
                                        </p:tgtEl>
                                      </p:cBhvr>
                                    </p:cmd>
                                  </p:childTnLst>
                                </p:cTn>
                              </p:par>
                              <p:par>
                                <p:cTn id="7" presetID="10" presetClass="entr" presetSubtype="0" fill="hold" grpId="0" nodeType="withEffect">
                                  <p:stCondLst>
                                    <p:cond delay="2000"/>
                                  </p:stCondLst>
                                  <p:iterate type="lt">
                                    <p:tmPct val="10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400"/>
                                        <p:tgtEl>
                                          <p:spTgt spid="3">
                                            <p:txEl>
                                              <p:pRg st="0" end="0"/>
                                            </p:txEl>
                                          </p:spTgt>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400"/>
                                        <p:tgtEl>
                                          <p:spTgt spid="3">
                                            <p:txEl>
                                              <p:pRg st="1" end="1"/>
                                            </p:txEl>
                                          </p:spTgt>
                                        </p:tgtEl>
                                      </p:cBhvr>
                                    </p:animEffect>
                                  </p:childTnLst>
                                </p:cTn>
                              </p:par>
                              <p:par>
                                <p:cTn id="13" presetID="10" presetClass="entr" presetSubtype="0" fill="hold" grpId="0" nodeType="withEffect">
                                  <p:stCondLst>
                                    <p:cond delay="5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7"/>
                                        </p:tgtEl>
                                      </p:cBhvr>
                                    </p:cmd>
                                  </p:childTnLst>
                                </p:cTn>
                              </p:par>
                            </p:childTnLst>
                          </p:cTn>
                        </p:par>
                      </p:childTnLst>
                    </p:cTn>
                  </p:par>
                </p:childTnLst>
              </p:cTn>
              <p:nextCondLst>
                <p:cond evt="onClick" delay="0">
                  <p:tgtEl>
                    <p:spTgt spid="7"/>
                  </p:tgtEl>
                </p:cond>
              </p:nextCondLst>
            </p:seq>
            <p:video>
              <p:cMediaNode mute="1">
                <p:cTn id="21" repeatCount="indefinite" fill="hold" display="0">
                  <p:stCondLst>
                    <p:cond delay="indefinite"/>
                  </p:stCondLst>
                </p:cTn>
                <p:tgtEl>
                  <p:spTgt spid="7"/>
                </p:tgtEl>
              </p:cMediaNode>
            </p:video>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E:\A PHUONG PHAP DANH GIA\linh tinh\absolutesuccessConverted_resize.jpg"/>
          <p:cNvPicPr>
            <a:picLocks noChangeAspect="1" noChangeArrowheads="1"/>
          </p:cNvPicPr>
          <p:nvPr/>
        </p:nvPicPr>
        <p:blipFill>
          <a:blip r:embed="rId2"/>
          <a:srcRect/>
          <a:stretch>
            <a:fillRect/>
          </a:stretch>
        </p:blipFill>
        <p:spPr bwMode="auto">
          <a:xfrm>
            <a:off x="10447506" y="-9446"/>
            <a:ext cx="1635630" cy="1728995"/>
          </a:xfrm>
          <a:prstGeom prst="rect">
            <a:avLst/>
          </a:prstGeom>
          <a:noFill/>
        </p:spPr>
      </p:pic>
      <p:grpSp>
        <p:nvGrpSpPr>
          <p:cNvPr id="10" name="Google Shape;1088;p48"/>
          <p:cNvGrpSpPr/>
          <p:nvPr/>
        </p:nvGrpSpPr>
        <p:grpSpPr>
          <a:xfrm>
            <a:off x="1397272" y="1614236"/>
            <a:ext cx="8943702" cy="4696327"/>
            <a:chOff x="4852681" y="4457861"/>
            <a:chExt cx="719788" cy="652561"/>
          </a:xfrm>
        </p:grpSpPr>
        <p:sp>
          <p:nvSpPr>
            <p:cNvPr id="11" name="Google Shape;1089;p48"/>
            <p:cNvSpPr/>
            <p:nvPr/>
          </p:nvSpPr>
          <p:spPr>
            <a:xfrm>
              <a:off x="5209000" y="4739226"/>
              <a:ext cx="363469" cy="371197"/>
            </a:xfrm>
            <a:custGeom>
              <a:avLst/>
              <a:gdLst/>
              <a:ahLst/>
              <a:cxnLst/>
              <a:rect l="l" t="t" r="r" b="b"/>
              <a:pathLst>
                <a:path w="629" h="641" extrusionOk="0">
                  <a:moveTo>
                    <a:pt x="151" y="561"/>
                  </a:moveTo>
                  <a:cubicBezTo>
                    <a:pt x="290" y="641"/>
                    <a:pt x="468" y="593"/>
                    <a:pt x="548" y="454"/>
                  </a:cubicBezTo>
                  <a:cubicBezTo>
                    <a:pt x="629" y="315"/>
                    <a:pt x="581" y="137"/>
                    <a:pt x="442" y="57"/>
                  </a:cubicBezTo>
                  <a:cubicBezTo>
                    <a:pt x="344" y="0"/>
                    <a:pt x="226" y="7"/>
                    <a:pt x="137" y="65"/>
                  </a:cubicBezTo>
                  <a:cubicBezTo>
                    <a:pt x="137" y="65"/>
                    <a:pt x="137" y="65"/>
                    <a:pt x="137" y="65"/>
                  </a:cubicBezTo>
                  <a:cubicBezTo>
                    <a:pt x="6" y="141"/>
                    <a:pt x="6" y="141"/>
                    <a:pt x="6" y="141"/>
                  </a:cubicBezTo>
                  <a:cubicBezTo>
                    <a:pt x="6" y="293"/>
                    <a:pt x="6" y="293"/>
                    <a:pt x="6" y="293"/>
                  </a:cubicBezTo>
                  <a:cubicBezTo>
                    <a:pt x="6" y="293"/>
                    <a:pt x="6" y="293"/>
                    <a:pt x="6" y="293"/>
                  </a:cubicBezTo>
                  <a:cubicBezTo>
                    <a:pt x="0" y="399"/>
                    <a:pt x="53" y="504"/>
                    <a:pt x="151" y="561"/>
                  </a:cubicBezTo>
                  <a:close/>
                </a:path>
              </a:pathLst>
            </a:custGeom>
            <a:solidFill>
              <a:srgbClr val="FFFF00"/>
            </a:solidFill>
            <a:ln>
              <a:noFill/>
            </a:ln>
          </p:spPr>
          <p:txBody>
            <a:bodyPr spcFirstLastPara="1" wrap="square" lIns="68575" tIns="34275" rIns="68575" bIns="34275" anchor="t" anchorCtr="0">
              <a:noAutofit/>
            </a:bodyPr>
            <a:lstStyle/>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en-US" sz="12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endParaRPr>
            </a:p>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lang="en-US" sz="1200" b="1" i="1" kern="0" dirty="0">
                <a:solidFill>
                  <a:srgbClr val="002060"/>
                </a:solidFill>
                <a:latin typeface="Arial" panose="020B0604020202020204"/>
                <a:cs typeface="Arial" panose="020B0604020202020204"/>
                <a:sym typeface="Arial" panose="020B0604020202020204"/>
              </a:endParaRPr>
            </a:p>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en-US" sz="12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endParaRPr>
            </a:p>
            <a:p>
              <a:pPr>
                <a:buClr>
                  <a:srgbClr val="FFFFFF"/>
                </a:buClr>
                <a:buSzPts val="1400"/>
              </a:pPr>
              <a:endParaRPr lang="en-US" sz="1200" b="1" i="1" kern="0" dirty="0">
                <a:solidFill>
                  <a:srgbClr val="002060"/>
                </a:solidFill>
                <a:latin typeface="Arial" panose="020B0604020202020204"/>
                <a:ea typeface="Calibri" panose="020F0502020204030204" pitchFamily="34" charset="0"/>
                <a:cs typeface="Arial" panose="020B0604020202020204"/>
                <a:sym typeface="Arial" panose="020B0604020202020204"/>
              </a:endParaRPr>
            </a:p>
            <a:p>
              <a:pPr marL="0" marR="0" indent="270510">
                <a:lnSpc>
                  <a:spcPct val="110000"/>
                </a:lnSpc>
                <a:spcBef>
                  <a:spcPts val="200"/>
                </a:spcBef>
                <a:spcAft>
                  <a:spcPts val="200"/>
                </a:spcAft>
                <a:tabLst>
                  <a:tab pos="457200" algn="l"/>
                </a:tabLst>
              </a:pPr>
              <a:r>
                <a:rPr lang="en-US" sz="2400" b="1" i="1" kern="0" dirty="0">
                  <a:solidFill>
                    <a:srgbClr val="002060"/>
                  </a:solidFill>
                  <a:latin typeface="Arial" panose="020B0604020202020204"/>
                  <a:cs typeface="Arial" panose="020B0604020202020204"/>
                  <a:sym typeface="Arial" panose="020B0604020202020204"/>
                </a:rPr>
                <a:t>2.2.2. </a:t>
              </a:r>
              <a:r>
                <a:rPr lang="en-US" sz="2400" b="1" i="1" kern="0" dirty="0" err="1">
                  <a:solidFill>
                    <a:srgbClr val="002060"/>
                  </a:solidFill>
                  <a:latin typeface="Arial" panose="020B0604020202020204"/>
                  <a:cs typeface="Arial" panose="020B0604020202020204"/>
                </a:rPr>
                <a:t>Cầu</a:t>
              </a:r>
              <a:r>
                <a:rPr lang="en-US" sz="2400" b="1" i="1" kern="0" dirty="0">
                  <a:solidFill>
                    <a:srgbClr val="002060"/>
                  </a:solidFill>
                  <a:latin typeface="Arial" panose="020B0604020202020204"/>
                  <a:cs typeface="Arial" panose="020B0604020202020204"/>
                </a:rPr>
                <a:t> du </a:t>
              </a:r>
              <a:r>
                <a:rPr lang="en-US" sz="2400" b="1" i="1" kern="0" dirty="0" err="1">
                  <a:solidFill>
                    <a:srgbClr val="002060"/>
                  </a:solidFill>
                  <a:latin typeface="Arial" panose="020B0604020202020204"/>
                  <a:cs typeface="Arial" panose="020B0604020202020204"/>
                </a:rPr>
                <a:t>lịch</a:t>
              </a:r>
              <a:r>
                <a:rPr lang="en-US" sz="2400" b="1" i="1" kern="0" dirty="0">
                  <a:solidFill>
                    <a:srgbClr val="002060"/>
                  </a:solidFill>
                  <a:latin typeface="Arial" panose="020B0604020202020204"/>
                  <a:cs typeface="Arial" panose="020B0604020202020204"/>
                </a:rPr>
                <a:t> </a:t>
              </a:r>
              <a:r>
                <a:rPr lang="en-US" sz="2400" b="1" i="1" kern="0" dirty="0" err="1">
                  <a:solidFill>
                    <a:srgbClr val="002060"/>
                  </a:solidFill>
                  <a:latin typeface="Arial" panose="020B0604020202020204"/>
                  <a:cs typeface="Arial" panose="020B0604020202020204"/>
                </a:rPr>
                <a:t>và</a:t>
              </a:r>
              <a:r>
                <a:rPr lang="en-US" sz="2400" b="1" i="1" kern="0" dirty="0">
                  <a:solidFill>
                    <a:srgbClr val="002060"/>
                  </a:solidFill>
                  <a:latin typeface="Arial" panose="020B0604020202020204"/>
                  <a:cs typeface="Arial" panose="020B0604020202020204"/>
                </a:rPr>
                <a:t> </a:t>
              </a:r>
              <a:r>
                <a:rPr lang="en-US" sz="2400" b="1" i="1" kern="0" dirty="0" err="1">
                  <a:solidFill>
                    <a:srgbClr val="002060"/>
                  </a:solidFill>
                  <a:latin typeface="Arial" panose="020B0604020202020204"/>
                  <a:cs typeface="Arial" panose="020B0604020202020204"/>
                </a:rPr>
                <a:t>các</a:t>
              </a:r>
              <a:r>
                <a:rPr lang="en-US" sz="2400" b="1" i="1" kern="0" dirty="0">
                  <a:solidFill>
                    <a:srgbClr val="002060"/>
                  </a:solidFill>
                  <a:latin typeface="Arial" panose="020B0604020202020204"/>
                  <a:cs typeface="Arial" panose="020B0604020202020204"/>
                </a:rPr>
                <a:t> </a:t>
              </a:r>
              <a:r>
                <a:rPr lang="en-US" sz="2400" b="1" i="1" kern="0" dirty="0" err="1">
                  <a:solidFill>
                    <a:srgbClr val="002060"/>
                  </a:solidFill>
                  <a:latin typeface="Arial" panose="020B0604020202020204"/>
                  <a:cs typeface="Arial" panose="020B0604020202020204"/>
                </a:rPr>
                <a:t>đặc</a:t>
              </a:r>
              <a:r>
                <a:rPr lang="en-US" sz="2400" b="1" i="1" kern="0" dirty="0">
                  <a:solidFill>
                    <a:srgbClr val="002060"/>
                  </a:solidFill>
                  <a:latin typeface="Arial" panose="020B0604020202020204"/>
                  <a:cs typeface="Arial" panose="020B0604020202020204"/>
                </a:rPr>
                <a:t> </a:t>
              </a:r>
              <a:r>
                <a:rPr lang="en-US" sz="2400" b="1" i="1" kern="0" dirty="0" err="1">
                  <a:solidFill>
                    <a:srgbClr val="002060"/>
                  </a:solidFill>
                  <a:latin typeface="Arial" panose="020B0604020202020204"/>
                  <a:cs typeface="Arial" panose="020B0604020202020204"/>
                </a:rPr>
                <a:t>trưng</a:t>
              </a:r>
              <a:r>
                <a:rPr lang="en-US" sz="2400" b="1" i="1" kern="0" dirty="0">
                  <a:solidFill>
                    <a:srgbClr val="002060"/>
                  </a:solidFill>
                  <a:latin typeface="Arial" panose="020B0604020202020204"/>
                  <a:cs typeface="Arial" panose="020B0604020202020204"/>
                </a:rPr>
                <a:t> </a:t>
              </a:r>
              <a:r>
                <a:rPr lang="en-US" sz="2400" b="1" i="1" kern="0" dirty="0" err="1">
                  <a:solidFill>
                    <a:srgbClr val="002060"/>
                  </a:solidFill>
                  <a:latin typeface="Arial" panose="020B0604020202020204"/>
                  <a:cs typeface="Arial" panose="020B0604020202020204"/>
                </a:rPr>
                <a:t>của</a:t>
              </a:r>
              <a:r>
                <a:rPr lang="en-US" sz="2400" b="1" i="1" kern="0" dirty="0">
                  <a:solidFill>
                    <a:srgbClr val="002060"/>
                  </a:solidFill>
                  <a:latin typeface="Arial" panose="020B0604020202020204"/>
                  <a:cs typeface="Arial" panose="020B0604020202020204"/>
                </a:rPr>
                <a:t> </a:t>
              </a:r>
              <a:r>
                <a:rPr lang="en-US" sz="2400" b="1" i="1" kern="0" dirty="0" err="1">
                  <a:solidFill>
                    <a:srgbClr val="002060"/>
                  </a:solidFill>
                  <a:latin typeface="Arial" panose="020B0604020202020204"/>
                  <a:cs typeface="Arial" panose="020B0604020202020204"/>
                </a:rPr>
                <a:t>cầu</a:t>
              </a:r>
              <a:r>
                <a:rPr lang="en-US" sz="2400" b="1" i="1" kern="0" dirty="0">
                  <a:solidFill>
                    <a:srgbClr val="002060"/>
                  </a:solidFill>
                  <a:latin typeface="Arial" panose="020B0604020202020204"/>
                  <a:cs typeface="Arial" panose="020B0604020202020204"/>
                </a:rPr>
                <a:t> Du </a:t>
              </a:r>
              <a:r>
                <a:rPr lang="en-US" sz="2400" b="1" i="1" kern="0" dirty="0" err="1">
                  <a:solidFill>
                    <a:srgbClr val="002060"/>
                  </a:solidFill>
                  <a:latin typeface="Arial" panose="020B0604020202020204"/>
                  <a:cs typeface="Arial" panose="020B0604020202020204"/>
                </a:rPr>
                <a:t>lịch</a:t>
              </a:r>
              <a:endParaRPr lang="en-US" sz="2400" b="1" i="1" kern="0" dirty="0">
                <a:solidFill>
                  <a:srgbClr val="002060"/>
                </a:solidFill>
                <a:latin typeface="Arial" panose="020B0604020202020204"/>
                <a:cs typeface="Arial" panose="020B0604020202020204"/>
              </a:endParaRPr>
            </a:p>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12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endParaRPr>
            </a:p>
          </p:txBody>
        </p:sp>
        <p:sp>
          <p:nvSpPr>
            <p:cNvPr id="12" name="Google Shape;1090;p48"/>
            <p:cNvSpPr/>
            <p:nvPr/>
          </p:nvSpPr>
          <p:spPr>
            <a:xfrm>
              <a:off x="4852681" y="4739226"/>
              <a:ext cx="363265" cy="371197"/>
            </a:xfrm>
            <a:custGeom>
              <a:avLst/>
              <a:gdLst/>
              <a:ahLst/>
              <a:cxnLst/>
              <a:rect l="l" t="t" r="r" b="b"/>
              <a:pathLst>
                <a:path w="629" h="641" extrusionOk="0">
                  <a:moveTo>
                    <a:pt x="187" y="57"/>
                  </a:moveTo>
                  <a:cubicBezTo>
                    <a:pt x="48" y="137"/>
                    <a:pt x="0" y="315"/>
                    <a:pt x="80" y="454"/>
                  </a:cubicBezTo>
                  <a:cubicBezTo>
                    <a:pt x="161" y="593"/>
                    <a:pt x="339" y="641"/>
                    <a:pt x="478" y="561"/>
                  </a:cubicBezTo>
                  <a:cubicBezTo>
                    <a:pt x="576" y="504"/>
                    <a:pt x="629" y="399"/>
                    <a:pt x="623" y="293"/>
                  </a:cubicBezTo>
                  <a:cubicBezTo>
                    <a:pt x="623" y="293"/>
                    <a:pt x="623" y="293"/>
                    <a:pt x="623" y="293"/>
                  </a:cubicBezTo>
                  <a:cubicBezTo>
                    <a:pt x="623" y="141"/>
                    <a:pt x="623" y="141"/>
                    <a:pt x="623" y="141"/>
                  </a:cubicBezTo>
                  <a:cubicBezTo>
                    <a:pt x="491" y="65"/>
                    <a:pt x="491" y="65"/>
                    <a:pt x="491" y="65"/>
                  </a:cubicBezTo>
                  <a:cubicBezTo>
                    <a:pt x="491" y="65"/>
                    <a:pt x="491" y="65"/>
                    <a:pt x="491" y="65"/>
                  </a:cubicBezTo>
                  <a:cubicBezTo>
                    <a:pt x="402" y="7"/>
                    <a:pt x="285" y="0"/>
                    <a:pt x="187" y="57"/>
                  </a:cubicBezTo>
                  <a:close/>
                </a:path>
              </a:pathLst>
            </a:custGeom>
            <a:solidFill>
              <a:schemeClr val="bg2">
                <a:lumMod val="50000"/>
              </a:schemeClr>
            </a:solidFill>
            <a:ln>
              <a:noFill/>
            </a:ln>
          </p:spPr>
          <p:txBody>
            <a:bodyPr spcFirstLastPara="1" wrap="square" lIns="68575" tIns="34275" rIns="68575" bIns="34275" anchor="t" anchorCtr="0">
              <a:noAutofit/>
            </a:bodyPr>
            <a:lstStyle/>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2400" b="1" i="0" u="none" strike="noStrike" kern="0" cap="none" spc="0" normalizeH="0" baseline="0" noProof="0" dirty="0">
                <a:ln>
                  <a:noFill/>
                </a:ln>
                <a:solidFill>
                  <a:srgbClr val="FFFFFF"/>
                </a:solidFill>
                <a:effectLst/>
                <a:uLnTx/>
                <a:uFillTx/>
                <a:latin typeface="Arial" panose="020B0604020202020204"/>
                <a:ea typeface="Calibri" panose="020F0502020204030204"/>
                <a:cs typeface="Calibri" panose="020F0502020204030204"/>
                <a:sym typeface="Calibri" panose="020F050202020403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1800" b="1" i="0" u="none" strike="noStrike" kern="0" cap="none" spc="0" normalizeH="0" baseline="0" noProof="0" dirty="0">
                <a:ln>
                  <a:noFill/>
                </a:ln>
                <a:solidFill>
                  <a:srgbClr val="FFFFFF"/>
                </a:solidFill>
                <a:effectLst/>
                <a:uLnTx/>
                <a:uFillTx/>
                <a:latin typeface="Arial" panose="020B0604020202020204"/>
                <a:ea typeface="Calibri" panose="020F0502020204030204"/>
                <a:cs typeface="Calibri" panose="020F0502020204030204"/>
                <a:sym typeface="Calibri" panose="020F0502020204030204"/>
              </a:endParaRPr>
            </a:p>
            <a:p>
              <a:pPr marL="0" marR="0" indent="270510">
                <a:lnSpc>
                  <a:spcPct val="110000"/>
                </a:lnSpc>
                <a:spcBef>
                  <a:spcPts val="200"/>
                </a:spcBef>
                <a:spcAft>
                  <a:spcPts val="200"/>
                </a:spcAft>
                <a:tabLst>
                  <a:tab pos="457200" algn="l"/>
                </a:tabLst>
              </a:pPr>
              <a:r>
                <a:rPr lang="en-US" sz="2400" b="1" kern="0" dirty="0">
                  <a:solidFill>
                    <a:srgbClr val="FFFFFF"/>
                  </a:solidFill>
                  <a:latin typeface="Arial" panose="020B0604020202020204"/>
                  <a:ea typeface="Calibri" panose="020F0502020204030204"/>
                  <a:cs typeface="Calibri" panose="020F0502020204030204"/>
                  <a:sym typeface="Calibri" panose="020F0502020204030204"/>
                </a:rPr>
                <a:t>     2.2</a:t>
              </a:r>
              <a:r>
                <a:rPr kumimoji="0" lang="vi-VN" sz="2400" b="1" i="0" u="none" strike="noStrike" kern="0" cap="none" spc="0" normalizeH="0" baseline="0" noProof="0" dirty="0">
                  <a:ln>
                    <a:noFill/>
                  </a:ln>
                  <a:solidFill>
                    <a:srgbClr val="FFFFFF"/>
                  </a:solidFill>
                  <a:effectLst/>
                  <a:uLnTx/>
                  <a:uFillTx/>
                  <a:latin typeface="Arial" panose="020B0604020202020204"/>
                  <a:ea typeface="Calibri" panose="020F0502020204030204"/>
                  <a:cs typeface="Calibri" panose="020F0502020204030204"/>
                  <a:sym typeface="Calibri" panose="020F0502020204030204"/>
                </a:rPr>
                <a:t>.3. </a:t>
              </a:r>
              <a:r>
                <a:rPr lang="en-US" sz="2400" b="1" kern="0" dirty="0" err="1">
                  <a:solidFill>
                    <a:srgbClr val="FFFFFF"/>
                  </a:solidFill>
                  <a:latin typeface="Arial" panose="020B0604020202020204"/>
                  <a:cs typeface="Calibri" panose="020F0502020204030204"/>
                </a:rPr>
                <a:t>Các</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yếu</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tố</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ảnh</a:t>
              </a:r>
              <a:endParaRPr lang="en-US" sz="2400" b="1" kern="0" dirty="0">
                <a:solidFill>
                  <a:srgbClr val="FFFFFF"/>
                </a:solidFill>
                <a:latin typeface="Arial" panose="020B0604020202020204"/>
                <a:cs typeface="Calibri" panose="020F0502020204030204"/>
              </a:endParaRPr>
            </a:p>
            <a:p>
              <a:pPr marL="0" marR="0" indent="270510">
                <a:lnSpc>
                  <a:spcPct val="110000"/>
                </a:lnSpc>
                <a:spcBef>
                  <a:spcPts val="200"/>
                </a:spcBef>
                <a:spcAft>
                  <a:spcPts val="200"/>
                </a:spcAft>
                <a:tabLst>
                  <a:tab pos="457200" algn="l"/>
                </a:tabLst>
              </a:pP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hưởng</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đến</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cung</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và</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cầu</a:t>
              </a:r>
              <a:endParaRPr lang="en-US" sz="2400" b="1" kern="0" dirty="0">
                <a:solidFill>
                  <a:srgbClr val="FFFFFF"/>
                </a:solidFill>
                <a:latin typeface="Arial" panose="020B0604020202020204"/>
                <a:cs typeface="Calibri" panose="020F0502020204030204"/>
              </a:endParaRPr>
            </a:p>
            <a:p>
              <a:pPr marL="0" marR="0" indent="270510">
                <a:lnSpc>
                  <a:spcPct val="110000"/>
                </a:lnSpc>
                <a:spcBef>
                  <a:spcPts val="200"/>
                </a:spcBef>
                <a:spcAft>
                  <a:spcPts val="200"/>
                </a:spcAft>
                <a:tabLst>
                  <a:tab pos="457200" algn="l"/>
                </a:tabLst>
              </a:pP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trên</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thị</a:t>
              </a:r>
              <a:r>
                <a:rPr lang="en-US" sz="2400" b="1" kern="0" dirty="0">
                  <a:solidFill>
                    <a:srgbClr val="FFFFFF"/>
                  </a:solidFill>
                  <a:latin typeface="Arial" panose="020B0604020202020204"/>
                  <a:cs typeface="Calibri" panose="020F0502020204030204"/>
                </a:rPr>
                <a:t> </a:t>
              </a:r>
              <a:r>
                <a:rPr lang="en-US" sz="2400" b="1" kern="0" dirty="0" err="1">
                  <a:solidFill>
                    <a:srgbClr val="FFFFFF"/>
                  </a:solidFill>
                  <a:latin typeface="Arial" panose="020B0604020202020204"/>
                  <a:cs typeface="Calibri" panose="020F0502020204030204"/>
                </a:rPr>
                <a:t>trường</a:t>
              </a:r>
              <a:r>
                <a:rPr lang="en-US" sz="2400" b="1" kern="0" dirty="0">
                  <a:solidFill>
                    <a:srgbClr val="FFFFFF"/>
                  </a:solidFill>
                  <a:latin typeface="Arial" panose="020B0604020202020204"/>
                  <a:cs typeface="Calibri" panose="020F0502020204030204"/>
                </a:rPr>
                <a:t> du </a:t>
              </a:r>
              <a:r>
                <a:rPr lang="en-US" sz="2400" b="1" kern="0" dirty="0" err="1">
                  <a:solidFill>
                    <a:srgbClr val="FFFFFF"/>
                  </a:solidFill>
                  <a:latin typeface="Arial" panose="020B0604020202020204"/>
                  <a:cs typeface="Calibri" panose="020F0502020204030204"/>
                </a:rPr>
                <a:t>lịch</a:t>
              </a:r>
              <a:endParaRPr lang="en-US" sz="2400" b="1" kern="0" dirty="0">
                <a:solidFill>
                  <a:srgbClr val="FFFFFF"/>
                </a:solidFill>
                <a:latin typeface="Arial" panose="020B0604020202020204"/>
                <a:cs typeface="Calibri" panose="020F050202020403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Calibri" panose="020F0502020204030204"/>
                <a:buNone/>
                <a:defRPr/>
              </a:pPr>
              <a:endParaRPr kumimoji="0" sz="2400" b="0" i="0" u="none" strike="noStrike" kern="0" cap="none" spc="0" normalizeH="0" baseline="0" noProof="0" dirty="0">
                <a:ln>
                  <a:noFill/>
                </a:ln>
                <a:solidFill>
                  <a:srgbClr val="FFFFFF"/>
                </a:solidFill>
                <a:effectLst/>
                <a:uLnTx/>
                <a:uFillTx/>
                <a:latin typeface="Calibri" panose="020F0502020204030204"/>
                <a:ea typeface="Calibri" panose="020F0502020204030204"/>
                <a:cs typeface="Calibri" panose="020F0502020204030204"/>
                <a:sym typeface="Calibri" panose="020F0502020204030204"/>
              </a:endParaRPr>
            </a:p>
          </p:txBody>
        </p:sp>
        <p:sp>
          <p:nvSpPr>
            <p:cNvPr id="13" name="Google Shape;1091;p48"/>
            <p:cNvSpPr/>
            <p:nvPr/>
          </p:nvSpPr>
          <p:spPr>
            <a:xfrm>
              <a:off x="5044529" y="4457861"/>
              <a:ext cx="336092" cy="363011"/>
            </a:xfrm>
            <a:custGeom>
              <a:avLst/>
              <a:gdLst/>
              <a:ahLst/>
              <a:cxnLst/>
              <a:rect l="l" t="t" r="r" b="b"/>
              <a:pathLst>
                <a:path w="582" h="627" extrusionOk="0">
                  <a:moveTo>
                    <a:pt x="582" y="291"/>
                  </a:moveTo>
                  <a:cubicBezTo>
                    <a:pt x="582" y="131"/>
                    <a:pt x="452" y="0"/>
                    <a:pt x="291" y="0"/>
                  </a:cubicBezTo>
                  <a:cubicBezTo>
                    <a:pt x="130" y="0"/>
                    <a:pt x="0" y="131"/>
                    <a:pt x="0" y="291"/>
                  </a:cubicBezTo>
                  <a:cubicBezTo>
                    <a:pt x="0" y="405"/>
                    <a:pt x="65" y="503"/>
                    <a:pt x="159" y="551"/>
                  </a:cubicBezTo>
                  <a:cubicBezTo>
                    <a:pt x="159" y="551"/>
                    <a:pt x="159" y="551"/>
                    <a:pt x="159" y="551"/>
                  </a:cubicBezTo>
                  <a:cubicBezTo>
                    <a:pt x="291" y="627"/>
                    <a:pt x="291" y="627"/>
                    <a:pt x="291" y="627"/>
                  </a:cubicBezTo>
                  <a:cubicBezTo>
                    <a:pt x="422" y="551"/>
                    <a:pt x="422" y="551"/>
                    <a:pt x="422" y="551"/>
                  </a:cubicBezTo>
                  <a:cubicBezTo>
                    <a:pt x="422" y="551"/>
                    <a:pt x="422" y="551"/>
                    <a:pt x="422" y="551"/>
                  </a:cubicBezTo>
                  <a:cubicBezTo>
                    <a:pt x="517" y="503"/>
                    <a:pt x="582" y="405"/>
                    <a:pt x="582" y="291"/>
                  </a:cubicBezTo>
                  <a:close/>
                </a:path>
              </a:pathLst>
            </a:custGeom>
            <a:solidFill>
              <a:srgbClr val="92D050"/>
            </a:solidFill>
            <a:ln>
              <a:noFill/>
            </a:ln>
          </p:spPr>
          <p:txBody>
            <a:bodyPr spcFirstLastPara="1" wrap="square" lIns="68575" tIns="34275" rIns="68575" bIns="34275" anchor="t" anchorCtr="0">
              <a:noAutofit/>
            </a:bodyPr>
            <a:lstStyle/>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marL="0" marR="0" indent="270510">
                <a:lnSpc>
                  <a:spcPct val="110000"/>
                </a:lnSpc>
                <a:spcBef>
                  <a:spcPts val="200"/>
                </a:spcBef>
                <a:spcAft>
                  <a:spcPts val="200"/>
                </a:spcAft>
                <a:tabLst>
                  <a:tab pos="457200" algn="l"/>
                </a:tabLst>
              </a:pPr>
              <a:r>
                <a:rPr kumimoji="0" lang="en-US"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rPr>
                <a:t>2</a:t>
              </a:r>
              <a:r>
                <a:rPr kumimoji="0" lang="vi-VN"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rPr>
                <a:t>.</a:t>
              </a:r>
              <a:r>
                <a:rPr kumimoji="0" lang="en-US"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rPr>
                <a:t>2</a:t>
              </a:r>
              <a:r>
                <a:rPr kumimoji="0" lang="vi-VN"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rPr>
                <a:t>.1. </a:t>
              </a:r>
              <a:r>
                <a:rPr lang="en-US" sz="2400" b="1" i="1" kern="0" dirty="0" err="1">
                  <a:solidFill>
                    <a:srgbClr val="FFFFFF"/>
                  </a:solidFill>
                  <a:latin typeface="Arial" panose="020B0604020202020204"/>
                  <a:cs typeface="Arial" panose="020B0604020202020204"/>
                </a:rPr>
                <a:t>Cung</a:t>
              </a:r>
              <a:r>
                <a:rPr lang="en-US" sz="2400" b="1" i="1" kern="0" dirty="0">
                  <a:solidFill>
                    <a:srgbClr val="FFFFFF"/>
                  </a:solidFill>
                  <a:latin typeface="Arial" panose="020B0604020202020204"/>
                  <a:cs typeface="Arial" panose="020B0604020202020204"/>
                </a:rPr>
                <a:t> du </a:t>
              </a:r>
              <a:r>
                <a:rPr lang="en-US" sz="2400" b="1" i="1" kern="0" dirty="0" err="1">
                  <a:solidFill>
                    <a:srgbClr val="FFFFFF"/>
                  </a:solidFill>
                  <a:latin typeface="Arial" panose="020B0604020202020204"/>
                  <a:cs typeface="Arial" panose="020B0604020202020204"/>
                </a:rPr>
                <a:t>lịch</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và</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các</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đặc</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trưng</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của</a:t>
              </a:r>
              <a:r>
                <a:rPr lang="en-US" sz="2400" b="1" i="1" kern="0" dirty="0">
                  <a:solidFill>
                    <a:srgbClr val="FFFFFF"/>
                  </a:solidFill>
                  <a:latin typeface="Arial" panose="020B0604020202020204"/>
                  <a:cs typeface="Arial" panose="020B0604020202020204"/>
                </a:rPr>
                <a:t> </a:t>
              </a:r>
              <a:r>
                <a:rPr lang="en-US" sz="2400" b="1" i="1" kern="0" dirty="0" err="1">
                  <a:solidFill>
                    <a:srgbClr val="FFFFFF"/>
                  </a:solidFill>
                  <a:latin typeface="Arial" panose="020B0604020202020204"/>
                  <a:cs typeface="Arial" panose="020B0604020202020204"/>
                </a:rPr>
                <a:t>cung</a:t>
              </a:r>
              <a:r>
                <a:rPr lang="en-US" sz="2400" b="1" i="1" kern="0" dirty="0">
                  <a:solidFill>
                    <a:srgbClr val="FFFFFF"/>
                  </a:solidFill>
                  <a:latin typeface="Arial" panose="020B0604020202020204"/>
                  <a:cs typeface="Arial" panose="020B0604020202020204"/>
                </a:rPr>
                <a:t> du </a:t>
              </a:r>
              <a:r>
                <a:rPr lang="en-US" sz="2400" b="1" i="1" kern="0" dirty="0" err="1">
                  <a:solidFill>
                    <a:srgbClr val="FFFFFF"/>
                  </a:solidFill>
                  <a:latin typeface="Arial" panose="020B0604020202020204"/>
                  <a:cs typeface="Arial" panose="020B0604020202020204"/>
                </a:rPr>
                <a:t>lịch</a:t>
              </a:r>
              <a:endParaRPr lang="en-US" sz="2400" b="1" i="1" kern="0" dirty="0">
                <a:solidFill>
                  <a:srgbClr val="FFFFFF"/>
                </a:solidFill>
                <a:latin typeface="Arial" panose="020B0604020202020204"/>
                <a:cs typeface="Arial" panose="020B060402020202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en-US" sz="24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marL="0" marR="0" lvl="0" indent="0" defTabSz="914400" eaLnBrk="1" fontAlgn="auto" latinLnBrk="0" hangingPunct="1">
                <a:lnSpc>
                  <a:spcPct val="100000"/>
                </a:lnSpc>
                <a:spcBef>
                  <a:spcPts val="0"/>
                </a:spcBef>
                <a:spcAft>
                  <a:spcPts val="0"/>
                </a:spcAft>
                <a:buClr>
                  <a:srgbClr val="FFFFFF"/>
                </a:buClr>
                <a:buSzPts val="1400"/>
                <a:buFont typeface="Arial" panose="020B0604020202020204"/>
                <a:buNone/>
                <a:defRPr/>
              </a:pPr>
              <a:endParaRPr kumimoji="0" lang="vi-VN" sz="12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endParaRPr>
            </a:p>
            <a:p>
              <a:pPr marL="0" marR="0" lvl="0" indent="0" algn="ctr" defTabSz="914400" eaLnBrk="1" fontAlgn="auto" latinLnBrk="0" hangingPunct="1">
                <a:lnSpc>
                  <a:spcPct val="100000"/>
                </a:lnSpc>
                <a:spcBef>
                  <a:spcPts val="0"/>
                </a:spcBef>
                <a:spcAft>
                  <a:spcPts val="0"/>
                </a:spcAft>
                <a:buClr>
                  <a:srgbClr val="FFFFFF"/>
                </a:buClr>
                <a:buSzPts val="1400"/>
                <a:buFont typeface="Arial" panose="020B0604020202020204"/>
                <a:buNone/>
                <a:defRPr/>
              </a:pPr>
              <a:r>
                <a:rPr kumimoji="0" lang="vi-VN" sz="1200" b="1" i="1" u="none" strike="noStrike" kern="0" cap="none" spc="0" normalizeH="0" baseline="0" noProof="0" dirty="0">
                  <a:ln>
                    <a:noFill/>
                  </a:ln>
                  <a:solidFill>
                    <a:srgbClr val="FFFFFF"/>
                  </a:solidFill>
                  <a:effectLst/>
                  <a:uLnTx/>
                  <a:uFillTx/>
                  <a:latin typeface="Arial" panose="020B0604020202020204"/>
                  <a:cs typeface="Arial" panose="020B0604020202020204"/>
                  <a:sym typeface="Arial" panose="020B0604020202020204"/>
                </a:rPr>
                <a:t>         </a:t>
              </a:r>
              <a:endParaRPr kumimoji="0" sz="1200" b="0" i="0" u="none" strike="noStrike" kern="0" cap="none" spc="0" normalizeH="0" baseline="0" noProof="0" dirty="0">
                <a:ln>
                  <a:noFill/>
                </a:ln>
                <a:solidFill>
                  <a:srgbClr val="FFFFFF"/>
                </a:solidFill>
                <a:effectLst/>
                <a:uLnTx/>
                <a:uFillTx/>
                <a:latin typeface="Calibri" panose="020F0502020204030204"/>
                <a:ea typeface="Calibri" panose="020F0502020204030204"/>
                <a:cs typeface="Calibri" panose="020F0502020204030204"/>
                <a:sym typeface="Calibri" panose="020F0502020204030204"/>
              </a:endParaRPr>
            </a:p>
          </p:txBody>
        </p:sp>
      </p:grpSp>
      <p:sp>
        <p:nvSpPr>
          <p:cNvPr id="14" name="Text Box 10"/>
          <p:cNvSpPr txBox="1">
            <a:spLocks noChangeArrowheads="1"/>
          </p:cNvSpPr>
          <p:nvPr/>
        </p:nvSpPr>
        <p:spPr bwMode="auto">
          <a:xfrm>
            <a:off x="1592261" y="419389"/>
            <a:ext cx="8748713" cy="644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spAutoFit/>
          </a:bodyPr>
          <a:lstStyle>
            <a:lvl1pPr>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方正粗倩简体" pitchFamily="1" charset="-122"/>
                <a:ea typeface="方正粗倩简体" pitchFamily="1" charset="-122"/>
              </a:defRPr>
            </a:lvl1pPr>
            <a:lvl2pPr marL="742950" indent="-28575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chemeClr val="tx1"/>
                </a:solidFill>
                <a:latin typeface="Microsoft YaHei" panose="020B0503020204020204" pitchFamily="34" charset="-122"/>
                <a:ea typeface="SimSun" panose="02010600030101010101" pitchFamily="2" charset="-122"/>
              </a:defRPr>
            </a:lvl2pPr>
            <a:lvl3pPr marL="11430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chemeClr val="tx1"/>
                </a:solidFill>
                <a:latin typeface="Microsoft YaHei" panose="020B0503020204020204" pitchFamily="34" charset="-122"/>
                <a:ea typeface="SimSun" panose="02010600030101010101" pitchFamily="2" charset="-122"/>
              </a:defRPr>
            </a:lvl3pPr>
            <a:lvl4pPr marL="16002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4pPr>
            <a:lvl5pPr marL="20574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5pPr>
            <a:lvl6pPr marL="25146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6pPr>
            <a:lvl7pPr marL="29718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7pPr>
            <a:lvl8pPr marL="34290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8pPr>
            <a:lvl9pPr marL="38862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9pPr>
          </a:lstStyle>
          <a:p>
            <a:pPr algn="ctr" fontAlgn="base" latinLnBrk="1">
              <a:spcAft>
                <a:spcPct val="0"/>
              </a:spcAft>
              <a:buFont typeface="Arial" panose="020B0604020202020204" pitchFamily="34" charset="0"/>
              <a:buNone/>
              <a:defRPr/>
            </a:pPr>
            <a:r>
              <a:rPr lang="en-US" sz="3600" b="1" dirty="0">
                <a:solidFill>
                  <a:srgbClr val="000096"/>
                </a:solidFill>
                <a:latin typeface="Arial" panose="020B0604020202020204"/>
              </a:rPr>
              <a:t>NỘI DUNG</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trips(down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7"/>
          <p:cNvGrpSpPr/>
          <p:nvPr/>
        </p:nvGrpSpPr>
        <p:grpSpPr bwMode="auto">
          <a:xfrm>
            <a:off x="424546" y="296218"/>
            <a:ext cx="11342908" cy="770582"/>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5" name="AutoShape 3"/>
            <p:cNvSpPr>
              <a:spLocks noChangeArrowheads="1"/>
            </p:cNvSpPr>
            <p:nvPr/>
          </p:nvSpPr>
          <p:spPr bwMode="auto">
            <a:xfrm>
              <a:off x="913" y="0"/>
              <a:ext cx="6226175" cy="719137"/>
            </a:xfrm>
            <a:prstGeom prst="roundRect">
              <a:avLst>
                <a:gd name="adj" fmla="val 16667"/>
              </a:avLst>
            </a:prstGeom>
            <a:solidFill>
              <a:schemeClr val="accent1">
                <a:lumMod val="60000"/>
                <a:lumOff val="40000"/>
              </a:schemeClr>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6"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2.1</a:t>
              </a:r>
              <a:r>
                <a:rPr kumimoji="0" lang="vi-VN"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a:t>
              </a:r>
              <a:r>
                <a:rPr lang="en-US" sz="2800" b="1" i="1" kern="0" dirty="0">
                  <a:solidFill>
                    <a:srgbClr val="FF0000"/>
                  </a:solidFill>
                  <a:latin typeface="Arial" panose="020B0604020202020204"/>
                  <a:cs typeface="Arial" panose="020B0604020202020204"/>
                </a:rPr>
                <a:t> </a:t>
              </a:r>
              <a:r>
                <a:rPr kumimoji="0" lang="vi-VN"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 </a:t>
              </a:r>
              <a:r>
                <a:rPr lang="en-US" sz="2800" b="1" i="1" kern="0" dirty="0">
                  <a:solidFill>
                    <a:srgbClr val="FF0000"/>
                  </a:solidFill>
                  <a:latin typeface="Arial" panose="020B0604020202020204"/>
                  <a:cs typeface="Arial" panose="020B0604020202020204"/>
                </a:rPr>
                <a:t>CUNG DU LỊCH VÀ CÁC ĐẶC TRƯNG CỦA CUNG DU LỊCH</a:t>
              </a:r>
            </a:p>
          </p:txBody>
        </p:sp>
      </p:grpSp>
      <p:sp>
        <p:nvSpPr>
          <p:cNvPr id="7" name="AutoShape 3"/>
          <p:cNvSpPr>
            <a:spLocks noChangeArrowheads="1"/>
          </p:cNvSpPr>
          <p:nvPr/>
        </p:nvSpPr>
        <p:spPr bwMode="auto">
          <a:xfrm>
            <a:off x="424546" y="1243036"/>
            <a:ext cx="11357600" cy="5318746"/>
          </a:xfrm>
          <a:prstGeom prst="rect">
            <a:avLst/>
          </a:prstGeom>
          <a:solidFill>
            <a:schemeClr val="accent1">
              <a:lumMod val="40000"/>
              <a:lumOff val="60000"/>
            </a:schemeClr>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8" name="AutoShape 3"/>
          <p:cNvSpPr>
            <a:spLocks noChangeArrowheads="1"/>
          </p:cNvSpPr>
          <p:nvPr/>
        </p:nvSpPr>
        <p:spPr bwMode="auto">
          <a:xfrm>
            <a:off x="555171" y="1257842"/>
            <a:ext cx="11099195" cy="5244750"/>
          </a:xfrm>
          <a:prstGeom prst="rect">
            <a:avLst/>
          </a:prstGeom>
          <a:ln>
            <a:solidFill>
              <a:schemeClr val="accent1">
                <a:lumMod val="60000"/>
                <a:lumOff val="40000"/>
              </a:schemeClr>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9" name="Rectangle 13"/>
          <p:cNvSpPr>
            <a:spLocks noChangeArrowheads="1"/>
          </p:cNvSpPr>
          <p:nvPr/>
        </p:nvSpPr>
        <p:spPr bwMode="auto">
          <a:xfrm>
            <a:off x="1119778" y="1235014"/>
            <a:ext cx="10300982"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sp>
        <p:nvSpPr>
          <p:cNvPr id="10" name="TextBox 9"/>
          <p:cNvSpPr txBox="1"/>
          <p:nvPr/>
        </p:nvSpPr>
        <p:spPr>
          <a:xfrm>
            <a:off x="712562" y="1387871"/>
            <a:ext cx="10711539" cy="5293757"/>
          </a:xfrm>
          <a:prstGeom prst="rect">
            <a:avLst/>
          </a:prstGeom>
          <a:noFill/>
        </p:spPr>
        <p:txBody>
          <a:bodyPr wrap="square" rtlCol="0">
            <a:spAutoFit/>
          </a:bodyPr>
          <a:lstStyle/>
          <a:p>
            <a:pPr marL="285750" indent="-285750">
              <a:buFont typeface="Wingdings" panose="05000000000000000000" pitchFamily="2" charset="2"/>
              <a:buChar char="q"/>
            </a:pPr>
            <a:r>
              <a:rPr lang="en-US" sz="2600" b="1" dirty="0">
                <a:solidFill>
                  <a:srgbClr val="A20000"/>
                </a:solidFill>
                <a:latin typeface="Arial" panose="020B0604020202020204" pitchFamily="34" charset="0"/>
              </a:rPr>
              <a:t> </a:t>
            </a:r>
            <a:r>
              <a:rPr lang="en-US" sz="2600" b="1" dirty="0" err="1">
                <a:solidFill>
                  <a:srgbClr val="6C0000"/>
                </a:solidFill>
                <a:latin typeface="Arial" panose="020B0604020202020204" pitchFamily="34" charset="0"/>
              </a:rPr>
              <a:t>Cung</a:t>
            </a:r>
            <a:r>
              <a:rPr lang="en-US" sz="2600" b="1" dirty="0">
                <a:solidFill>
                  <a:srgbClr val="6C0000"/>
                </a:solidFill>
                <a:latin typeface="Arial" panose="020B0604020202020204" pitchFamily="34" charset="0"/>
              </a:rPr>
              <a:t> </a:t>
            </a:r>
            <a:r>
              <a:rPr lang="en-US" sz="2600" b="1" dirty="0" err="1">
                <a:solidFill>
                  <a:srgbClr val="6C0000"/>
                </a:solidFill>
                <a:latin typeface="Arial" panose="020B0604020202020204" pitchFamily="34" charset="0"/>
              </a:rPr>
              <a:t>trong</a:t>
            </a:r>
            <a:r>
              <a:rPr lang="en-US" sz="2600" b="1" dirty="0">
                <a:solidFill>
                  <a:srgbClr val="6C0000"/>
                </a:solidFill>
                <a:latin typeface="Arial" panose="020B0604020202020204" pitchFamily="34" charset="0"/>
              </a:rPr>
              <a:t> du </a:t>
            </a:r>
            <a:r>
              <a:rPr lang="en-US" sz="2600" b="1" dirty="0" err="1">
                <a:solidFill>
                  <a:srgbClr val="6C0000"/>
                </a:solidFill>
                <a:latin typeface="Arial" panose="020B0604020202020204" pitchFamily="34" charset="0"/>
              </a:rPr>
              <a:t>lịch</a:t>
            </a:r>
            <a:r>
              <a:rPr lang="en-US" sz="2600" b="1" dirty="0">
                <a:solidFill>
                  <a:srgbClr val="6C0000"/>
                </a:solidFill>
                <a:latin typeface="Arial" panose="020B0604020202020204" pitchFamily="34" charset="0"/>
              </a:rPr>
              <a:t>: </a:t>
            </a:r>
            <a:r>
              <a:rPr lang="en-US" sz="2600" dirty="0" err="1">
                <a:solidFill>
                  <a:srgbClr val="6C0000"/>
                </a:solidFill>
                <a:effectLst/>
                <a:latin typeface="Arial" panose="020B0604020202020204" pitchFamily="34" charset="0"/>
                <a:ea typeface="Times New Roman" panose="02020603050405020304" pitchFamily="18" charset="0"/>
              </a:rPr>
              <a:t>là</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khả</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năng</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cung</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cấp</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dịch</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vụ</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và</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hàng</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hoá</a:t>
            </a:r>
            <a:r>
              <a:rPr lang="en-US" sz="2600" dirty="0">
                <a:solidFill>
                  <a:srgbClr val="6C0000"/>
                </a:solidFill>
                <a:effectLst/>
                <a:latin typeface="Arial" panose="020B0604020202020204" pitchFamily="34" charset="0"/>
                <a:ea typeface="Times New Roman" panose="02020603050405020304" pitchFamily="18" charset="0"/>
              </a:rPr>
              <a:t> du </a:t>
            </a:r>
            <a:r>
              <a:rPr lang="en-US" sz="2600" dirty="0" err="1">
                <a:solidFill>
                  <a:srgbClr val="6C0000"/>
                </a:solidFill>
                <a:effectLst/>
                <a:latin typeface="Arial" panose="020B0604020202020204" pitchFamily="34" charset="0"/>
                <a:ea typeface="Times New Roman" panose="02020603050405020304" pitchFamily="18" charset="0"/>
              </a:rPr>
              <a:t>lịch</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khác</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nhằm</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đáp</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ứng</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các</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nhu</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cầu</a:t>
            </a:r>
            <a:r>
              <a:rPr lang="en-US" sz="2600" dirty="0">
                <a:solidFill>
                  <a:srgbClr val="6C0000"/>
                </a:solidFill>
                <a:effectLst/>
                <a:latin typeface="Arial" panose="020B0604020202020204" pitchFamily="34" charset="0"/>
                <a:ea typeface="Times New Roman" panose="02020603050405020304" pitchFamily="18" charset="0"/>
              </a:rPr>
              <a:t> du </a:t>
            </a:r>
            <a:r>
              <a:rPr lang="en-US" sz="2600" dirty="0" err="1">
                <a:solidFill>
                  <a:srgbClr val="6C0000"/>
                </a:solidFill>
                <a:effectLst/>
                <a:latin typeface="Arial" panose="020B0604020202020204" pitchFamily="34" charset="0"/>
                <a:ea typeface="Times New Roman" panose="02020603050405020304" pitchFamily="18" charset="0"/>
              </a:rPr>
              <a:t>lịch</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latin typeface="Arial" panose="020B0604020202020204" pitchFamily="34" charset="0"/>
              </a:rPr>
              <a:t>Nó</a:t>
            </a:r>
            <a:r>
              <a:rPr lang="en-US" sz="2600" dirty="0">
                <a:solidFill>
                  <a:srgbClr val="6C0000"/>
                </a:solidFill>
                <a:latin typeface="Arial" panose="020B0604020202020204" pitchFamily="34" charset="0"/>
              </a:rPr>
              <a:t> bao </a:t>
            </a:r>
            <a:r>
              <a:rPr lang="en-US" sz="2600" dirty="0" err="1">
                <a:solidFill>
                  <a:srgbClr val="6C0000"/>
                </a:solidFill>
                <a:latin typeface="Arial" panose="020B0604020202020204" pitchFamily="34" charset="0"/>
              </a:rPr>
              <a:t>gồm</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toàn</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bộ</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hàng</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hoá</a:t>
            </a:r>
            <a:r>
              <a:rPr lang="en-US" sz="2600" dirty="0">
                <a:solidFill>
                  <a:srgbClr val="6C0000"/>
                </a:solidFill>
                <a:latin typeface="Arial" panose="020B0604020202020204" pitchFamily="34" charset="0"/>
              </a:rPr>
              <a:t> du </a:t>
            </a:r>
            <a:r>
              <a:rPr lang="en-US" sz="2600" dirty="0" err="1">
                <a:solidFill>
                  <a:srgbClr val="6C0000"/>
                </a:solidFill>
                <a:latin typeface="Arial" panose="020B0604020202020204" pitchFamily="34" charset="0"/>
              </a:rPr>
              <a:t>lịch</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cả</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hàng</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hoá</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vật</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chất</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và</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dịch</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vụ</a:t>
            </a:r>
            <a:r>
              <a:rPr lang="en-US" sz="2600" dirty="0">
                <a:solidFill>
                  <a:srgbClr val="6C0000"/>
                </a:solidFill>
                <a:latin typeface="Arial" panose="020B0604020202020204" pitchFamily="34" charset="0"/>
              </a:rPr>
              <a:t> du </a:t>
            </a:r>
            <a:r>
              <a:rPr lang="en-US" sz="2600" dirty="0" err="1">
                <a:solidFill>
                  <a:srgbClr val="6C0000"/>
                </a:solidFill>
                <a:latin typeface="Arial" panose="020B0604020202020204" pitchFamily="34" charset="0"/>
              </a:rPr>
              <a:t>lịch</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được</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đưa</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ra</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trên</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thị</a:t>
            </a:r>
            <a:r>
              <a:rPr lang="en-US" sz="2600" dirty="0">
                <a:solidFill>
                  <a:srgbClr val="6C0000"/>
                </a:solidFill>
                <a:latin typeface="Arial" panose="020B0604020202020204" pitchFamily="34" charset="0"/>
              </a:rPr>
              <a:t> </a:t>
            </a:r>
            <a:r>
              <a:rPr lang="en-US" sz="2600" dirty="0" err="1">
                <a:solidFill>
                  <a:srgbClr val="6C0000"/>
                </a:solidFill>
                <a:latin typeface="Arial" panose="020B0604020202020204" pitchFamily="34" charset="0"/>
              </a:rPr>
              <a:t>trường</a:t>
            </a:r>
            <a:r>
              <a:rPr lang="en-US" sz="2600" dirty="0">
                <a:solidFill>
                  <a:srgbClr val="6C0000"/>
                </a:solidFill>
                <a:latin typeface="Arial" panose="020B0604020202020204" pitchFamily="34" charset="0"/>
              </a:rPr>
              <a:t>. </a:t>
            </a:r>
          </a:p>
          <a:p>
            <a:pPr marL="342900" indent="-342900">
              <a:buFont typeface="Wingdings" panose="05000000000000000000" pitchFamily="2" charset="2"/>
              <a:buChar char="ü"/>
            </a:pPr>
            <a:r>
              <a:rPr lang="en-US" sz="2600" dirty="0" err="1">
                <a:solidFill>
                  <a:srgbClr val="001848"/>
                </a:solidFill>
                <a:latin typeface="Arial" panose="020B0604020202020204" pitchFamily="34" charset="0"/>
                <a:cs typeface="Arial" panose="020B0604020202020204" pitchFamily="34" charset="0"/>
              </a:rPr>
              <a:t>Sản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phẩm</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bao </a:t>
            </a:r>
            <a:r>
              <a:rPr lang="en-US" sz="2600" dirty="0" err="1">
                <a:solidFill>
                  <a:srgbClr val="001848"/>
                </a:solidFill>
                <a:latin typeface="Arial" panose="020B0604020202020204" pitchFamily="34" charset="0"/>
                <a:cs typeface="Arial" panose="020B0604020202020204" pitchFamily="34" charset="0"/>
              </a:rPr>
              <a:t>gồm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toàn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bộ</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giá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trị</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sử</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dụng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để</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thoả</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mãn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nhất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định</a:t>
            </a:r>
            <a:r>
              <a:rPr lang="en-US" sz="2600" dirty="0">
                <a:solidFill>
                  <a:srgbClr val="001848"/>
                </a:solidFill>
                <a:latin typeface="Arial" panose="020B0604020202020204" pitchFamily="34" charset="0"/>
                <a:cs typeface="Arial" panose="020B0604020202020204" pitchFamily="34" charset="0"/>
              </a:rPr>
              <a:t>. </a:t>
            </a:r>
          </a:p>
          <a:p>
            <a:pPr marL="342900" indent="-342900">
              <a:buFont typeface="Wingdings" panose="05000000000000000000" pitchFamily="2" charset="2"/>
              <a:buChar char="ü"/>
            </a:pPr>
            <a:r>
              <a:rPr lang="en-US" sz="2600" dirty="0" err="1">
                <a:solidFill>
                  <a:srgbClr val="001848"/>
                </a:solidFill>
                <a:latin typeface="Arial" panose="020B0604020202020204" pitchFamily="34" charset="0"/>
                <a:cs typeface="Arial" panose="020B0604020202020204" pitchFamily="34" charset="0"/>
              </a:rPr>
              <a:t>Cung</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bao </a:t>
            </a:r>
            <a:r>
              <a:rPr lang="en-US" sz="2600" dirty="0" err="1">
                <a:solidFill>
                  <a:srgbClr val="001848"/>
                </a:solidFill>
                <a:latin typeface="Arial" panose="020B0604020202020204" pitchFamily="34" charset="0"/>
                <a:cs typeface="Arial" panose="020B0604020202020204" pitchFamily="34" charset="0"/>
              </a:rPr>
              <a:t>gồm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toàn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bộ</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số</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lượng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hàng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hoá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cả</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hàng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hoá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vật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chất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vụ</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người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bán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có</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khả</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năng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sẵn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sàng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bán</a:t>
            </a:r>
            <a:r>
              <a:rPr lang="en-US" sz="2600" dirty="0">
                <a:solidFill>
                  <a:srgbClr val="001848"/>
                </a:solidFill>
                <a:latin typeface="Arial" panose="020B0604020202020204" pitchFamily="34" charset="0"/>
                <a:cs typeface="Arial" panose="020B0604020202020204" pitchFamily="34" charset="0"/>
              </a:rPr>
              <a:t> ở </a:t>
            </a:r>
            <a:r>
              <a:rPr lang="en-US" sz="2600" dirty="0" err="1">
                <a:solidFill>
                  <a:srgbClr val="001848"/>
                </a:solidFill>
                <a:latin typeface="Arial" panose="020B0604020202020204" pitchFamily="34" charset="0"/>
                <a:cs typeface="Arial" panose="020B0604020202020204" pitchFamily="34" charset="0"/>
              </a:rPr>
              <a:t>các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mức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giá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nhau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trong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một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thời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gian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không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gian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nhất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định</a:t>
            </a:r>
            <a:r>
              <a:rPr lang="en-US" sz="2600" dirty="0">
                <a:solidFill>
                  <a:srgbClr val="001848"/>
                </a:solidFill>
                <a:latin typeface="Arial" panose="020B0604020202020204" pitchFamily="34" charset="0"/>
                <a:cs typeface="Arial" panose="020B0604020202020204" pitchFamily="34" charset="0"/>
              </a:rPr>
              <a:t>. </a:t>
            </a:r>
          </a:p>
          <a:p>
            <a:r>
              <a:rPr lang="en-US" sz="2600" dirty="0">
                <a:solidFill>
                  <a:srgbClr val="001848"/>
                </a:solidFill>
                <a:latin typeface="Arial" panose="020B0604020202020204" pitchFamily="34" charset="0"/>
                <a:cs typeface="Arial" panose="020B0604020202020204" pitchFamily="34" charset="0"/>
                <a:sym typeface="Wingdings" panose="05000000000000000000" pitchFamily="2" charset="2"/>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Như</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vậy</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cung</a:t>
            </a:r>
            <a:r>
              <a:rPr lang="en-US" sz="2600" dirty="0">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chỉ</a:t>
            </a:r>
            <a:r>
              <a:rPr lang="en-US" sz="2600" dirty="0">
                <a:effectLst/>
                <a:latin typeface="Arial" panose="020B0604020202020204" pitchFamily="34" charset="0"/>
                <a:ea typeface="Times New Roman" panose="02020603050405020304" pitchFamily="18" charset="0"/>
                <a:cs typeface="Arial" panose="020B0604020202020204" pitchFamily="34" charset="0"/>
              </a:rPr>
              <a:t> bao </a:t>
            </a:r>
            <a:r>
              <a:rPr lang="en-US" sz="2600" dirty="0" err="1">
                <a:effectLst/>
                <a:latin typeface="Arial" panose="020B0604020202020204" pitchFamily="34" charset="0"/>
                <a:ea typeface="Times New Roman" panose="02020603050405020304" pitchFamily="18" charset="0"/>
                <a:cs typeface="Arial" panose="020B0604020202020204" pitchFamily="34" charset="0"/>
              </a:rPr>
              <a:t>gồm</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những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dịch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vụ</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và</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hàng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hoá</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vật</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chất</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dành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cho</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thị</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trường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buFont typeface="Wingdings" panose="05000000000000000000" pitchFamily="2" charset="2"/>
              <a:buChar char="q"/>
            </a:pPr>
            <a:r>
              <a:rPr lang="en-US" sz="2600" b="1" dirty="0" err="1">
                <a:solidFill>
                  <a:srgbClr val="6C0000"/>
                </a:solidFill>
                <a:effectLst/>
                <a:latin typeface="Arial" panose="020B0604020202020204" pitchFamily="34" charset="0"/>
                <a:ea typeface="Times New Roman" panose="02020603050405020304" pitchFamily="18" charset="0"/>
              </a:rPr>
              <a:t>Cung</a:t>
            </a:r>
            <a:r>
              <a:rPr lang="en-US" sz="2600" b="1" dirty="0">
                <a:solidFill>
                  <a:srgbClr val="6C0000"/>
                </a:solidFill>
                <a:effectLst/>
                <a:latin typeface="Arial" panose="020B0604020202020204" pitchFamily="34" charset="0"/>
                <a:ea typeface="Times New Roman" panose="02020603050405020304" pitchFamily="18" charset="0"/>
              </a:rPr>
              <a:t> du </a:t>
            </a:r>
            <a:r>
              <a:rPr lang="en-US" sz="2600" b="1" dirty="0" err="1">
                <a:solidFill>
                  <a:srgbClr val="6C0000"/>
                </a:solidFill>
                <a:effectLst/>
                <a:latin typeface="Arial" panose="020B0604020202020204" pitchFamily="34" charset="0"/>
                <a:ea typeface="Times New Roman" panose="02020603050405020304" pitchFamily="18" charset="0"/>
              </a:rPr>
              <a:t>lịch</a:t>
            </a:r>
            <a:r>
              <a:rPr lang="en-US" sz="2600" b="1" dirty="0">
                <a:solidFill>
                  <a:srgbClr val="6C0000"/>
                </a:solidFill>
                <a:effectLst/>
                <a:latin typeface="Arial" panose="020B0604020202020204" pitchFamily="34" charset="0"/>
                <a:ea typeface="Times New Roman" panose="02020603050405020304" pitchFamily="18" charset="0"/>
              </a:rPr>
              <a:t> bao </a:t>
            </a:r>
            <a:r>
              <a:rPr lang="en-US" sz="2600" b="1" dirty="0" err="1">
                <a:solidFill>
                  <a:srgbClr val="6C0000"/>
                </a:solidFill>
                <a:effectLst/>
                <a:latin typeface="Arial" panose="020B0604020202020204" pitchFamily="34" charset="0"/>
                <a:ea typeface="Times New Roman" panose="02020603050405020304" pitchFamily="18" charset="0"/>
              </a:rPr>
              <a:t>gồm</a:t>
            </a:r>
            <a:r>
              <a:rPr lang="en-US" sz="2600" b="1" dirty="0">
                <a:solidFill>
                  <a:srgbClr val="6C0000"/>
                </a:solidFill>
                <a:effectLst/>
                <a:latin typeface="Arial" panose="020B0604020202020204" pitchFamily="34" charset="0"/>
                <a:ea typeface="Times New Roman" panose="02020603050405020304" pitchFamily="18" charset="0"/>
              </a:rPr>
              <a:t> </a:t>
            </a:r>
            <a:r>
              <a:rPr lang="en-US" sz="2600" b="1" dirty="0" err="1">
                <a:solidFill>
                  <a:srgbClr val="6C0000"/>
                </a:solidFill>
                <a:effectLst/>
                <a:latin typeface="Arial" panose="020B0604020202020204" pitchFamily="34" charset="0"/>
                <a:ea typeface="Times New Roman" panose="02020603050405020304" pitchFamily="18" charset="0"/>
              </a:rPr>
              <a:t>hai</a:t>
            </a:r>
            <a:r>
              <a:rPr lang="en-US" sz="2600" b="1" dirty="0">
                <a:solidFill>
                  <a:srgbClr val="6C0000"/>
                </a:solidFill>
                <a:effectLst/>
                <a:latin typeface="Arial" panose="020B0604020202020204" pitchFamily="34" charset="0"/>
                <a:ea typeface="Times New Roman" panose="02020603050405020304" pitchFamily="18" charset="0"/>
              </a:rPr>
              <a:t> </a:t>
            </a:r>
            <a:r>
              <a:rPr lang="en-US" sz="2600" b="1" dirty="0" err="1">
                <a:solidFill>
                  <a:srgbClr val="6C0000"/>
                </a:solidFill>
                <a:effectLst/>
                <a:latin typeface="Arial" panose="020B0604020202020204" pitchFamily="34" charset="0"/>
                <a:ea typeface="Times New Roman" panose="02020603050405020304" pitchFamily="18" charset="0"/>
              </a:rPr>
              <a:t>yếu</a:t>
            </a:r>
            <a:r>
              <a:rPr lang="en-US" sz="2600" b="1" dirty="0">
                <a:solidFill>
                  <a:srgbClr val="6C0000"/>
                </a:solidFill>
                <a:effectLst/>
                <a:latin typeface="Arial" panose="020B0604020202020204" pitchFamily="34" charset="0"/>
                <a:ea typeface="Times New Roman" panose="02020603050405020304" pitchFamily="18" charset="0"/>
              </a:rPr>
              <a:t> </a:t>
            </a:r>
            <a:r>
              <a:rPr lang="en-US" sz="2600" b="1" dirty="0" err="1">
                <a:solidFill>
                  <a:srgbClr val="6C0000"/>
                </a:solidFill>
                <a:effectLst/>
                <a:latin typeface="Arial" panose="020B0604020202020204" pitchFamily="34" charset="0"/>
                <a:ea typeface="Times New Roman" panose="02020603050405020304" pitchFamily="18" charset="0"/>
              </a:rPr>
              <a:t>tố</a:t>
            </a:r>
            <a:r>
              <a:rPr lang="en-US" sz="2600" b="1" dirty="0">
                <a:solidFill>
                  <a:srgbClr val="6C0000"/>
                </a:solidFill>
                <a:effectLst/>
                <a:latin typeface="Arial" panose="020B0604020202020204" pitchFamily="34" charset="0"/>
                <a:ea typeface="Times New Roman" panose="02020603050405020304" pitchFamily="18" charset="0"/>
              </a:rPr>
              <a:t> </a:t>
            </a:r>
            <a:r>
              <a:rPr lang="en-US" sz="2600" b="1" dirty="0" err="1">
                <a:solidFill>
                  <a:srgbClr val="6C0000"/>
                </a:solidFill>
                <a:effectLst/>
                <a:latin typeface="Arial" panose="020B0604020202020204" pitchFamily="34" charset="0"/>
                <a:ea typeface="Times New Roman" panose="02020603050405020304" pitchFamily="18" charset="0"/>
              </a:rPr>
              <a:t>cơ</a:t>
            </a:r>
            <a:r>
              <a:rPr lang="en-US" sz="2600" b="1" dirty="0">
                <a:solidFill>
                  <a:srgbClr val="6C0000"/>
                </a:solidFill>
                <a:effectLst/>
                <a:latin typeface="Arial" panose="020B0604020202020204" pitchFamily="34" charset="0"/>
                <a:ea typeface="Times New Roman" panose="02020603050405020304" pitchFamily="18" charset="0"/>
              </a:rPr>
              <a:t> </a:t>
            </a:r>
            <a:r>
              <a:rPr lang="en-US" sz="2600" b="1" dirty="0" err="1">
                <a:solidFill>
                  <a:srgbClr val="6C0000"/>
                </a:solidFill>
                <a:effectLst/>
                <a:latin typeface="Arial" panose="020B0604020202020204" pitchFamily="34" charset="0"/>
                <a:ea typeface="Times New Roman" panose="02020603050405020304" pitchFamily="18" charset="0"/>
              </a:rPr>
              <a:t>bản</a:t>
            </a:r>
            <a:r>
              <a:rPr lang="en-US" sz="2600" b="1"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là</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khả</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năng</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và</a:t>
            </a:r>
            <a:r>
              <a:rPr lang="en-US" sz="2600" dirty="0">
                <a:solidFill>
                  <a:srgbClr val="6C0000"/>
                </a:solidFill>
                <a:effectLst/>
                <a:latin typeface="Arial" panose="020B0604020202020204" pitchFamily="34" charset="0"/>
                <a:ea typeface="Times New Roman" panose="02020603050405020304" pitchFamily="18" charset="0"/>
              </a:rPr>
              <a:t> ý </a:t>
            </a:r>
            <a:r>
              <a:rPr lang="en-US" sz="2600" dirty="0" err="1">
                <a:solidFill>
                  <a:srgbClr val="6C0000"/>
                </a:solidFill>
                <a:effectLst/>
                <a:latin typeface="Arial" panose="020B0604020202020204" pitchFamily="34" charset="0"/>
                <a:ea typeface="Times New Roman" panose="02020603050405020304" pitchFamily="18" charset="0"/>
              </a:rPr>
              <a:t>muốn</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sẵn</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sàng</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bán</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hàng</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hoá</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vật</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chất</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và</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dịch</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vụ</a:t>
            </a:r>
            <a:r>
              <a:rPr lang="en-US" sz="2600" dirty="0">
                <a:solidFill>
                  <a:srgbClr val="6C0000"/>
                </a:solidFill>
                <a:effectLst/>
                <a:latin typeface="Arial" panose="020B0604020202020204" pitchFamily="34" charset="0"/>
                <a:ea typeface="Times New Roman" panose="02020603050405020304" pitchFamily="18" charset="0"/>
              </a:rPr>
              <a:t> du </a:t>
            </a:r>
            <a:r>
              <a:rPr lang="en-US" sz="2600" dirty="0" err="1">
                <a:solidFill>
                  <a:srgbClr val="6C0000"/>
                </a:solidFill>
                <a:effectLst/>
                <a:latin typeface="Arial" panose="020B0604020202020204" pitchFamily="34" charset="0"/>
                <a:ea typeface="Times New Roman" panose="02020603050405020304" pitchFamily="18" charset="0"/>
              </a:rPr>
              <a:t>lịch</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của</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người</a:t>
            </a:r>
            <a:r>
              <a:rPr lang="en-US" sz="2600" dirty="0">
                <a:solidFill>
                  <a:srgbClr val="6C0000"/>
                </a:solidFill>
                <a:effectLst/>
                <a:latin typeface="Arial" panose="020B0604020202020204" pitchFamily="34" charset="0"/>
                <a:ea typeface="Times New Roman" panose="02020603050405020304" pitchFamily="18" charset="0"/>
              </a:rPr>
              <a:t> </a:t>
            </a:r>
            <a:r>
              <a:rPr lang="en-US" sz="2600" dirty="0" err="1">
                <a:solidFill>
                  <a:srgbClr val="6C0000"/>
                </a:solidFill>
                <a:effectLst/>
                <a:latin typeface="Arial" panose="020B0604020202020204" pitchFamily="34" charset="0"/>
                <a:ea typeface="Times New Roman" panose="02020603050405020304" pitchFamily="18" charset="0"/>
              </a:rPr>
              <a:t>bán</a:t>
            </a:r>
            <a:r>
              <a:rPr lang="en-US" sz="2600" dirty="0">
                <a:solidFill>
                  <a:srgbClr val="6C0000"/>
                </a:solidFill>
                <a:effectLst/>
                <a:latin typeface="Arial" panose="020B0604020202020204" pitchFamily="34" charset="0"/>
                <a:ea typeface="Times New Roman" panose="02020603050405020304" pitchFamily="18" charset="0"/>
              </a:rPr>
              <a:t>. </a:t>
            </a:r>
            <a:endParaRPr lang="vi-VN" sz="2600" dirty="0">
              <a:solidFill>
                <a:srgbClr val="6C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2" presetClass="entr" presetSubtype="1" fill="hold" grpId="0" nodeType="afterEffect">
                                  <p:stCondLst>
                                    <p:cond delay="300"/>
                                  </p:stCondLst>
                                  <p:childTnLst>
                                    <p:set>
                                      <p:cBhvr>
                                        <p:cTn id="12" dur="1" fill="hold">
                                          <p:stCondLst>
                                            <p:cond delay="0"/>
                                          </p:stCondLst>
                                        </p:cTn>
                                        <p:tgtEl>
                                          <p:spTgt spid="8"/>
                                        </p:tgtEl>
                                        <p:attrNameLst>
                                          <p:attrName>style.visibility</p:attrName>
                                        </p:attrNameLst>
                                      </p:cBhvr>
                                      <p:to>
                                        <p:strVal val="visible"/>
                                      </p:to>
                                    </p:set>
                                    <p:animEffect transition="in" filter="slide(fromTop)">
                                      <p:cBhvr>
                                        <p:cTn id="13" dur="500"/>
                                        <p:tgtEl>
                                          <p:spTgt spid="8"/>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lide(fromTop)">
                                      <p:cBhvr>
                                        <p:cTn id="16" dur="500"/>
                                        <p:tgtEl>
                                          <p:spTgt spid="7"/>
                                        </p:tgtEl>
                                      </p:cBhvr>
                                    </p:animEffect>
                                  </p:childTnLst>
                                </p:cTn>
                              </p:par>
                            </p:childTnLst>
                          </p:cTn>
                        </p:par>
                        <p:par>
                          <p:cTn id="17" fill="hold">
                            <p:stCondLst>
                              <p:cond delay="1300"/>
                            </p:stCondLst>
                            <p:childTnLst>
                              <p:par>
                                <p:cTn id="18" presetID="42" presetClass="entr" presetSubtype="0" fill="hold" grpId="0" nodeType="afterEffect" nodePh="1">
                                  <p:stCondLst>
                                    <p:cond delay="0"/>
                                  </p:stCondLst>
                                  <p:endCondLst>
                                    <p:cond evt="begin" delay="0">
                                      <p:tn val="18"/>
                                    </p:cond>
                                  </p:end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215428" y="1194148"/>
            <a:ext cx="11743751" cy="5649046"/>
          </a:xfrm>
          <a:prstGeom prst="rect">
            <a:avLst/>
          </a:prstGeom>
          <a:solidFill>
            <a:schemeClr val="bg2">
              <a:lumMod val="90000"/>
            </a:schemeClr>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dirty="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335748" y="1127841"/>
            <a:ext cx="11476561" cy="5649046"/>
          </a:xfrm>
          <a:prstGeom prst="rect">
            <a:avLst/>
          </a:prstGeom>
          <a:ln>
            <a:solidFill>
              <a:srgbClr val="00206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880619" y="1186126"/>
            <a:ext cx="10651209"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391890" y="228600"/>
            <a:ext cx="11465078"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chemeClr val="bg2">
                <a:lumMod val="90000"/>
              </a:schemeClr>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2.1</a:t>
              </a:r>
              <a:r>
                <a:rPr kumimoji="0" lang="vi-VN" sz="2800" b="1" i="1" u="none" strike="noStrike" kern="0" cap="none" spc="0" normalizeH="0" baseline="0" noProof="0" dirty="0">
                  <a:ln>
                    <a:noFill/>
                  </a:ln>
                  <a:solidFill>
                    <a:srgbClr val="FF0000"/>
                  </a:solidFill>
                  <a:effectLst/>
                  <a:uLnTx/>
                  <a:uFillTx/>
                  <a:latin typeface="Arial" panose="020B0604020202020204"/>
                  <a:cs typeface="Arial" panose="020B0604020202020204"/>
                  <a:sym typeface="Arial" panose="020B0604020202020204"/>
                </a:rPr>
                <a:t>.</a:t>
              </a:r>
              <a:r>
                <a:rPr lang="en-US" sz="2800" b="1" i="1" kern="0" dirty="0">
                  <a:solidFill>
                    <a:srgbClr val="FF0000"/>
                  </a:solidFill>
                  <a:latin typeface="Arial" panose="020B0604020202020204"/>
                  <a:cs typeface="Arial" panose="020B0604020202020204"/>
                </a:rPr>
                <a:t>CUNG DU LỊCH VÀ CÁC ĐẶC TRƯNG CỦA CUNG DU LỊCH</a:t>
              </a:r>
            </a:p>
          </p:txBody>
        </p:sp>
      </p:grpSp>
      <p:sp>
        <p:nvSpPr>
          <p:cNvPr id="9" name="TextBox 8"/>
          <p:cNvSpPr txBox="1"/>
          <p:nvPr/>
        </p:nvSpPr>
        <p:spPr>
          <a:xfrm>
            <a:off x="649705" y="1259583"/>
            <a:ext cx="11206547" cy="5405839"/>
          </a:xfrm>
          <a:prstGeom prst="rect">
            <a:avLst/>
          </a:prstGeom>
          <a:noFill/>
        </p:spPr>
        <p:txBody>
          <a:bodyPr wrap="square" rtlCol="0">
            <a:spAutoFit/>
          </a:bodyPr>
          <a:lstStyle/>
          <a:p>
            <a:pPr marL="342900" marR="0" indent="-342900">
              <a:lnSpc>
                <a:spcPct val="107000"/>
              </a:lnSpc>
              <a:spcBef>
                <a:spcPts val="0"/>
              </a:spcBef>
              <a:spcAft>
                <a:spcPts val="300"/>
              </a:spcAft>
              <a:buFont typeface="Wingdings" panose="05000000000000000000" pitchFamily="2" charset="2"/>
              <a:buChar char="q"/>
            </a:pP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Cung</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trong</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tạo</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ra</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từ</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một</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số</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yếu</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tố</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như</a:t>
            </a:r>
            <a:r>
              <a:rPr lang="en-US" sz="26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2600" b="1" dirty="0">
              <a:solidFill>
                <a:srgbClr val="A20000"/>
              </a:solidFill>
              <a:effectLst/>
              <a:latin typeface="Calibri" panose="020F0502020204030204" pitchFamily="34" charset="0"/>
              <a:ea typeface="Calibri" panose="020F0502020204030204" pitchFamily="34" charset="0"/>
              <a:cs typeface="Arial" panose="020B0604020202020204" pitchFamily="34" charset="0"/>
            </a:endParaRPr>
          </a:p>
          <a:p>
            <a:pPr marL="457200" marR="0" indent="-457200">
              <a:lnSpc>
                <a:spcPct val="107000"/>
              </a:lnSpc>
              <a:spcBef>
                <a:spcPts val="0"/>
              </a:spcBef>
              <a:spcAft>
                <a:spcPts val="300"/>
              </a:spcAft>
              <a:buFont typeface="Wingdings" panose="05000000000000000000" pitchFamily="2" charset="2"/>
              <a:buChar char="ü"/>
            </a:pP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Tài</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nguyên</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2600" dirty="0">
              <a:solidFill>
                <a:srgbClr val="A20000"/>
              </a:solidFill>
              <a:effectLst/>
              <a:latin typeface="Calibri" panose="020F0502020204030204" pitchFamily="34" charset="0"/>
              <a:ea typeface="Calibri" panose="020F0502020204030204" pitchFamily="34" charset="0"/>
              <a:cs typeface="Arial" panose="020B0604020202020204" pitchFamily="34" charset="0"/>
            </a:endParaRPr>
          </a:p>
          <a:p>
            <a:pPr marL="457200" marR="0" indent="-457200">
              <a:lnSpc>
                <a:spcPct val="107000"/>
              </a:lnSpc>
              <a:spcBef>
                <a:spcPts val="0"/>
              </a:spcBef>
              <a:spcAft>
                <a:spcPts val="300"/>
              </a:spcAft>
              <a:buFont typeface="Wingdings" panose="05000000000000000000" pitchFamily="2" charset="2"/>
              <a:buChar char="ü"/>
            </a:pP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Cơ</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sở</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vật</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chất</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kỹ</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thuật</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2600" dirty="0">
              <a:solidFill>
                <a:srgbClr val="A20000"/>
              </a:solidFill>
              <a:effectLst/>
              <a:latin typeface="Calibri" panose="020F0502020204030204" pitchFamily="34" charset="0"/>
              <a:ea typeface="Calibri" panose="020F0502020204030204" pitchFamily="34" charset="0"/>
              <a:cs typeface="Arial" panose="020B0604020202020204" pitchFamily="34" charset="0"/>
            </a:endParaRPr>
          </a:p>
          <a:p>
            <a:pPr marL="457200" marR="0" indent="-457200">
              <a:lnSpc>
                <a:spcPct val="107000"/>
              </a:lnSpc>
              <a:spcBef>
                <a:spcPts val="0"/>
              </a:spcBef>
              <a:spcAft>
                <a:spcPts val="300"/>
              </a:spcAft>
              <a:buFont typeface="Wingdings" panose="05000000000000000000" pitchFamily="2" charset="2"/>
              <a:buChar char="ü"/>
            </a:pP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dịch</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vụ</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phục</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vụ</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khách</a:t>
            </a:r>
            <a:r>
              <a:rPr lang="en-US" sz="2600"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lịch</a:t>
            </a:r>
            <a:endParaRPr lang="en-US" sz="2600" dirty="0">
              <a:solidFill>
                <a:srgbClr val="A20000"/>
              </a:solidFill>
              <a:effectLst/>
              <a:latin typeface="Calibri" panose="020F0502020204030204" pitchFamily="34" charset="0"/>
              <a:ea typeface="Calibri" panose="020F0502020204030204" pitchFamily="34" charset="0"/>
              <a:cs typeface="Arial" panose="020B0604020202020204" pitchFamily="34" charset="0"/>
            </a:endParaRPr>
          </a:p>
          <a:p>
            <a:pPr marL="457200" indent="-457200">
              <a:buFont typeface="Wingdings" panose="05000000000000000000" pitchFamily="2" charset="2"/>
              <a:buChar char="ü"/>
            </a:pPr>
            <a:r>
              <a:rPr lang="en-US" sz="2600" dirty="0" err="1">
                <a:solidFill>
                  <a:srgbClr val="A20000"/>
                </a:solidFill>
                <a:effectLst/>
                <a:latin typeface="Arial" panose="020B0604020202020204" pitchFamily="34" charset="0"/>
                <a:ea typeface="Times New Roman" panose="02020603050405020304" pitchFamily="18" charset="0"/>
              </a:rPr>
              <a:t>Hàng</a:t>
            </a:r>
            <a:r>
              <a:rPr lang="en-US" sz="2600" dirty="0">
                <a:solidFill>
                  <a:srgbClr val="A20000"/>
                </a:solidFill>
                <a:effectLst/>
                <a:latin typeface="Arial" panose="020B0604020202020204" pitchFamily="34" charset="0"/>
                <a:ea typeface="Times New Roman" panose="02020603050405020304" pitchFamily="18" charset="0"/>
              </a:rPr>
              <a:t> </a:t>
            </a:r>
            <a:r>
              <a:rPr lang="en-US" sz="2600" dirty="0" err="1">
                <a:solidFill>
                  <a:srgbClr val="A20000"/>
                </a:solidFill>
                <a:effectLst/>
                <a:latin typeface="Arial" panose="020B0604020202020204" pitchFamily="34" charset="0"/>
                <a:ea typeface="Times New Roman" panose="02020603050405020304" pitchFamily="18" charset="0"/>
              </a:rPr>
              <a:t>hoá</a:t>
            </a:r>
            <a:r>
              <a:rPr lang="en-US" sz="2600" dirty="0">
                <a:solidFill>
                  <a:srgbClr val="A20000"/>
                </a:solidFill>
                <a:effectLst/>
                <a:latin typeface="Arial" panose="020B0604020202020204" pitchFamily="34" charset="0"/>
                <a:ea typeface="Times New Roman" panose="02020603050405020304" pitchFamily="18" charset="0"/>
              </a:rPr>
              <a:t> </a:t>
            </a:r>
            <a:r>
              <a:rPr lang="en-US" sz="2600" dirty="0" err="1">
                <a:solidFill>
                  <a:srgbClr val="A20000"/>
                </a:solidFill>
                <a:effectLst/>
                <a:latin typeface="Arial" panose="020B0604020202020204" pitchFamily="34" charset="0"/>
                <a:ea typeface="Times New Roman" panose="02020603050405020304" pitchFamily="18" charset="0"/>
              </a:rPr>
              <a:t>cung</a:t>
            </a:r>
            <a:r>
              <a:rPr lang="en-US" sz="2600" dirty="0">
                <a:solidFill>
                  <a:srgbClr val="A20000"/>
                </a:solidFill>
                <a:effectLst/>
                <a:latin typeface="Arial" panose="020B0604020202020204" pitchFamily="34" charset="0"/>
                <a:ea typeface="Times New Roman" panose="02020603050405020304" pitchFamily="18" charset="0"/>
              </a:rPr>
              <a:t> </a:t>
            </a:r>
            <a:r>
              <a:rPr lang="en-US" sz="2600" dirty="0" err="1">
                <a:solidFill>
                  <a:srgbClr val="A20000"/>
                </a:solidFill>
                <a:effectLst/>
                <a:latin typeface="Arial" panose="020B0604020202020204" pitchFamily="34" charset="0"/>
                <a:ea typeface="Times New Roman" panose="02020603050405020304" pitchFamily="18" charset="0"/>
              </a:rPr>
              <a:t>cấp</a:t>
            </a:r>
            <a:r>
              <a:rPr lang="en-US" sz="2600" dirty="0">
                <a:solidFill>
                  <a:srgbClr val="A20000"/>
                </a:solidFill>
                <a:effectLst/>
                <a:latin typeface="Arial" panose="020B0604020202020204" pitchFamily="34" charset="0"/>
                <a:ea typeface="Times New Roman" panose="02020603050405020304" pitchFamily="18" charset="0"/>
              </a:rPr>
              <a:t> </a:t>
            </a:r>
            <a:r>
              <a:rPr lang="en-US" sz="2600" dirty="0" err="1">
                <a:solidFill>
                  <a:srgbClr val="A20000"/>
                </a:solidFill>
                <a:effectLst/>
                <a:latin typeface="Arial" panose="020B0604020202020204" pitchFamily="34" charset="0"/>
                <a:ea typeface="Times New Roman" panose="02020603050405020304" pitchFamily="18" charset="0"/>
              </a:rPr>
              <a:t>cho</a:t>
            </a:r>
            <a:r>
              <a:rPr lang="en-US" sz="2600" dirty="0">
                <a:solidFill>
                  <a:srgbClr val="A20000"/>
                </a:solidFill>
                <a:effectLst/>
                <a:latin typeface="Arial" panose="020B0604020202020204" pitchFamily="34" charset="0"/>
                <a:ea typeface="Times New Roman" panose="02020603050405020304" pitchFamily="18" charset="0"/>
              </a:rPr>
              <a:t> </a:t>
            </a:r>
            <a:r>
              <a:rPr lang="en-US" sz="2600" dirty="0" err="1">
                <a:solidFill>
                  <a:srgbClr val="A20000"/>
                </a:solidFill>
                <a:effectLst/>
                <a:latin typeface="Arial" panose="020B0604020202020204" pitchFamily="34" charset="0"/>
                <a:ea typeface="Times New Roman" panose="02020603050405020304" pitchFamily="18" charset="0"/>
              </a:rPr>
              <a:t>khách</a:t>
            </a:r>
            <a:r>
              <a:rPr lang="en-US" sz="2600" dirty="0">
                <a:solidFill>
                  <a:srgbClr val="A20000"/>
                </a:solidFill>
                <a:effectLst/>
                <a:latin typeface="Arial" panose="020B0604020202020204" pitchFamily="34" charset="0"/>
                <a:ea typeface="Times New Roman" panose="02020603050405020304" pitchFamily="18" charset="0"/>
              </a:rPr>
              <a:t> du </a:t>
            </a:r>
            <a:r>
              <a:rPr lang="en-US" sz="2600" dirty="0" err="1">
                <a:solidFill>
                  <a:srgbClr val="A20000"/>
                </a:solidFill>
                <a:effectLst/>
                <a:latin typeface="Arial" panose="020B0604020202020204" pitchFamily="34" charset="0"/>
                <a:ea typeface="Times New Roman" panose="02020603050405020304" pitchFamily="18" charset="0"/>
              </a:rPr>
              <a:t>lịch</a:t>
            </a:r>
            <a:r>
              <a:rPr lang="en-US" sz="2600" dirty="0">
                <a:solidFill>
                  <a:srgbClr val="A20000"/>
                </a:solidFill>
                <a:effectLst/>
                <a:latin typeface="Arial" panose="020B0604020202020204" pitchFamily="34" charset="0"/>
                <a:ea typeface="Times New Roman" panose="02020603050405020304" pitchFamily="18" charset="0"/>
              </a:rPr>
              <a:t>. </a:t>
            </a:r>
          </a:p>
          <a:p>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Cung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trong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là</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một</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đại</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có</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thực</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xác</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về</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số</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và</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chất</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Không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thể</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tồn</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tại</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cung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một</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cách</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chung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chung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như</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một</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đại</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không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thể</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xác</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hoặc</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không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cân</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đo</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đong</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đếm</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4C000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600" dirty="0">
                <a:solidFill>
                  <a:srgbClr val="4C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2600" dirty="0">
              <a:solidFill>
                <a:srgbClr val="4C0000"/>
              </a:solidFill>
              <a:effectLst/>
              <a:latin typeface="Calibri" panose="020F0502020204030204" pitchFamily="34" charset="0"/>
              <a:ea typeface="Calibri" panose="020F0502020204030204" pitchFamily="34" charset="0"/>
              <a:cs typeface="Arial" panose="020B0604020202020204" pitchFamily="34" charset="0"/>
            </a:endParaRPr>
          </a:p>
          <a:p>
            <a:pPr marL="457200" indent="-457200">
              <a:buFont typeface="Wingdings" panose="05000000000000000000" pitchFamily="2" charset="2"/>
              <a:buChar char="ü"/>
            </a:pPr>
            <a:r>
              <a:rPr lang="en-US" sz="2400" dirty="0" err="1">
                <a:solidFill>
                  <a:srgbClr val="0D3B37"/>
                </a:solidFill>
                <a:effectLst/>
                <a:latin typeface="Arial" panose="020B0604020202020204" pitchFamily="34" charset="0"/>
                <a:ea typeface="Times New Roman" panose="02020603050405020304" pitchFamily="18" charset="0"/>
              </a:rPr>
              <a:t>Số</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lượng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của</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cung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trong</a:t>
            </a:r>
            <a:r>
              <a:rPr lang="en-US" sz="2400" dirty="0">
                <a:solidFill>
                  <a:srgbClr val="0D3B37"/>
                </a:solidFill>
                <a:effectLst/>
                <a:latin typeface="Arial" panose="020B0604020202020204" pitchFamily="34" charset="0"/>
                <a:ea typeface="Times New Roman" panose="02020603050405020304" pitchFamily="18" charset="0"/>
              </a:rPr>
              <a:t> du </a:t>
            </a:r>
            <a:r>
              <a:rPr lang="en-US" sz="2400" dirty="0" err="1">
                <a:solidFill>
                  <a:srgbClr val="0D3B37"/>
                </a:solidFill>
                <a:effectLst/>
                <a:latin typeface="Arial" panose="020B0604020202020204" pitchFamily="34" charset="0"/>
                <a:ea typeface="Times New Roman" panose="02020603050405020304" pitchFamily="18" charset="0"/>
              </a:rPr>
              <a:t>lịch</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là</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toàn</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bộ</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khối</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lượng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dịch</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vụ</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và</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hàng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hoá</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người</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bán</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có</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thể</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thực</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hiện</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được</a:t>
            </a:r>
            <a:r>
              <a:rPr lang="en-US" sz="2400" dirty="0">
                <a:solidFill>
                  <a:srgbClr val="0D3B37"/>
                </a:solidFill>
                <a:effectLst/>
                <a:latin typeface="Arial" panose="020B0604020202020204" pitchFamily="34" charset="0"/>
                <a:ea typeface="Times New Roman" panose="02020603050405020304" pitchFamily="18" charset="0"/>
              </a:rPr>
              <a:t>. </a:t>
            </a:r>
          </a:p>
          <a:p>
            <a:pPr marL="457200" indent="-457200">
              <a:buFont typeface="Wingdings" panose="05000000000000000000" pitchFamily="2" charset="2"/>
              <a:buChar char="ü"/>
            </a:pPr>
            <a:r>
              <a:rPr lang="en-US" sz="2400" dirty="0" err="1">
                <a:solidFill>
                  <a:srgbClr val="0D3B37"/>
                </a:solidFill>
                <a:effectLst/>
                <a:latin typeface="Arial" panose="020B0604020202020204" pitchFamily="34" charset="0"/>
                <a:ea typeface="Times New Roman" panose="02020603050405020304" pitchFamily="18" charset="0"/>
              </a:rPr>
              <a:t>Cung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trong</a:t>
            </a:r>
            <a:r>
              <a:rPr lang="en-US" sz="2400" dirty="0">
                <a:solidFill>
                  <a:srgbClr val="0D3B37"/>
                </a:solidFill>
                <a:effectLst/>
                <a:latin typeface="Arial" panose="020B0604020202020204" pitchFamily="34" charset="0"/>
                <a:ea typeface="Times New Roman" panose="02020603050405020304" pitchFamily="18" charset="0"/>
              </a:rPr>
              <a:t> du </a:t>
            </a:r>
            <a:r>
              <a:rPr lang="en-US" sz="2400" dirty="0" err="1">
                <a:solidFill>
                  <a:srgbClr val="0D3B37"/>
                </a:solidFill>
                <a:effectLst/>
                <a:latin typeface="Arial" panose="020B0604020202020204" pitchFamily="34" charset="0"/>
                <a:ea typeface="Times New Roman" panose="02020603050405020304" pitchFamily="18" charset="0"/>
              </a:rPr>
              <a:t>lịch</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được</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xác</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định</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bởi</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khả</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năng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của</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cơ</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sở</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vật</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chất</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kỹ</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thuật</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chuyên</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ngành</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cũng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như</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của</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cơ</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sở</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hạ</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tầng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để</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tạo</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ra</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dịch</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vụ</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và</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hàng</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hoá</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cần</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thiết</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thoả</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mãn</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nhu</a:t>
            </a:r>
            <a:r>
              <a:rPr lang="en-US" sz="2400" dirty="0">
                <a:solidFill>
                  <a:srgbClr val="0D3B37"/>
                </a:solidFill>
                <a:effectLst/>
                <a:latin typeface="Arial" panose="020B0604020202020204" pitchFamily="34" charset="0"/>
                <a:ea typeface="Times New Roman" panose="02020603050405020304" pitchFamily="18" charset="0"/>
              </a:rPr>
              <a:t> </a:t>
            </a:r>
            <a:r>
              <a:rPr lang="en-US" sz="2400" dirty="0" err="1">
                <a:solidFill>
                  <a:srgbClr val="0D3B37"/>
                </a:solidFill>
                <a:effectLst/>
                <a:latin typeface="Arial" panose="020B0604020202020204" pitchFamily="34" charset="0"/>
                <a:ea typeface="Times New Roman" panose="02020603050405020304" pitchFamily="18" charset="0"/>
              </a:rPr>
              <a:t>cầu</a:t>
            </a:r>
            <a:r>
              <a:rPr lang="en-US" sz="2400" dirty="0">
                <a:solidFill>
                  <a:srgbClr val="0D3B37"/>
                </a:solidFill>
                <a:effectLst/>
                <a:latin typeface="Arial" panose="020B0604020202020204" pitchFamily="34" charset="0"/>
                <a:ea typeface="Times New Roman" panose="02020603050405020304" pitchFamily="18" charset="0"/>
              </a:rPr>
              <a:t> du </a:t>
            </a:r>
            <a:r>
              <a:rPr lang="en-US" sz="2400" dirty="0" err="1">
                <a:solidFill>
                  <a:srgbClr val="0D3B37"/>
                </a:solidFill>
                <a:effectLst/>
                <a:latin typeface="Arial" panose="020B0604020202020204" pitchFamily="34" charset="0"/>
                <a:ea typeface="Times New Roman" panose="02020603050405020304" pitchFamily="18" charset="0"/>
              </a:rPr>
              <a:t>lịch</a:t>
            </a:r>
            <a:r>
              <a:rPr lang="en-US" sz="2400" dirty="0">
                <a:solidFill>
                  <a:srgbClr val="0D3B37"/>
                </a:solidFill>
                <a:effectLst/>
                <a:latin typeface="Arial" panose="020B0604020202020204" pitchFamily="34" charset="0"/>
                <a:ea typeface="Times New Roman" panose="02020603050405020304" pitchFamily="18" charset="0"/>
              </a:rPr>
              <a:t>. </a:t>
            </a:r>
            <a:endParaRPr lang="vi-VN" sz="2400" dirty="0">
              <a:solidFill>
                <a:srgbClr val="0D3B37"/>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215428" y="1194148"/>
            <a:ext cx="11743751" cy="5649046"/>
          </a:xfrm>
          <a:prstGeom prst="rect">
            <a:avLst/>
          </a:prstGeom>
          <a:solidFill>
            <a:srgbClr val="AACAF8"/>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dirty="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296444" y="1056016"/>
            <a:ext cx="11476561" cy="5649046"/>
          </a:xfrm>
          <a:prstGeom prst="rect">
            <a:avLst/>
          </a:prstGeom>
          <a:ln>
            <a:solidFill>
              <a:srgbClr val="00206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880619" y="1186126"/>
            <a:ext cx="10651209"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391890" y="228600"/>
            <a:ext cx="11465078"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rgbClr val="AACAF8"/>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2.1</a:t>
              </a:r>
              <a:r>
                <a:rPr kumimoji="0" lang="vi-VN"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a:t>
              </a:r>
              <a:r>
                <a:rPr lang="en-US" sz="2800" b="1" i="1" kern="0" dirty="0">
                  <a:solidFill>
                    <a:srgbClr val="A20000"/>
                  </a:solidFill>
                  <a:latin typeface="Arial" panose="020B0604020202020204"/>
                  <a:cs typeface="Arial" panose="020B0604020202020204"/>
                </a:rPr>
                <a:t>CUNG DU LỊCH VÀ CÁC ĐẶC TRƯNG CỦA CUNG DU LỊCH</a:t>
              </a:r>
            </a:p>
          </p:txBody>
        </p:sp>
      </p:grpSp>
      <p:sp>
        <p:nvSpPr>
          <p:cNvPr id="8" name="TextBox 7"/>
          <p:cNvSpPr txBox="1"/>
          <p:nvPr/>
        </p:nvSpPr>
        <p:spPr>
          <a:xfrm>
            <a:off x="484896" y="1063901"/>
            <a:ext cx="11410660" cy="5647700"/>
          </a:xfrm>
          <a:prstGeom prst="rect">
            <a:avLst/>
          </a:prstGeom>
          <a:noFill/>
        </p:spPr>
        <p:txBody>
          <a:bodyPr wrap="square" rtlCol="0">
            <a:spAutoFit/>
          </a:bodyPr>
          <a:lstStyle/>
          <a:p>
            <a:pPr marL="457200" indent="-457200">
              <a:buFont typeface="Wingdings" panose="05000000000000000000" pitchFamily="2" charset="2"/>
              <a:buChar char="q"/>
            </a:pPr>
            <a:r>
              <a:rPr lang="en-US" sz="2400" b="1" dirty="0" err="1">
                <a:solidFill>
                  <a:srgbClr val="C00000"/>
                </a:solidFill>
                <a:latin typeface="Arial" panose="020B0604020202020204" pitchFamily="34" charset="0"/>
                <a:cs typeface="Arial" panose="020B0604020202020204" pitchFamily="34" charset="0"/>
              </a:rPr>
              <a:t>Đặc</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trưng</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của</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cung</a:t>
            </a:r>
            <a:r>
              <a:rPr lang="en-US" sz="2400" b="1" dirty="0">
                <a:solidFill>
                  <a:srgbClr val="C00000"/>
                </a:solidFill>
                <a:latin typeface="Arial" panose="020B0604020202020204" pitchFamily="34" charset="0"/>
                <a:cs typeface="Arial" panose="020B0604020202020204" pitchFamily="34" charset="0"/>
              </a:rPr>
              <a:t> du </a:t>
            </a:r>
            <a:r>
              <a:rPr lang="en-US" sz="2400" b="1" dirty="0" err="1">
                <a:solidFill>
                  <a:srgbClr val="C00000"/>
                </a:solidFill>
                <a:latin typeface="Arial" panose="020B0604020202020204" pitchFamily="34" charset="0"/>
                <a:cs typeface="Arial" panose="020B0604020202020204" pitchFamily="34" charset="0"/>
              </a:rPr>
              <a:t>lịch</a:t>
            </a:r>
            <a:r>
              <a:rPr lang="en-US" sz="2400" b="1" dirty="0">
                <a:solidFill>
                  <a:srgbClr val="C00000"/>
                </a:solidFill>
                <a:latin typeface="Arial" panose="020B0604020202020204" pitchFamily="34" charset="0"/>
                <a:cs typeface="Arial" panose="020B0604020202020204" pitchFamily="34" charset="0"/>
              </a:rPr>
              <a:t>:</a:t>
            </a:r>
          </a:p>
          <a:p>
            <a:pPr marL="457200" indent="-457200">
              <a:buFont typeface="Wingdings" panose="05000000000000000000" pitchFamily="2" charset="2"/>
              <a:buChar char="ü"/>
            </a:pPr>
            <a:r>
              <a:rPr lang="en-US" sz="2400" b="1" i="1" dirty="0">
                <a:solidFill>
                  <a:srgbClr val="C00000"/>
                </a:solidFill>
                <a:latin typeface="Arial" panose="020B0604020202020204" pitchFamily="34" charset="0"/>
                <a:cs typeface="Arial" panose="020B0604020202020204" pitchFamily="34" charset="0"/>
              </a:rPr>
              <a:t> </a:t>
            </a:r>
            <a:r>
              <a:rPr lang="en-US" sz="2400" b="1" i="1" dirty="0" err="1">
                <a:solidFill>
                  <a:srgbClr val="C00000"/>
                </a:solidFill>
                <a:latin typeface="Arial" panose="020B0604020202020204" pitchFamily="34" charset="0"/>
                <a:cs typeface="Arial" panose="020B0604020202020204" pitchFamily="34" charset="0"/>
              </a:rPr>
              <a:t>Cung</a:t>
            </a:r>
            <a:r>
              <a:rPr lang="en-US" sz="2400" b="1" i="1" dirty="0">
                <a:solidFill>
                  <a:srgbClr val="C00000"/>
                </a:solidFill>
                <a:latin typeface="Arial" panose="020B0604020202020204" pitchFamily="34" charset="0"/>
                <a:cs typeface="Arial" panose="020B0604020202020204" pitchFamily="34" charset="0"/>
              </a:rPr>
              <a:t> du </a:t>
            </a:r>
            <a:r>
              <a:rPr lang="en-US" sz="2400" b="1" i="1" dirty="0" err="1">
                <a:solidFill>
                  <a:srgbClr val="C00000"/>
                </a:solidFill>
                <a:latin typeface="Arial" panose="020B0604020202020204" pitchFamily="34" charset="0"/>
                <a:cs typeface="Arial" panose="020B0604020202020204" pitchFamily="34" charset="0"/>
              </a:rPr>
              <a:t>lịch</a:t>
            </a:r>
            <a:r>
              <a:rPr lang="en-US" sz="2400" b="1" i="1" dirty="0">
                <a:solidFill>
                  <a:srgbClr val="C00000"/>
                </a:solidFill>
                <a:latin typeface="Arial" panose="020B0604020202020204" pitchFamily="34" charset="0"/>
                <a:cs typeface="Arial" panose="020B0604020202020204" pitchFamily="34" charset="0"/>
              </a:rPr>
              <a:t> </a:t>
            </a:r>
            <a:r>
              <a:rPr lang="en-US" sz="2400" b="1" i="1" dirty="0" err="1">
                <a:solidFill>
                  <a:srgbClr val="C00000"/>
                </a:solidFill>
                <a:latin typeface="Arial" panose="020B0604020202020204" pitchFamily="34" charset="0"/>
                <a:cs typeface="Arial" panose="020B0604020202020204" pitchFamily="34" charset="0"/>
              </a:rPr>
              <a:t>chủ</a:t>
            </a:r>
            <a:r>
              <a:rPr lang="en-US" sz="2400" b="1" i="1" dirty="0">
                <a:solidFill>
                  <a:srgbClr val="C00000"/>
                </a:solidFill>
                <a:latin typeface="Arial" panose="020B0604020202020204" pitchFamily="34" charset="0"/>
                <a:cs typeface="Arial" panose="020B0604020202020204" pitchFamily="34" charset="0"/>
              </a:rPr>
              <a:t> </a:t>
            </a:r>
            <a:r>
              <a:rPr lang="en-US" sz="2400" b="1" i="1" dirty="0" err="1">
                <a:solidFill>
                  <a:srgbClr val="C00000"/>
                </a:solidFill>
                <a:latin typeface="Arial" panose="020B0604020202020204" pitchFamily="34" charset="0"/>
                <a:cs typeface="Arial" panose="020B0604020202020204" pitchFamily="34" charset="0"/>
              </a:rPr>
              <a:t>yếu</a:t>
            </a:r>
            <a:r>
              <a:rPr lang="en-US" sz="2400" b="1" i="1" dirty="0">
                <a:solidFill>
                  <a:srgbClr val="C00000"/>
                </a:solidFill>
                <a:latin typeface="Arial" panose="020B0604020202020204" pitchFamily="34" charset="0"/>
                <a:cs typeface="Arial" panose="020B0604020202020204" pitchFamily="34" charset="0"/>
              </a:rPr>
              <a:t> </a:t>
            </a:r>
            <a:r>
              <a:rPr lang="en-US" sz="2400" b="1" i="1" dirty="0" err="1">
                <a:solidFill>
                  <a:srgbClr val="C00000"/>
                </a:solidFill>
                <a:latin typeface="Arial" panose="020B0604020202020204" pitchFamily="34" charset="0"/>
                <a:cs typeface="Arial" panose="020B0604020202020204" pitchFamily="34" charset="0"/>
              </a:rPr>
              <a:t>không</a:t>
            </a:r>
            <a:r>
              <a:rPr lang="en-US" sz="2400" b="1" i="1" dirty="0">
                <a:solidFill>
                  <a:srgbClr val="C00000"/>
                </a:solidFill>
                <a:latin typeface="Arial" panose="020B0604020202020204" pitchFamily="34" charset="0"/>
                <a:cs typeface="Arial" panose="020B0604020202020204" pitchFamily="34" charset="0"/>
              </a:rPr>
              <a:t> ở </a:t>
            </a:r>
            <a:r>
              <a:rPr lang="en-US" sz="2400" b="1" i="1" dirty="0" err="1">
                <a:solidFill>
                  <a:srgbClr val="C00000"/>
                </a:solidFill>
                <a:latin typeface="Arial" panose="020B0604020202020204" pitchFamily="34" charset="0"/>
                <a:cs typeface="Arial" panose="020B0604020202020204" pitchFamily="34" charset="0"/>
              </a:rPr>
              <a:t>dạng</a:t>
            </a:r>
            <a:r>
              <a:rPr lang="en-US" sz="2400" b="1" i="1" dirty="0">
                <a:solidFill>
                  <a:srgbClr val="C00000"/>
                </a:solidFill>
                <a:latin typeface="Arial" panose="020B0604020202020204" pitchFamily="34" charset="0"/>
                <a:cs typeface="Arial" panose="020B0604020202020204" pitchFamily="34" charset="0"/>
              </a:rPr>
              <a:t> </a:t>
            </a:r>
            <a:r>
              <a:rPr lang="en-US" sz="2400" b="1" i="1" dirty="0" err="1">
                <a:solidFill>
                  <a:srgbClr val="C00000"/>
                </a:solidFill>
                <a:latin typeface="Arial" panose="020B0604020202020204" pitchFamily="34" charset="0"/>
                <a:cs typeface="Arial" panose="020B0604020202020204" pitchFamily="34" charset="0"/>
              </a:rPr>
              <a:t>hiện</a:t>
            </a:r>
            <a:r>
              <a:rPr lang="en-US" sz="2400" b="1" i="1" dirty="0">
                <a:solidFill>
                  <a:srgbClr val="C00000"/>
                </a:solidFill>
                <a:latin typeface="Arial" panose="020B0604020202020204" pitchFamily="34" charset="0"/>
                <a:cs typeface="Arial" panose="020B0604020202020204" pitchFamily="34" charset="0"/>
              </a:rPr>
              <a:t> </a:t>
            </a:r>
            <a:r>
              <a:rPr lang="en-US" sz="2400" b="1" i="1" dirty="0" err="1">
                <a:solidFill>
                  <a:srgbClr val="C00000"/>
                </a:solidFill>
                <a:latin typeface="Arial" panose="020B0604020202020204" pitchFamily="34" charset="0"/>
                <a:cs typeface="Arial" panose="020B0604020202020204" pitchFamily="34" charset="0"/>
              </a:rPr>
              <a:t>vật</a:t>
            </a:r>
            <a:r>
              <a:rPr lang="en-US" sz="2400" b="1" i="1" dirty="0">
                <a:solidFill>
                  <a:srgbClr val="C00000"/>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hầu</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hết</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cung</a:t>
            </a:r>
            <a:r>
              <a:rPr lang="en-US" sz="2400" dirty="0">
                <a:solidFill>
                  <a:srgbClr val="001848"/>
                </a:solidFill>
                <a:latin typeface="Arial" panose="020B0604020202020204" pitchFamily="34" charset="0"/>
                <a:cs typeface="Arial" panose="020B0604020202020204" pitchFamily="34" charset="0"/>
              </a:rPr>
              <a:t> DL </a:t>
            </a:r>
            <a:r>
              <a:rPr lang="en-US" sz="2400" dirty="0" err="1">
                <a:solidFill>
                  <a:srgbClr val="001848"/>
                </a:solidFill>
                <a:latin typeface="Arial" panose="020B0604020202020204" pitchFamily="34" charset="0"/>
                <a:cs typeface="Arial" panose="020B0604020202020204" pitchFamily="34" charset="0"/>
              </a:rPr>
              <a:t>không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tồn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tại</a:t>
            </a:r>
            <a:r>
              <a:rPr lang="en-US" sz="2400" dirty="0">
                <a:solidFill>
                  <a:srgbClr val="001848"/>
                </a:solidFill>
                <a:latin typeface="Arial" panose="020B0604020202020204" pitchFamily="34" charset="0"/>
                <a:cs typeface="Arial" panose="020B0604020202020204" pitchFamily="34" charset="0"/>
              </a:rPr>
              <a:t> ở </a:t>
            </a:r>
            <a:r>
              <a:rPr lang="en-US" sz="2400" dirty="0" err="1">
                <a:solidFill>
                  <a:srgbClr val="001848"/>
                </a:solidFill>
                <a:latin typeface="Arial" panose="020B0604020202020204" pitchFamily="34" charset="0"/>
                <a:cs typeface="Arial" panose="020B0604020202020204" pitchFamily="34" charset="0"/>
              </a:rPr>
              <a:t>dạng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hiện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vật</a:t>
            </a:r>
            <a:r>
              <a:rPr lang="en-US" sz="2400" dirty="0">
                <a:solidFill>
                  <a:srgbClr val="001848"/>
                </a:solidFill>
                <a:latin typeface="Arial" panose="020B0604020202020204" pitchFamily="34" charset="0"/>
                <a:cs typeface="Arial" panose="020B0604020202020204" pitchFamily="34" charset="0"/>
              </a:rPr>
              <a:t>.</a:t>
            </a:r>
          </a:p>
          <a:p>
            <a:pPr marL="457200" indent="-457200">
              <a:buFont typeface="Wingdings" panose="05000000000000000000" pitchFamily="2" charset="2"/>
              <a:buChar char="ü"/>
            </a:pP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Nguyên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nhân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là</a:t>
            </a:r>
            <a:r>
              <a:rPr lang="en-US" sz="2400" dirty="0">
                <a:solidFill>
                  <a:srgbClr val="001848"/>
                </a:solidFill>
                <a:latin typeface="Arial" panose="020B0604020202020204" pitchFamily="34" charset="0"/>
                <a:cs typeface="Arial" panose="020B0604020202020204" pitchFamily="34" charset="0"/>
              </a:rPr>
              <a:t> do </a:t>
            </a:r>
            <a:r>
              <a:rPr lang="en-US" sz="2400" dirty="0" err="1">
                <a:solidFill>
                  <a:srgbClr val="001848"/>
                </a:solidFill>
                <a:latin typeface="Arial" panose="020B0604020202020204" pitchFamily="34" charset="0"/>
                <a:cs typeface="Arial" panose="020B0604020202020204" pitchFamily="34" charset="0"/>
              </a:rPr>
              <a:t>nhu</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cầu</a:t>
            </a:r>
            <a:r>
              <a:rPr lang="en-US" sz="2400" dirty="0">
                <a:solidFill>
                  <a:srgbClr val="001848"/>
                </a:solidFill>
                <a:latin typeface="Arial" panose="020B0604020202020204" pitchFamily="34" charset="0"/>
                <a:cs typeface="Arial" panose="020B0604020202020204" pitchFamily="34" charset="0"/>
              </a:rPr>
              <a:t> DL </a:t>
            </a:r>
            <a:r>
              <a:rPr lang="en-US" sz="2400" dirty="0" err="1">
                <a:solidFill>
                  <a:srgbClr val="001848"/>
                </a:solidFill>
                <a:latin typeface="Arial" panose="020B0604020202020204" pitchFamily="34" charset="0"/>
                <a:cs typeface="Arial" panose="020B0604020202020204" pitchFamily="34" charset="0"/>
              </a:rPr>
              <a:t>được</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thoả</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mãn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chủ</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yếu</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thông</a:t>
            </a:r>
            <a:r>
              <a:rPr lang="en-US" sz="2400" dirty="0">
                <a:solidFill>
                  <a:srgbClr val="001848"/>
                </a:solidFill>
                <a:latin typeface="Arial" panose="020B0604020202020204" pitchFamily="34" charset="0"/>
                <a:cs typeface="Arial" panose="020B0604020202020204" pitchFamily="34" charset="0"/>
              </a:rPr>
              <a:t> qua </a:t>
            </a:r>
            <a:r>
              <a:rPr lang="en-US" sz="2400" dirty="0" err="1">
                <a:solidFill>
                  <a:srgbClr val="001848"/>
                </a:solidFill>
                <a:latin typeface="Arial" panose="020B0604020202020204" pitchFamily="34" charset="0"/>
                <a:cs typeface="Arial" panose="020B0604020202020204" pitchFamily="34" charset="0"/>
              </a:rPr>
              <a:t>các</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dịch</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vụ</a:t>
            </a:r>
            <a:r>
              <a:rPr lang="en-US" sz="2400" dirty="0">
                <a:solidFill>
                  <a:srgbClr val="001848"/>
                </a:solidFill>
                <a:latin typeface="Arial" panose="020B0604020202020204" pitchFamily="34" charset="0"/>
                <a:cs typeface="Arial" panose="020B0604020202020204" pitchFamily="34" charset="0"/>
              </a:rPr>
              <a:t>. </a:t>
            </a:r>
          </a:p>
          <a:p>
            <a:pPr marL="457200" indent="-457200">
              <a:buFont typeface="Wingdings" panose="05000000000000000000" pitchFamily="2" charset="2"/>
              <a:buChar char="ü"/>
            </a:pPr>
            <a:r>
              <a:rPr lang="en-US" sz="2400" dirty="0" err="1">
                <a:solidFill>
                  <a:srgbClr val="001848"/>
                </a:solidFill>
                <a:latin typeface="Arial" panose="020B0604020202020204" pitchFamily="34" charset="0"/>
                <a:cs typeface="Arial" panose="020B0604020202020204" pitchFamily="34" charset="0"/>
              </a:rPr>
              <a:t>Hơn</a:t>
            </a:r>
            <a:r>
              <a:rPr lang="en-US" sz="2400" dirty="0">
                <a:solidFill>
                  <a:srgbClr val="001848"/>
                </a:solidFill>
                <a:latin typeface="Arial" panose="020B0604020202020204" pitchFamily="34" charset="0"/>
                <a:cs typeface="Arial" panose="020B0604020202020204" pitchFamily="34" charset="0"/>
              </a:rPr>
              <a:t> 80% </a:t>
            </a:r>
            <a:r>
              <a:rPr lang="en-US" sz="2400" dirty="0" err="1">
                <a:solidFill>
                  <a:srgbClr val="001848"/>
                </a:solidFill>
                <a:latin typeface="Arial" panose="020B0604020202020204" pitchFamily="34" charset="0"/>
                <a:cs typeface="Arial" panose="020B0604020202020204" pitchFamily="34" charset="0"/>
              </a:rPr>
              <a:t>tiêu</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dùng</a:t>
            </a:r>
            <a:r>
              <a:rPr lang="en-US" sz="2400" dirty="0">
                <a:solidFill>
                  <a:srgbClr val="001848"/>
                </a:solidFill>
                <a:latin typeface="Arial" panose="020B0604020202020204" pitchFamily="34" charset="0"/>
                <a:cs typeface="Arial" panose="020B0604020202020204" pitchFamily="34" charset="0"/>
              </a:rPr>
              <a:t> du </a:t>
            </a:r>
            <a:r>
              <a:rPr lang="en-US" sz="2400" dirty="0" err="1">
                <a:solidFill>
                  <a:srgbClr val="001848"/>
                </a:solidFill>
                <a:latin typeface="Arial" panose="020B0604020202020204" pitchFamily="34" charset="0"/>
                <a:cs typeface="Arial" panose="020B0604020202020204" pitchFamily="34" charset="0"/>
              </a:rPr>
              <a:t>lịch</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là</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tiêu</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dùng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dịch</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vụ</a:t>
            </a:r>
            <a:r>
              <a:rPr lang="en-US" sz="2400" dirty="0">
                <a:solidFill>
                  <a:srgbClr val="001848"/>
                </a:solidFill>
                <a:latin typeface="Arial" panose="020B0604020202020204" pitchFamily="34" charset="0"/>
                <a:cs typeface="Arial" panose="020B0604020202020204" pitchFamily="34" charset="0"/>
              </a:rPr>
              <a:t> </a:t>
            </a:r>
            <a:r>
              <a:rPr lang="en-US" sz="2400" dirty="0">
                <a:solidFill>
                  <a:srgbClr val="C00000"/>
                </a:solidFill>
                <a:latin typeface="Arial" panose="020B0604020202020204" pitchFamily="34" charset="0"/>
                <a:cs typeface="Arial" panose="020B0604020202020204" pitchFamily="34" charset="0"/>
                <a:sym typeface="Wingdings" panose="05000000000000000000" pitchFamily="2" charset="2"/>
              </a:rPr>
              <a:t> </a:t>
            </a:r>
            <a:r>
              <a:rPr lang="en-US" sz="2400" dirty="0" err="1">
                <a:solidFill>
                  <a:srgbClr val="C00000"/>
                </a:solidFill>
                <a:latin typeface="Arial" panose="020B0604020202020204" pitchFamily="34" charset="0"/>
                <a:cs typeface="Arial" panose="020B0604020202020204" pitchFamily="34" charset="0"/>
              </a:rPr>
              <a:t>Dịch</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vụ</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không</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tồn</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tại</a:t>
            </a:r>
            <a:r>
              <a:rPr lang="en-US" sz="2400" dirty="0">
                <a:solidFill>
                  <a:srgbClr val="C00000"/>
                </a:solidFill>
                <a:latin typeface="Arial" panose="020B0604020202020204" pitchFamily="34" charset="0"/>
                <a:cs typeface="Arial" panose="020B0604020202020204" pitchFamily="34" charset="0"/>
              </a:rPr>
              <a:t> ở </a:t>
            </a:r>
            <a:r>
              <a:rPr lang="en-US" sz="2400" dirty="0" err="1">
                <a:solidFill>
                  <a:srgbClr val="C00000"/>
                </a:solidFill>
                <a:latin typeface="Arial" panose="020B0604020202020204" pitchFamily="34" charset="0"/>
                <a:cs typeface="Arial" panose="020B0604020202020204" pitchFamily="34" charset="0"/>
              </a:rPr>
              <a:t>dạng</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hiện</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vật</a:t>
            </a:r>
            <a:r>
              <a:rPr lang="en-US" sz="2400" dirty="0">
                <a:solidFill>
                  <a:srgbClr val="C00000"/>
                </a:solidFill>
                <a:latin typeface="Arial" panose="020B0604020202020204" pitchFamily="34" charset="0"/>
                <a:cs typeface="Arial" panose="020B0604020202020204" pitchFamily="34" charset="0"/>
              </a:rPr>
              <a:t>. </a:t>
            </a:r>
          </a:p>
          <a:p>
            <a:pPr marL="457200" indent="-457200">
              <a:buFont typeface="Wingdings" panose="05000000000000000000" pitchFamily="2" charset="2"/>
              <a:buChar char="ü"/>
            </a:pPr>
            <a:r>
              <a:rPr lang="en-US" sz="2400" dirty="0" err="1">
                <a:solidFill>
                  <a:srgbClr val="001848"/>
                </a:solidFill>
                <a:latin typeface="Arial" panose="020B0604020202020204" pitchFamily="34" charset="0"/>
                <a:cs typeface="Arial" panose="020B0604020202020204" pitchFamily="34" charset="0"/>
              </a:rPr>
              <a:t>Chúng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không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thể</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đem</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trưng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bày</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một</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cách</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trực</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tiếp</a:t>
            </a:r>
            <a:r>
              <a:rPr lang="en-US" sz="2400" dirty="0">
                <a:solidFill>
                  <a:srgbClr val="001848"/>
                </a:solidFill>
                <a:latin typeface="Arial" panose="020B0604020202020204" pitchFamily="34" charset="0"/>
                <a:cs typeface="Arial" panose="020B0604020202020204" pitchFamily="34" charset="0"/>
              </a:rPr>
              <a:t>.</a:t>
            </a:r>
          </a:p>
          <a:p>
            <a:pPr marL="457200" indent="-457200">
              <a:buFont typeface="Wingdings" panose="05000000000000000000" pitchFamily="2" charset="2"/>
              <a:buChar char="ü"/>
            </a:pPr>
            <a:r>
              <a:rPr lang="en-US" sz="2400" dirty="0" err="1">
                <a:solidFill>
                  <a:srgbClr val="001848"/>
                </a:solidFill>
                <a:latin typeface="Arial" panose="020B0604020202020204" pitchFamily="34" charset="0"/>
                <a:cs typeface="Arial" panose="020B0604020202020204" pitchFamily="34" charset="0"/>
              </a:rPr>
              <a:t>Tính</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không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hiện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hữu</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này</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làm</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cho</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cung</a:t>
            </a:r>
            <a:r>
              <a:rPr lang="en-US" sz="2400" dirty="0">
                <a:solidFill>
                  <a:srgbClr val="001848"/>
                </a:solidFill>
                <a:latin typeface="Arial" panose="020B0604020202020204" pitchFamily="34" charset="0"/>
                <a:cs typeface="Arial" panose="020B0604020202020204" pitchFamily="34" charset="0"/>
              </a:rPr>
              <a:t> DL </a:t>
            </a:r>
            <a:r>
              <a:rPr lang="en-US" sz="2400" dirty="0" err="1">
                <a:solidFill>
                  <a:srgbClr val="001848"/>
                </a:solidFill>
                <a:latin typeface="Arial" panose="020B0604020202020204" pitchFamily="34" charset="0"/>
                <a:cs typeface="Arial" panose="020B0604020202020204" pitchFamily="34" charset="0"/>
              </a:rPr>
              <a:t>chỉ</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có</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thể</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tham</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gia</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vào</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thị</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trường</a:t>
            </a:r>
            <a:r>
              <a:rPr lang="en-US" sz="2400" dirty="0">
                <a:solidFill>
                  <a:srgbClr val="001848"/>
                </a:solidFill>
                <a:latin typeface="Arial" panose="020B0604020202020204" pitchFamily="34" charset="0"/>
                <a:cs typeface="Arial" panose="020B0604020202020204" pitchFamily="34" charset="0"/>
              </a:rPr>
              <a:t> DL </a:t>
            </a:r>
            <a:r>
              <a:rPr lang="en-US" sz="2400" dirty="0" err="1">
                <a:solidFill>
                  <a:srgbClr val="001848"/>
                </a:solidFill>
                <a:latin typeface="Arial" panose="020B0604020202020204" pitchFamily="34" charset="0"/>
                <a:cs typeface="Arial" panose="020B0604020202020204" pitchFamily="34" charset="0"/>
              </a:rPr>
              <a:t>một</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cách</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gián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tiếp</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gắn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với</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cơ</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sở</a:t>
            </a:r>
            <a:r>
              <a:rPr lang="en-US" sz="2400" dirty="0">
                <a:solidFill>
                  <a:srgbClr val="001848"/>
                </a:solidFill>
                <a:latin typeface="Arial" panose="020B0604020202020204" pitchFamily="34" charset="0"/>
                <a:cs typeface="Arial" panose="020B0604020202020204" pitchFamily="34" charset="0"/>
              </a:rPr>
              <a:t> SX </a:t>
            </a:r>
            <a:r>
              <a:rPr lang="en-US" sz="2400" dirty="0" err="1">
                <a:solidFill>
                  <a:srgbClr val="001848"/>
                </a:solidFill>
                <a:latin typeface="Arial" panose="020B0604020202020204" pitchFamily="34" charset="0"/>
                <a:cs typeface="Arial" panose="020B0604020202020204" pitchFamily="34" charset="0"/>
              </a:rPr>
              <a:t>ra</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chúng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và</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thông</a:t>
            </a:r>
            <a:r>
              <a:rPr lang="en-US" sz="2400" dirty="0">
                <a:solidFill>
                  <a:srgbClr val="001848"/>
                </a:solidFill>
                <a:latin typeface="Arial" panose="020B0604020202020204" pitchFamily="34" charset="0"/>
                <a:cs typeface="Arial" panose="020B0604020202020204" pitchFamily="34" charset="0"/>
              </a:rPr>
              <a:t> qua </a:t>
            </a:r>
            <a:r>
              <a:rPr lang="en-US" sz="2400" dirty="0" err="1">
                <a:solidFill>
                  <a:srgbClr val="001848"/>
                </a:solidFill>
                <a:latin typeface="Arial" panose="020B0604020202020204" pitchFamily="34" charset="0"/>
                <a:cs typeface="Arial" panose="020B0604020202020204" pitchFamily="34" charset="0"/>
              </a:rPr>
              <a:t>các</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thông</a:t>
            </a:r>
            <a:r>
              <a:rPr lang="en-US" sz="2400" dirty="0">
                <a:solidFill>
                  <a:srgbClr val="001848"/>
                </a:solidFill>
                <a:latin typeface="Arial" panose="020B0604020202020204" pitchFamily="34" charset="0"/>
                <a:cs typeface="Arial" panose="020B0604020202020204" pitchFamily="34" charset="0"/>
              </a:rPr>
              <a:t> tin </a:t>
            </a:r>
            <a:r>
              <a:rPr lang="en-US" sz="2400" dirty="0" err="1">
                <a:solidFill>
                  <a:srgbClr val="001848"/>
                </a:solidFill>
                <a:latin typeface="Arial" panose="020B0604020202020204" pitchFamily="34" charset="0"/>
                <a:cs typeface="Arial" panose="020B0604020202020204" pitchFamily="34" charset="0"/>
              </a:rPr>
              <a:t>về</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chúng</a:t>
            </a:r>
            <a:r>
              <a:rPr lang="en-US" sz="2400" dirty="0">
                <a:solidFill>
                  <a:srgbClr val="001848"/>
                </a:solidFill>
                <a:latin typeface="Arial" panose="020B0604020202020204" pitchFamily="34" charset="0"/>
                <a:cs typeface="Arial" panose="020B0604020202020204" pitchFamily="34" charset="0"/>
              </a:rPr>
              <a:t>. </a:t>
            </a:r>
          </a:p>
          <a:p>
            <a:pPr marL="457200" indent="-457200">
              <a:buFont typeface="Wingdings" panose="05000000000000000000" pitchFamily="2" charset="2"/>
              <a:buChar char="ü"/>
            </a:pPr>
            <a:r>
              <a:rPr lang="en-US" sz="2400" dirty="0" err="1">
                <a:solidFill>
                  <a:srgbClr val="001848"/>
                </a:solidFill>
                <a:latin typeface="Arial" panose="020B0604020202020204" pitchFamily="34" charset="0"/>
                <a:cs typeface="Arial" panose="020B0604020202020204" pitchFamily="34" charset="0"/>
              </a:rPr>
              <a:t>Chính</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vì</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đặc</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điểm</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này</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mà</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thường</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dẫn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đến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sự</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nhầm</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lẫn</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là</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coi</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cơ</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sở</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vật</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chất</a:t>
            </a:r>
            <a:r>
              <a:rPr lang="en-US" sz="2400" dirty="0">
                <a:solidFill>
                  <a:srgbClr val="001848"/>
                </a:solidFill>
                <a:latin typeface="Arial" panose="020B0604020202020204" pitchFamily="34" charset="0"/>
                <a:cs typeface="Arial" panose="020B0604020202020204" pitchFamily="34" charset="0"/>
              </a:rPr>
              <a:t> du </a:t>
            </a:r>
            <a:r>
              <a:rPr lang="en-US" sz="2400" dirty="0" err="1">
                <a:solidFill>
                  <a:srgbClr val="001848"/>
                </a:solidFill>
                <a:latin typeface="Arial" panose="020B0604020202020204" pitchFamily="34" charset="0"/>
                <a:cs typeface="Arial" panose="020B0604020202020204" pitchFamily="34" charset="0"/>
              </a:rPr>
              <a:t>lịch</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là</a:t>
            </a:r>
            <a:r>
              <a:rPr lang="en-US" sz="2400" dirty="0">
                <a:solidFill>
                  <a:srgbClr val="001848"/>
                </a:solidFill>
                <a:latin typeface="Arial" panose="020B0604020202020204" pitchFamily="34" charset="0"/>
                <a:cs typeface="Arial" panose="020B0604020202020204" pitchFamily="34" charset="0"/>
              </a:rPr>
              <a:t> </a:t>
            </a:r>
            <a:r>
              <a:rPr lang="en-US" sz="2400" dirty="0" err="1">
                <a:solidFill>
                  <a:srgbClr val="001848"/>
                </a:solidFill>
                <a:latin typeface="Arial" panose="020B0604020202020204" pitchFamily="34" charset="0"/>
                <a:cs typeface="Arial" panose="020B0604020202020204" pitchFamily="34" charset="0"/>
              </a:rPr>
              <a:t>cung</a:t>
            </a:r>
            <a:r>
              <a:rPr lang="en-US" sz="2400" dirty="0">
                <a:solidFill>
                  <a:srgbClr val="001848"/>
                </a:solidFill>
                <a:latin typeface="Arial" panose="020B0604020202020204" pitchFamily="34" charset="0"/>
                <a:cs typeface="Arial" panose="020B0604020202020204" pitchFamily="34" charset="0"/>
              </a:rPr>
              <a:t> du </a:t>
            </a:r>
            <a:r>
              <a:rPr lang="en-US" sz="2400" dirty="0" err="1">
                <a:solidFill>
                  <a:srgbClr val="001848"/>
                </a:solidFill>
                <a:latin typeface="Arial" panose="020B0604020202020204" pitchFamily="34" charset="0"/>
                <a:cs typeface="Arial" panose="020B0604020202020204" pitchFamily="34" charset="0"/>
              </a:rPr>
              <a:t>lịch</a:t>
            </a:r>
            <a:r>
              <a:rPr lang="en-US" sz="2400" dirty="0">
                <a:solidFill>
                  <a:srgbClr val="001848"/>
                </a:solidFill>
                <a:latin typeface="Arial" panose="020B0604020202020204" pitchFamily="34" charset="0"/>
                <a:cs typeface="Arial" panose="020B0604020202020204" pitchFamily="34" charset="0"/>
              </a:rPr>
              <a:t>. </a:t>
            </a:r>
          </a:p>
          <a:p>
            <a:pPr marL="457200" indent="-457200">
              <a:buFont typeface="Wingdings" panose="05000000000000000000" pitchFamily="2" charset="2"/>
              <a:buChar char="ü"/>
            </a:pPr>
            <a:r>
              <a:rPr lang="en-US" sz="2400" dirty="0" err="1">
                <a:solidFill>
                  <a:srgbClr val="FF0000"/>
                </a:solidFill>
                <a:latin typeface="Arial" panose="020B0604020202020204" pitchFamily="34" charset="0"/>
                <a:cs typeface="Arial" panose="020B0604020202020204" pitchFamily="34" charset="0"/>
              </a:rPr>
              <a:t>Ví</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dụ</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người</a:t>
            </a:r>
            <a:r>
              <a:rPr lang="en-US" sz="2400" dirty="0">
                <a:solidFill>
                  <a:srgbClr val="FF0000"/>
                </a:solidFill>
                <a:latin typeface="Arial" panose="020B0604020202020204" pitchFamily="34" charset="0"/>
                <a:cs typeface="Arial" panose="020B0604020202020204" pitchFamily="34" charset="0"/>
              </a:rPr>
              <a:t> ta </a:t>
            </a:r>
            <a:r>
              <a:rPr lang="en-US" sz="2400" dirty="0" err="1">
                <a:solidFill>
                  <a:srgbClr val="FF0000"/>
                </a:solidFill>
                <a:latin typeface="Arial" panose="020B0604020202020204" pitchFamily="34" charset="0"/>
                <a:cs typeface="Arial" panose="020B0604020202020204" pitchFamily="34" charset="0"/>
              </a:rPr>
              <a:t>thường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coi</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khách</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sạn</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là</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cung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trên</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thị</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trường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khách</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sạn</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Chính</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ra</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cung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khách</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sạn</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phải</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là</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các</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hàng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hoá</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vật</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chất</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và</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dịch</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vụ</a:t>
            </a:r>
            <a:r>
              <a:rPr lang="en-US" sz="2400" dirty="0">
                <a:solidFill>
                  <a:srgbClr val="FF0000"/>
                </a:solidFill>
                <a:latin typeface="Arial" panose="020B0604020202020204" pitchFamily="34" charset="0"/>
                <a:cs typeface="Arial" panose="020B0604020202020204" pitchFamily="34" charset="0"/>
              </a:rPr>
              <a:t>  </a:t>
            </a:r>
          </a:p>
          <a:p>
            <a:endParaRPr lang="en-US" sz="2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215428" y="1194148"/>
            <a:ext cx="11743751" cy="4795835"/>
          </a:xfrm>
          <a:prstGeom prst="rect">
            <a:avLst/>
          </a:prstGeom>
          <a:solidFill>
            <a:srgbClr val="4E90F0"/>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dirty="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296444" y="1056016"/>
            <a:ext cx="11476561" cy="4795835"/>
          </a:xfrm>
          <a:prstGeom prst="rect">
            <a:avLst/>
          </a:prstGeom>
          <a:ln>
            <a:solidFill>
              <a:srgbClr val="00206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880619" y="1186126"/>
            <a:ext cx="10651209"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391890" y="228600"/>
            <a:ext cx="11465078"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rgbClr val="4E90F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2.1</a:t>
              </a:r>
              <a:r>
                <a:rPr kumimoji="0" lang="vi-VN"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a:t>
              </a:r>
              <a:r>
                <a:rPr lang="en-US" sz="2800" b="1" i="1" kern="0" dirty="0">
                  <a:solidFill>
                    <a:srgbClr val="A20000"/>
                  </a:solidFill>
                  <a:latin typeface="Arial" panose="020B0604020202020204"/>
                  <a:cs typeface="Arial" panose="020B0604020202020204"/>
                </a:rPr>
                <a:t>CUNG DU LỊCH VÀ CÁC ĐẶC TRƯNG CỦA CUNG DU LỊCH</a:t>
              </a:r>
            </a:p>
          </p:txBody>
        </p:sp>
      </p:grpSp>
      <p:sp>
        <p:nvSpPr>
          <p:cNvPr id="8" name="TextBox 7"/>
          <p:cNvSpPr txBox="1"/>
          <p:nvPr/>
        </p:nvSpPr>
        <p:spPr>
          <a:xfrm>
            <a:off x="465212" y="1257951"/>
            <a:ext cx="11410660" cy="4093428"/>
          </a:xfrm>
          <a:prstGeom prst="rect">
            <a:avLst/>
          </a:prstGeom>
          <a:noFill/>
        </p:spPr>
        <p:txBody>
          <a:bodyPr wrap="square" rtlCol="0">
            <a:spAutoFit/>
          </a:bodyPr>
          <a:lstStyle/>
          <a:p>
            <a:pPr marL="457200" indent="-457200">
              <a:buFont typeface="Wingdings" panose="05000000000000000000" pitchFamily="2" charset="2"/>
              <a:buChar char="q"/>
            </a:pPr>
            <a:r>
              <a:rPr lang="en-US" sz="2600" b="1" dirty="0" err="1">
                <a:solidFill>
                  <a:srgbClr val="C00000"/>
                </a:solidFill>
                <a:latin typeface="Arial" panose="020B0604020202020204" pitchFamily="34" charset="0"/>
                <a:cs typeface="Arial" panose="020B0604020202020204" pitchFamily="34" charset="0"/>
              </a:rPr>
              <a:t>Đặc</a:t>
            </a:r>
            <a:r>
              <a:rPr lang="en-US" sz="2600" b="1" dirty="0">
                <a:solidFill>
                  <a:srgbClr val="C00000"/>
                </a:solidFill>
                <a:latin typeface="Arial" panose="020B0604020202020204" pitchFamily="34" charset="0"/>
                <a:cs typeface="Arial" panose="020B0604020202020204" pitchFamily="34" charset="0"/>
              </a:rPr>
              <a:t> </a:t>
            </a:r>
            <a:r>
              <a:rPr lang="en-US" sz="2600" b="1" dirty="0" err="1">
                <a:solidFill>
                  <a:srgbClr val="C00000"/>
                </a:solidFill>
                <a:latin typeface="Arial" panose="020B0604020202020204" pitchFamily="34" charset="0"/>
                <a:cs typeface="Arial" panose="020B0604020202020204" pitchFamily="34" charset="0"/>
              </a:rPr>
              <a:t>trưng</a:t>
            </a:r>
            <a:r>
              <a:rPr lang="en-US" sz="2600" b="1" dirty="0">
                <a:solidFill>
                  <a:srgbClr val="C00000"/>
                </a:solidFill>
                <a:latin typeface="Arial" panose="020B0604020202020204" pitchFamily="34" charset="0"/>
                <a:cs typeface="Arial" panose="020B0604020202020204" pitchFamily="34" charset="0"/>
              </a:rPr>
              <a:t> </a:t>
            </a:r>
            <a:r>
              <a:rPr lang="en-US" sz="2600" b="1" dirty="0" err="1">
                <a:solidFill>
                  <a:srgbClr val="C00000"/>
                </a:solidFill>
                <a:latin typeface="Arial" panose="020B0604020202020204" pitchFamily="34" charset="0"/>
                <a:cs typeface="Arial" panose="020B0604020202020204" pitchFamily="34" charset="0"/>
              </a:rPr>
              <a:t>của</a:t>
            </a:r>
            <a:r>
              <a:rPr lang="en-US" sz="2600" b="1" dirty="0">
                <a:solidFill>
                  <a:srgbClr val="C00000"/>
                </a:solidFill>
                <a:latin typeface="Arial" panose="020B0604020202020204" pitchFamily="34" charset="0"/>
                <a:cs typeface="Arial" panose="020B0604020202020204" pitchFamily="34" charset="0"/>
              </a:rPr>
              <a:t> </a:t>
            </a:r>
            <a:r>
              <a:rPr lang="en-US" sz="2600" b="1" dirty="0" err="1">
                <a:solidFill>
                  <a:srgbClr val="C00000"/>
                </a:solidFill>
                <a:latin typeface="Arial" panose="020B0604020202020204" pitchFamily="34" charset="0"/>
                <a:cs typeface="Arial" panose="020B0604020202020204" pitchFamily="34" charset="0"/>
              </a:rPr>
              <a:t>cung</a:t>
            </a:r>
            <a:r>
              <a:rPr lang="en-US" sz="2600" b="1" dirty="0">
                <a:solidFill>
                  <a:srgbClr val="C00000"/>
                </a:solidFill>
                <a:latin typeface="Arial" panose="020B0604020202020204" pitchFamily="34" charset="0"/>
                <a:cs typeface="Arial" panose="020B0604020202020204" pitchFamily="34" charset="0"/>
              </a:rPr>
              <a:t> du </a:t>
            </a:r>
            <a:r>
              <a:rPr lang="en-US" sz="2600" b="1" dirty="0" err="1">
                <a:solidFill>
                  <a:srgbClr val="C00000"/>
                </a:solidFill>
                <a:latin typeface="Arial" panose="020B0604020202020204" pitchFamily="34" charset="0"/>
                <a:cs typeface="Arial" panose="020B0604020202020204" pitchFamily="34" charset="0"/>
              </a:rPr>
              <a:t>lịch</a:t>
            </a:r>
            <a:r>
              <a:rPr lang="en-US" sz="2600" b="1" dirty="0">
                <a:solidFill>
                  <a:srgbClr val="C00000"/>
                </a:solidFill>
                <a:latin typeface="Arial" panose="020B0604020202020204" pitchFamily="34" charset="0"/>
                <a:cs typeface="Arial" panose="020B0604020202020204" pitchFamily="34" charset="0"/>
              </a:rPr>
              <a:t>:</a:t>
            </a:r>
          </a:p>
          <a:p>
            <a:r>
              <a:rPr lang="en-US" sz="2600" b="1" dirty="0" err="1">
                <a:effectLst/>
                <a:latin typeface="Arial" panose="020B0604020202020204" pitchFamily="34" charset="0"/>
                <a:ea typeface="Times New Roman" panose="02020603050405020304" pitchFamily="18" charset="0"/>
                <a:cs typeface="Arial" panose="020B0604020202020204" pitchFamily="34" charset="0"/>
              </a:rPr>
              <a:t>Cung</a:t>
            </a:r>
            <a:r>
              <a:rPr lang="en-US" sz="2600" b="1" dirty="0">
                <a:effectLst/>
                <a:latin typeface="Arial" panose="020B0604020202020204" pitchFamily="34" charset="0"/>
                <a:ea typeface="Times New Roman" panose="02020603050405020304" pitchFamily="18" charset="0"/>
                <a:cs typeface="Arial" panose="020B0604020202020204" pitchFamily="34" charset="0"/>
              </a:rPr>
              <a:t> du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thường</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không</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có</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tính</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mềm</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dẻo</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linh</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r>
              <a:rPr lang="en-US" sz="2600" b="1" dirty="0" err="1">
                <a:effectLst/>
                <a:latin typeface="Arial" panose="020B0604020202020204" pitchFamily="34" charset="0"/>
                <a:ea typeface="Times New Roman" panose="02020603050405020304" pitchFamily="18" charset="0"/>
                <a:cs typeface="Arial" panose="020B0604020202020204" pitchFamily="34" charset="0"/>
              </a:rPr>
              <a:t>hoạt</a:t>
            </a:r>
            <a:r>
              <a:rPr lang="en-US" sz="2600" b="1" dirty="0">
                <a:effectLst/>
                <a:latin typeface="Arial" panose="020B0604020202020204" pitchFamily="34" charset="0"/>
                <a:ea typeface="Times New Roman" panose="02020603050405020304" pitchFamily="18" charset="0"/>
                <a:cs typeface="Arial" panose="020B0604020202020204" pitchFamily="34" charset="0"/>
              </a:rPr>
              <a:t>: </a:t>
            </a:r>
          </a:p>
          <a:p>
            <a:pPr marL="457200" indent="-457200">
              <a:buFont typeface="Wingdings" panose="05000000000000000000" pitchFamily="2" charset="2"/>
              <a:buChar char="ü"/>
            </a:pPr>
            <a:r>
              <a:rPr lang="en-US" sz="2600" dirty="0" err="1">
                <a:effectLst/>
                <a:latin typeface="Arial" panose="020B0604020202020204" pitchFamily="34" charset="0"/>
                <a:ea typeface="Times New Roman" panose="02020603050405020304" pitchFamily="18" charset="0"/>
                <a:cs typeface="Arial" panose="020B0604020202020204" pitchFamily="34" charset="0"/>
              </a:rPr>
              <a:t>Sản</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xuất</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và</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tiêu</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dùng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dịch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vụ</a:t>
            </a:r>
            <a:r>
              <a:rPr lang="en-US" sz="2600" dirty="0">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cũng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như</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một</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số</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loại</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hàng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hoá</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dịch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vụ</a:t>
            </a:r>
            <a:r>
              <a:rPr lang="en-US" sz="2600" dirty="0">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chủ</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yếu</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là</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hàng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ăn</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uống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diễn</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ra</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đồng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thời</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tại</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điểm</a:t>
            </a:r>
            <a:r>
              <a:rPr lang="en-US" sz="2600" dirty="0">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effectLst/>
                <a:latin typeface="Arial" panose="020B0604020202020204" pitchFamily="34" charset="0"/>
                <a:ea typeface="Times New Roman" panose="02020603050405020304" pitchFamily="18" charset="0"/>
                <a:cs typeface="Arial" panose="020B0604020202020204" pitchFamily="34" charset="0"/>
              </a:rPr>
              <a:t>. Khi </a:t>
            </a:r>
            <a:r>
              <a:rPr lang="en-US" sz="2600" dirty="0" err="1">
                <a:effectLst/>
                <a:latin typeface="Arial" panose="020B0604020202020204" pitchFamily="34" charset="0"/>
                <a:ea typeface="Times New Roman" panose="02020603050405020304" pitchFamily="18" charset="0"/>
                <a:cs typeface="Arial" panose="020B0604020202020204" pitchFamily="34" charset="0"/>
              </a:rPr>
              <a:t>có</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biến</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đổi</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về</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số</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lượng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cầu</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thì</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cung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không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thể</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nhập</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từ</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chỗ</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khác</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về</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được</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endParaRPr lang="en-US" sz="2600" dirty="0">
              <a:effectLst/>
              <a:latin typeface="Arial" panose="020B0604020202020204" pitchFamily="34" charset="0"/>
              <a:ea typeface="Calibri" panose="020F0502020204030204" pitchFamily="34" charset="0"/>
              <a:cs typeface="Arial" panose="020B0604020202020204" pitchFamily="34" charset="0"/>
            </a:endParaRPr>
          </a:p>
          <a:p>
            <a:pPr marL="457200" indent="-457200">
              <a:buFont typeface="Wingdings" panose="05000000000000000000" pitchFamily="2" charset="2"/>
              <a:buChar char="ü"/>
            </a:pPr>
            <a:r>
              <a:rPr lang="en-US" sz="2600" dirty="0" err="1">
                <a:effectLst/>
                <a:latin typeface="Arial" panose="020B0604020202020204" pitchFamily="34" charset="0"/>
                <a:ea typeface="Times New Roman" panose="02020603050405020304" pitchFamily="18" charset="0"/>
                <a:cs typeface="Arial" panose="020B0604020202020204" pitchFamily="34" charset="0"/>
              </a:rPr>
              <a:t>Dịch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vụ</a:t>
            </a:r>
            <a:r>
              <a:rPr lang="en-US" sz="2600" dirty="0">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không</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thể</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đem</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lưu</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kho</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effectLst/>
                <a:latin typeface="Arial" panose="020B0604020202020204" pitchFamily="34" charset="0"/>
                <a:ea typeface="Times New Roman" panose="02020603050405020304" pitchFamily="18" charset="0"/>
                <a:cs typeface="Arial" panose="020B0604020202020204" pitchFamily="34" charset="0"/>
              </a:rPr>
              <a:t>được</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không</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thể</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cất</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giữ</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khi</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cầu</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giảm</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giá</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thấp</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để</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đem</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bán</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khi</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có</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điều</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kiện</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thuận</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lợi</a:t>
            </a:r>
            <a:r>
              <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hơn</a:t>
            </a:r>
            <a:endParaRPr lang="en-US"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marL="457200" indent="-457200">
              <a:buFont typeface="Wingdings" panose="05000000000000000000" pitchFamily="2" charset="2"/>
              <a:buChar char="ü"/>
            </a:pP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Trong</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quá</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trình</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tạo</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ra</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cung</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tỷ</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trọng</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vốn</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cố</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sử</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dụng</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cao</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hơn</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vốn</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lưu</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r>
              <a:rPr lang="en-US" sz="2600" i="1" dirty="0" err="1">
                <a:solidFill>
                  <a:srgbClr val="008E4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2600" i="1" dirty="0">
                <a:solidFill>
                  <a:srgbClr val="008E40"/>
                </a:solidFill>
                <a:effectLst/>
                <a:latin typeface="Arial" panose="020B0604020202020204" pitchFamily="34" charset="0"/>
                <a:ea typeface="Times New Roman" panose="02020603050405020304" pitchFamily="18" charset="0"/>
                <a:cs typeface="Arial" panose="020B0604020202020204" pitchFamily="34" charset="0"/>
              </a:rPr>
              <a:t>. </a:t>
            </a:r>
            <a:endParaRPr lang="en-US" sz="2600" i="1" dirty="0">
              <a:solidFill>
                <a:srgbClr val="008E4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215428" y="1353172"/>
            <a:ext cx="11743751" cy="5293757"/>
          </a:xfrm>
          <a:prstGeom prst="rect">
            <a:avLst/>
          </a:prstGeom>
          <a:solidFill>
            <a:srgbClr val="146BEA"/>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dirty="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296444" y="1215040"/>
            <a:ext cx="11476561" cy="5301642"/>
          </a:xfrm>
          <a:prstGeom prst="rect">
            <a:avLst/>
          </a:prstGeom>
          <a:ln>
            <a:solidFill>
              <a:srgbClr val="4E90F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sp>
        <p:nvSpPr>
          <p:cNvPr id="4" name="Rectangle 13"/>
          <p:cNvSpPr>
            <a:spLocks noChangeArrowheads="1"/>
          </p:cNvSpPr>
          <p:nvPr/>
        </p:nvSpPr>
        <p:spPr bwMode="auto">
          <a:xfrm>
            <a:off x="880619" y="1345150"/>
            <a:ext cx="10651209" cy="46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20000"/>
              </a:lnSpc>
              <a:tabLst>
                <a:tab pos="857250" algn="l"/>
              </a:tabLst>
            </a:pPr>
            <a:endParaRPr lang="en-US" sz="2200" dirty="0">
              <a:cs typeface="Arial" panose="020B0604020202020204" pitchFamily="34" charset="0"/>
            </a:endParaRPr>
          </a:p>
        </p:txBody>
      </p:sp>
      <p:grpSp>
        <p:nvGrpSpPr>
          <p:cNvPr id="5" name="Group 7"/>
          <p:cNvGrpSpPr/>
          <p:nvPr/>
        </p:nvGrpSpPr>
        <p:grpSpPr bwMode="auto">
          <a:xfrm>
            <a:off x="391890" y="228600"/>
            <a:ext cx="11465078" cy="891219"/>
            <a:chOff x="913" y="0"/>
            <a:chExt cx="6226175" cy="719137"/>
          </a:xfrm>
          <a:solidFill>
            <a:srgbClr val="4E90F0"/>
          </a:solidFill>
        </p:grpSpPr>
        <p:sp>
          <p:nvSpPr>
            <p:cNvPr id="6" name="AutoShape 3"/>
            <p:cNvSpPr>
              <a:spLocks noChangeArrowheads="1"/>
            </p:cNvSpPr>
            <p:nvPr/>
          </p:nvSpPr>
          <p:spPr bwMode="auto">
            <a:xfrm>
              <a:off x="913" y="0"/>
              <a:ext cx="6226175" cy="719137"/>
            </a:xfrm>
            <a:prstGeom prst="roundRect">
              <a:avLst>
                <a:gd name="adj" fmla="val 16667"/>
              </a:avLst>
            </a:prstGeom>
            <a:solidFill>
              <a:srgbClr val="146BEA"/>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2.1</a:t>
              </a:r>
              <a:r>
                <a:rPr kumimoji="0" lang="vi-VN" sz="2800" b="1" i="1" u="none" strike="noStrike" kern="0" cap="none" spc="0" normalizeH="0" baseline="0" noProof="0" dirty="0">
                  <a:ln>
                    <a:noFill/>
                  </a:ln>
                  <a:solidFill>
                    <a:srgbClr val="A20000"/>
                  </a:solidFill>
                  <a:effectLst/>
                  <a:uLnTx/>
                  <a:uFillTx/>
                  <a:latin typeface="Arial" panose="020B0604020202020204"/>
                  <a:cs typeface="Arial" panose="020B0604020202020204"/>
                  <a:sym typeface="Arial" panose="020B0604020202020204"/>
                </a:rPr>
                <a:t>.</a:t>
              </a:r>
              <a:r>
                <a:rPr lang="en-US" sz="2800" b="1" i="1" kern="0" dirty="0">
                  <a:solidFill>
                    <a:srgbClr val="A20000"/>
                  </a:solidFill>
                  <a:latin typeface="Arial" panose="020B0604020202020204"/>
                  <a:cs typeface="Arial" panose="020B0604020202020204"/>
                </a:rPr>
                <a:t>CUNG DU LỊCH VÀ CÁC ĐẶC TRƯNG CỦA CUNG DU LỊCH</a:t>
              </a:r>
            </a:p>
          </p:txBody>
        </p:sp>
      </p:grpSp>
      <p:sp>
        <p:nvSpPr>
          <p:cNvPr id="8" name="TextBox 7"/>
          <p:cNvSpPr txBox="1"/>
          <p:nvPr/>
        </p:nvSpPr>
        <p:spPr>
          <a:xfrm>
            <a:off x="484896" y="1222925"/>
            <a:ext cx="11410660" cy="5293757"/>
          </a:xfrm>
          <a:prstGeom prst="rect">
            <a:avLst/>
          </a:prstGeom>
          <a:noFill/>
        </p:spPr>
        <p:txBody>
          <a:bodyPr wrap="square" rtlCol="0">
            <a:spAutoFit/>
          </a:bodyPr>
          <a:lstStyle/>
          <a:p>
            <a:pPr marL="457200" indent="-457200">
              <a:buFont typeface="Wingdings" panose="05000000000000000000" pitchFamily="2" charset="2"/>
              <a:buChar char="q"/>
            </a:pPr>
            <a:r>
              <a:rPr lang="en-US" sz="2600" b="1" dirty="0" err="1">
                <a:solidFill>
                  <a:srgbClr val="C00000"/>
                </a:solidFill>
                <a:latin typeface="Arial" panose="020B0604020202020204" pitchFamily="34" charset="0"/>
                <a:cs typeface="Arial" panose="020B0604020202020204" pitchFamily="34" charset="0"/>
              </a:rPr>
              <a:t>Đặc</a:t>
            </a:r>
            <a:r>
              <a:rPr lang="en-US" sz="2600" b="1" dirty="0">
                <a:solidFill>
                  <a:srgbClr val="C00000"/>
                </a:solidFill>
                <a:latin typeface="Arial" panose="020B0604020202020204" pitchFamily="34" charset="0"/>
                <a:cs typeface="Arial" panose="020B0604020202020204" pitchFamily="34" charset="0"/>
              </a:rPr>
              <a:t> </a:t>
            </a:r>
            <a:r>
              <a:rPr lang="en-US" sz="2600" b="1" dirty="0" err="1">
                <a:solidFill>
                  <a:srgbClr val="C00000"/>
                </a:solidFill>
                <a:latin typeface="Arial" panose="020B0604020202020204" pitchFamily="34" charset="0"/>
                <a:cs typeface="Arial" panose="020B0604020202020204" pitchFamily="34" charset="0"/>
              </a:rPr>
              <a:t>trưng</a:t>
            </a:r>
            <a:r>
              <a:rPr lang="en-US" sz="2600" b="1" dirty="0">
                <a:solidFill>
                  <a:srgbClr val="C00000"/>
                </a:solidFill>
                <a:latin typeface="Arial" panose="020B0604020202020204" pitchFamily="34" charset="0"/>
                <a:cs typeface="Arial" panose="020B0604020202020204" pitchFamily="34" charset="0"/>
              </a:rPr>
              <a:t> </a:t>
            </a:r>
            <a:r>
              <a:rPr lang="en-US" sz="2600" b="1" dirty="0" err="1">
                <a:solidFill>
                  <a:srgbClr val="C00000"/>
                </a:solidFill>
                <a:latin typeface="Arial" panose="020B0604020202020204" pitchFamily="34" charset="0"/>
                <a:cs typeface="Arial" panose="020B0604020202020204" pitchFamily="34" charset="0"/>
              </a:rPr>
              <a:t>của</a:t>
            </a:r>
            <a:r>
              <a:rPr lang="en-US" sz="2600" b="1" dirty="0">
                <a:solidFill>
                  <a:srgbClr val="C00000"/>
                </a:solidFill>
                <a:latin typeface="Arial" panose="020B0604020202020204" pitchFamily="34" charset="0"/>
                <a:cs typeface="Arial" panose="020B0604020202020204" pitchFamily="34" charset="0"/>
              </a:rPr>
              <a:t> </a:t>
            </a:r>
            <a:r>
              <a:rPr lang="en-US" sz="2600" b="1" dirty="0" err="1">
                <a:solidFill>
                  <a:srgbClr val="C00000"/>
                </a:solidFill>
                <a:latin typeface="Arial" panose="020B0604020202020204" pitchFamily="34" charset="0"/>
                <a:cs typeface="Arial" panose="020B0604020202020204" pitchFamily="34" charset="0"/>
              </a:rPr>
              <a:t>cung</a:t>
            </a:r>
            <a:r>
              <a:rPr lang="en-US" sz="2600" b="1" dirty="0">
                <a:solidFill>
                  <a:srgbClr val="C00000"/>
                </a:solidFill>
                <a:latin typeface="Arial" panose="020B0604020202020204" pitchFamily="34" charset="0"/>
                <a:cs typeface="Arial" panose="020B0604020202020204" pitchFamily="34" charset="0"/>
              </a:rPr>
              <a:t> du </a:t>
            </a:r>
            <a:r>
              <a:rPr lang="en-US" sz="2600" b="1" dirty="0" err="1">
                <a:solidFill>
                  <a:srgbClr val="C00000"/>
                </a:solidFill>
                <a:latin typeface="Arial" panose="020B0604020202020204" pitchFamily="34" charset="0"/>
                <a:cs typeface="Arial" panose="020B0604020202020204" pitchFamily="34" charset="0"/>
              </a:rPr>
              <a:t>lịch</a:t>
            </a:r>
            <a:r>
              <a:rPr lang="en-US" sz="2600" b="1" dirty="0">
                <a:solidFill>
                  <a:srgbClr val="C00000"/>
                </a:solidFill>
                <a:latin typeface="Arial" panose="020B0604020202020204" pitchFamily="34" charset="0"/>
                <a:cs typeface="Arial" panose="020B0604020202020204" pitchFamily="34" charset="0"/>
              </a:rPr>
              <a:t>:</a:t>
            </a:r>
          </a:p>
          <a:p>
            <a:pPr marL="457200" indent="-457200">
              <a:buFont typeface="Wingdings" panose="05000000000000000000" pitchFamily="2" charset="2"/>
              <a:buChar char="ü"/>
            </a:pPr>
            <a:r>
              <a:rPr lang="en-US" sz="2600" b="1" i="1" u="sng" dirty="0" err="1">
                <a:solidFill>
                  <a:srgbClr val="001848"/>
                </a:solidFill>
                <a:latin typeface="Arial" panose="020B0604020202020204" pitchFamily="34" charset="0"/>
                <a:cs typeface="Arial" panose="020B0604020202020204" pitchFamily="34" charset="0"/>
              </a:rPr>
              <a:t>Cung</a:t>
            </a:r>
            <a:r>
              <a:rPr lang="en-US" sz="2600" b="1" i="1" u="sng" dirty="0">
                <a:solidFill>
                  <a:srgbClr val="001848"/>
                </a:solidFill>
                <a:latin typeface="Arial" panose="020B0604020202020204" pitchFamily="34" charset="0"/>
                <a:cs typeface="Arial" panose="020B0604020202020204" pitchFamily="34" charset="0"/>
              </a:rPr>
              <a:t> du </a:t>
            </a:r>
            <a:r>
              <a:rPr lang="en-US" sz="2600" b="1" i="1" u="sng" dirty="0" err="1">
                <a:solidFill>
                  <a:srgbClr val="001848"/>
                </a:solidFill>
                <a:latin typeface="Arial" panose="020B0604020202020204" pitchFamily="34" charset="0"/>
                <a:cs typeface="Arial" panose="020B0604020202020204" pitchFamily="34" charset="0"/>
              </a:rPr>
              <a:t>lịch</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hạn</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chế</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về</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mặt</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số</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lượng</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và</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thường</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được</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tổ</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chức</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một</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cách</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thống</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nhất</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trên</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thị</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trường</a:t>
            </a:r>
            <a:r>
              <a:rPr lang="en-US" sz="2600" b="1" i="1" u="sng"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số</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lượng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doanh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nghiệp</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với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năng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lực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của</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nó</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lượng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hạn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chế</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trong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một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thời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điểm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nhất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định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Mặt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trong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hoạt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động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một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loại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doanh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nghiệp</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không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thể</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đáp</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ứng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rất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đa</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dạng</a:t>
            </a:r>
            <a:r>
              <a:rPr lang="en-US" sz="2600" dirty="0">
                <a:solidFill>
                  <a:srgbClr val="001848"/>
                </a:solidFill>
                <a:latin typeface="Arial" panose="020B0604020202020204" pitchFamily="34" charset="0"/>
                <a:cs typeface="Arial" panose="020B0604020202020204" pitchFamily="34" charset="0"/>
              </a:rPr>
              <a:t>. </a:t>
            </a:r>
          </a:p>
          <a:p>
            <a:pPr marL="457200" indent="-457200">
              <a:buFont typeface="Wingdings" panose="05000000000000000000" pitchFamily="2" charset="2"/>
              <a:buChar char="ü"/>
            </a:pPr>
            <a:endParaRPr lang="en-US" b="1" i="1" u="sng" dirty="0">
              <a:solidFill>
                <a:srgbClr val="001848"/>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ü"/>
            </a:pPr>
            <a:r>
              <a:rPr lang="en-US" sz="2600" b="1" i="1" u="sng" dirty="0" err="1">
                <a:solidFill>
                  <a:srgbClr val="001848"/>
                </a:solidFill>
                <a:latin typeface="Arial" panose="020B0604020202020204" pitchFamily="34" charset="0"/>
                <a:cs typeface="Arial" panose="020B0604020202020204" pitchFamily="34" charset="0"/>
              </a:rPr>
              <a:t>Cung</a:t>
            </a:r>
            <a:r>
              <a:rPr lang="en-US" sz="2600" b="1" i="1" u="sng" dirty="0">
                <a:solidFill>
                  <a:srgbClr val="001848"/>
                </a:solidFill>
                <a:latin typeface="Arial" panose="020B0604020202020204" pitchFamily="34" charset="0"/>
                <a:cs typeface="Arial" panose="020B0604020202020204" pitchFamily="34" charset="0"/>
              </a:rPr>
              <a:t> du </a:t>
            </a:r>
            <a:r>
              <a:rPr lang="en-US" sz="2600" b="1" i="1" u="sng" dirty="0" err="1">
                <a:solidFill>
                  <a:srgbClr val="001848"/>
                </a:solidFill>
                <a:latin typeface="Arial" panose="020B0604020202020204" pitchFamily="34" charset="0"/>
                <a:cs typeface="Arial" panose="020B0604020202020204" pitchFamily="34" charset="0"/>
              </a:rPr>
              <a:t>lịch</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có</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tính</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chuyên</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môn</a:t>
            </a:r>
            <a:r>
              <a:rPr lang="en-US" sz="2600" b="1" i="1" u="sng" dirty="0">
                <a:solidFill>
                  <a:srgbClr val="001848"/>
                </a:solidFill>
                <a:latin typeface="Arial" panose="020B0604020202020204" pitchFamily="34" charset="0"/>
                <a:cs typeface="Arial" panose="020B0604020202020204" pitchFamily="34" charset="0"/>
              </a:rPr>
              <a:t> </a:t>
            </a:r>
            <a:r>
              <a:rPr lang="en-US" sz="2600" b="1" i="1" u="sng" dirty="0" err="1">
                <a:solidFill>
                  <a:srgbClr val="001848"/>
                </a:solidFill>
                <a:latin typeface="Arial" panose="020B0604020202020204" pitchFamily="34" charset="0"/>
                <a:cs typeface="Arial" panose="020B0604020202020204" pitchFamily="34" charset="0"/>
              </a:rPr>
              <a:t>cao</a:t>
            </a:r>
            <a:r>
              <a:rPr lang="en-US" sz="2600" b="1" i="1" u="sng"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cung</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bao </a:t>
            </a:r>
            <a:r>
              <a:rPr lang="en-US" sz="2600" dirty="0" err="1">
                <a:solidFill>
                  <a:srgbClr val="001848"/>
                </a:solidFill>
                <a:latin typeface="Arial" panose="020B0604020202020204" pitchFamily="34" charset="0"/>
                <a:cs typeface="Arial" panose="020B0604020202020204" pitchFamily="34" charset="0"/>
              </a:rPr>
              <a:t>gồm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những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vụ</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hàng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hoá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rất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nhau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theo</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sự</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chuyên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môn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hoá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ngành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nghề</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để</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tạo</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ra</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vụ</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vận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chuyển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lưu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trú</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ăn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uống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hướng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dẫn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vui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chơi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giải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trí</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Với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mỗi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loại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hình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vụ</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có</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sự</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chuyên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môn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hoá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sâu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hơn</a:t>
            </a:r>
            <a:r>
              <a:rPr lang="en-US" sz="2600" dirty="0">
                <a:solidFill>
                  <a:srgbClr val="001848"/>
                </a:solidFill>
                <a:latin typeface="Arial" panose="020B0604020202020204" pitchFamily="34" charset="0"/>
                <a:cs typeface="Arial" panose="020B0604020202020204" pitchFamily="34" charset="0"/>
              </a:rPr>
              <a:t>. </a:t>
            </a:r>
          </a:p>
          <a:p>
            <a:pPr marL="396875"/>
            <a:r>
              <a:rPr lang="en-US" sz="2600" b="1" dirty="0" err="1">
                <a:solidFill>
                  <a:srgbClr val="FF0000"/>
                </a:solidFill>
                <a:latin typeface="Arial" panose="020B0604020202020204" pitchFamily="34" charset="0"/>
                <a:cs typeface="Arial" panose="020B0604020202020204" pitchFamily="34" charset="0"/>
              </a:rPr>
              <a:t>Ví</a:t>
            </a:r>
            <a:r>
              <a:rPr lang="en-US" sz="2600" b="1" dirty="0">
                <a:solidFill>
                  <a:srgbClr val="FF0000"/>
                </a:solidFill>
                <a:latin typeface="Arial" panose="020B0604020202020204" pitchFamily="34" charset="0"/>
                <a:cs typeface="Arial" panose="020B0604020202020204" pitchFamily="34" charset="0"/>
              </a:rPr>
              <a:t> </a:t>
            </a:r>
            <a:r>
              <a:rPr lang="en-US" sz="2600" b="1" dirty="0" err="1">
                <a:solidFill>
                  <a:srgbClr val="FF0000"/>
                </a:solidFill>
                <a:latin typeface="Arial" panose="020B0604020202020204" pitchFamily="34" charset="0"/>
                <a:cs typeface="Arial" panose="020B0604020202020204" pitchFamily="34" charset="0"/>
              </a:rPr>
              <a:t>dụ</a:t>
            </a:r>
            <a:r>
              <a:rPr lang="en-US" sz="2600" b="1" dirty="0">
                <a:solidFill>
                  <a:srgbClr val="FF0000"/>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để</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tạo</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ra</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vụ</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lưu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trú</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có</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vụ</a:t>
            </a:r>
            <a:r>
              <a:rPr lang="en-US" sz="2600" dirty="0">
                <a:solidFill>
                  <a:srgbClr val="001848"/>
                </a:solidFill>
                <a:latin typeface="Arial" panose="020B0604020202020204" pitchFamily="34" charset="0"/>
                <a:cs typeface="Arial" panose="020B0604020202020204" pitchFamily="34" charset="0"/>
              </a:rPr>
              <a:t> do </a:t>
            </a:r>
            <a:r>
              <a:rPr lang="en-US" sz="2600" dirty="0" err="1">
                <a:solidFill>
                  <a:srgbClr val="001848"/>
                </a:solidFill>
                <a:latin typeface="Arial" panose="020B0604020202020204" pitchFamily="34" charset="0"/>
                <a:cs typeface="Arial" panose="020B0604020202020204" pitchFamily="34" charset="0"/>
              </a:rPr>
              <a:t>các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loại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hình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sở</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lưu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trú</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như</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khách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sạn</a:t>
            </a:r>
            <a:r>
              <a:rPr lang="en-US" sz="2600" dirty="0">
                <a:solidFill>
                  <a:srgbClr val="001848"/>
                </a:solidFill>
                <a:latin typeface="Arial" panose="020B0604020202020204" pitchFamily="34" charset="0"/>
                <a:cs typeface="Arial" panose="020B0604020202020204" pitchFamily="34" charset="0"/>
              </a:rPr>
              <a:t>, motel, camping, </a:t>
            </a:r>
            <a:r>
              <a:rPr lang="en-US" sz="2600" dirty="0" err="1">
                <a:solidFill>
                  <a:srgbClr val="001848"/>
                </a:solidFill>
                <a:latin typeface="Arial" panose="020B0604020202020204" pitchFamily="34" charset="0"/>
                <a:cs typeface="Arial" panose="020B0604020202020204" pitchFamily="34" charset="0"/>
              </a:rPr>
              <a:t>làng</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755375" y="1243035"/>
            <a:ext cx="11066512" cy="5495083"/>
          </a:xfrm>
          <a:prstGeom prst="rect">
            <a:avLst/>
          </a:prstGeom>
          <a:solidFill>
            <a:schemeClr val="accent2"/>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959365" y="1257842"/>
            <a:ext cx="10685538" cy="5403980"/>
          </a:xfrm>
          <a:prstGeom prst="rect">
            <a:avLst/>
          </a:prstGeom>
          <a:ln>
            <a:solidFill>
              <a:srgbClr val="00206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grpSp>
        <p:nvGrpSpPr>
          <p:cNvPr id="5" name="Group 7"/>
          <p:cNvGrpSpPr/>
          <p:nvPr/>
        </p:nvGrpSpPr>
        <p:grpSpPr bwMode="auto">
          <a:xfrm>
            <a:off x="500750" y="228600"/>
            <a:ext cx="11465078"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chemeClr val="accent2"/>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lang="en-US" sz="2800" b="1" i="1" kern="0" dirty="0">
                  <a:solidFill>
                    <a:srgbClr val="002060"/>
                  </a:solidFill>
                  <a:latin typeface="Arial" panose="020B0604020202020204"/>
                  <a:cs typeface="Arial" panose="020B0604020202020204"/>
                </a:rPr>
                <a:t> CẦU DU LỊCH VÀ CÁC ĐẶC TRƯNG CỦA CẦU DU LỊCH</a:t>
              </a:r>
            </a:p>
          </p:txBody>
        </p:sp>
      </p:grpSp>
      <p:sp>
        <p:nvSpPr>
          <p:cNvPr id="9" name="TextBox 8"/>
          <p:cNvSpPr txBox="1"/>
          <p:nvPr/>
        </p:nvSpPr>
        <p:spPr>
          <a:xfrm>
            <a:off x="1136210" y="1334139"/>
            <a:ext cx="10463593" cy="5403980"/>
          </a:xfrm>
          <a:prstGeom prst="rect">
            <a:avLst/>
          </a:prstGeom>
          <a:noFill/>
        </p:spPr>
        <p:txBody>
          <a:bodyPr wrap="square" rtlCol="0">
            <a:spAutoFit/>
          </a:bodyPr>
          <a:lstStyle/>
          <a:p>
            <a:pPr marL="0" marR="0">
              <a:lnSpc>
                <a:spcPct val="107000"/>
              </a:lnSpc>
              <a:spcBef>
                <a:spcPts val="0"/>
              </a:spcBef>
              <a:spcAft>
                <a:spcPts val="800"/>
              </a:spcAft>
            </a:pPr>
            <a:r>
              <a:rPr lang="en-US" sz="26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Nhu</a:t>
            </a:r>
            <a:r>
              <a:rPr lang="en-US" sz="26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cầu</a:t>
            </a:r>
            <a:r>
              <a:rPr lang="en-US" sz="26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b="1"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là</a:t>
            </a:r>
            <a:r>
              <a:rPr lang="en-US" sz="26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b="1"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gì</a:t>
            </a:r>
            <a:r>
              <a:rPr lang="en-US" sz="26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t>
            </a:r>
            <a:r>
              <a:rPr lang="en-US" sz="26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p>
          <a:p>
            <a:pPr marL="457200" marR="0" indent="-457200" algn="just">
              <a:lnSpc>
                <a:spcPct val="107000"/>
              </a:lnSpc>
              <a:spcBef>
                <a:spcPts val="0"/>
              </a:spcBef>
              <a:spcAft>
                <a:spcPts val="800"/>
              </a:spcAft>
              <a:buFont typeface="Wingdings" panose="05000000000000000000" pitchFamily="2" charset="2"/>
              <a:buChar char="Ø"/>
            </a:pP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Nhu</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cầu</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du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lịch</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là</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sản</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phẩm</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sự</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phát</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triển</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xã</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hội</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mang</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tính</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kinh</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tế</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xã</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hội</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và</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văn</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hoá</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sâu</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sắc</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Nó</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hình</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thành</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trong</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quá</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trình</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phát</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triển</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kinh</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tế</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xã</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hội</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và</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giao</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lưu</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văn</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hoá</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dưới</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tác</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động</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các</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yếu</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tố</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khách</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quan</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và</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chủ</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quan</a:t>
            </a:r>
            <a:r>
              <a:rPr lang="en-US" sz="26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a:t>
            </a:r>
          </a:p>
          <a:p>
            <a:pPr marL="457200" marR="0" indent="-457200" algn="just">
              <a:lnSpc>
                <a:spcPct val="107000"/>
              </a:lnSpc>
              <a:spcBef>
                <a:spcPts val="0"/>
              </a:spcBef>
              <a:spcAft>
                <a:spcPts val="800"/>
              </a:spcAft>
              <a:buFont typeface="Wingdings" panose="05000000000000000000" pitchFamily="2" charset="2"/>
              <a:buChar char="Ø"/>
            </a:pPr>
            <a:r>
              <a:rPr lang="en-US" sz="2600" dirty="0" err="1">
                <a:solidFill>
                  <a:srgbClr val="001848"/>
                </a:solidFill>
                <a:latin typeface="Arial" panose="020B0604020202020204" pitchFamily="34" charset="0"/>
                <a:cs typeface="Arial" panose="020B0604020202020204" pitchFamily="34" charset="0"/>
              </a:rPr>
              <a:t>Trong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giai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đoạn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đầu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phát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triển</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cao</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cấp</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tiếp</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đó</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nó</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nâng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cao</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khi</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trở</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thành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hiện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tượng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phổ</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biến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cùng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với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động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của</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quá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trình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đô</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thị</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hoá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cuộc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cách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mạng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công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nghệ</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cách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mạng</a:t>
            </a:r>
            <a:r>
              <a:rPr lang="en-US" sz="2600" dirty="0">
                <a:solidFill>
                  <a:srgbClr val="001848"/>
                </a:solidFill>
                <a:latin typeface="Arial" panose="020B0604020202020204" pitchFamily="34" charset="0"/>
                <a:cs typeface="Arial" panose="020B0604020202020204" pitchFamily="34" charset="0"/>
              </a:rPr>
              <a:t> tin </a:t>
            </a:r>
            <a:r>
              <a:rPr lang="en-US" sz="2600" dirty="0" err="1">
                <a:solidFill>
                  <a:srgbClr val="001848"/>
                </a:solidFill>
                <a:latin typeface="Arial" panose="020B0604020202020204" pitchFamily="34" charset="0"/>
                <a:cs typeface="Arial" panose="020B0604020202020204" pitchFamily="34" charset="0"/>
              </a:rPr>
              <a:t>học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dần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trở</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thành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thiết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của</a:t>
            </a:r>
            <a:r>
              <a:rPr lang="en-US" sz="2600" dirty="0">
                <a:solidFill>
                  <a:srgbClr val="001848"/>
                </a:solidFill>
                <a:latin typeface="Arial" panose="020B0604020202020204" pitchFamily="34" charset="0"/>
                <a:cs typeface="Arial" panose="020B0604020202020204" pitchFamily="34" charset="0"/>
              </a:rPr>
              <a:t> con </a:t>
            </a:r>
            <a:r>
              <a:rPr lang="en-US" sz="2600" dirty="0" err="1">
                <a:solidFill>
                  <a:srgbClr val="001848"/>
                </a:solidFill>
                <a:latin typeface="Arial" panose="020B0604020202020204" pitchFamily="34" charset="0"/>
                <a:cs typeface="Arial" panose="020B0604020202020204" pitchFamily="34" charset="0"/>
              </a:rPr>
              <a:t>người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nhằm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khôi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phục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tăng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cường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sức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khoẻ</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khả</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năng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lao</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động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nâng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cao</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thể</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chất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tinh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thần</a:t>
            </a:r>
            <a:r>
              <a:rPr lang="en-US" sz="2600" dirty="0">
                <a:solidFill>
                  <a:srgbClr val="001848"/>
                </a:solidFill>
                <a:latin typeface="Arial" panose="020B0604020202020204" pitchFamily="34" charset="0"/>
                <a:cs typeface="Arial" panose="020B0604020202020204"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par>
                                <p:cTn id="11" presetID="42"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243036"/>
            <a:ext cx="10907755" cy="5169546"/>
          </a:xfrm>
          <a:prstGeom prst="rect">
            <a:avLst/>
          </a:prstGeom>
          <a:solidFill>
            <a:srgbClr val="AACAF8"/>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1012373" y="1257842"/>
            <a:ext cx="10685538" cy="5078442"/>
          </a:xfrm>
          <a:prstGeom prst="rect">
            <a:avLst/>
          </a:prstGeom>
          <a:ln>
            <a:solidFill>
              <a:srgbClr val="00206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grpSp>
        <p:nvGrpSpPr>
          <p:cNvPr id="5" name="Group 7"/>
          <p:cNvGrpSpPr/>
          <p:nvPr/>
        </p:nvGrpSpPr>
        <p:grpSpPr bwMode="auto">
          <a:xfrm>
            <a:off x="642256" y="228600"/>
            <a:ext cx="11323571" cy="891219"/>
            <a:chOff x="913" y="0"/>
            <a:chExt cx="6226175" cy="719137"/>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719137"/>
            </a:xfrm>
            <a:prstGeom prst="roundRect">
              <a:avLst>
                <a:gd name="adj" fmla="val 16667"/>
              </a:avLst>
            </a:prstGeom>
            <a:solidFill>
              <a:srgbClr val="AACAF8"/>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lang="en-US" sz="2800" b="1" i="1" kern="0" dirty="0">
                  <a:solidFill>
                    <a:srgbClr val="002060"/>
                  </a:solidFill>
                  <a:latin typeface="Arial" panose="020B0604020202020204"/>
                  <a:cs typeface="Arial" panose="020B0604020202020204"/>
                </a:rPr>
                <a:t> CẦU DU LỊCH VÀ CÁC ĐẶC TRƯNG CỦA CẦU DU LỊCH</a:t>
              </a:r>
            </a:p>
          </p:txBody>
        </p:sp>
      </p:grpSp>
      <p:sp>
        <p:nvSpPr>
          <p:cNvPr id="9" name="TextBox 8"/>
          <p:cNvSpPr txBox="1"/>
          <p:nvPr/>
        </p:nvSpPr>
        <p:spPr>
          <a:xfrm>
            <a:off x="1136210" y="1334139"/>
            <a:ext cx="10463593" cy="5078442"/>
          </a:xfrm>
          <a:prstGeom prst="rect">
            <a:avLst/>
          </a:prstGeom>
          <a:noFill/>
        </p:spPr>
        <p:txBody>
          <a:bodyPr wrap="square" rtlCol="0">
            <a:spAutoFit/>
          </a:bodyPr>
          <a:lstStyle/>
          <a:p>
            <a:pPr marL="457200" marR="0" indent="-457200" algn="just">
              <a:lnSpc>
                <a:spcPct val="107000"/>
              </a:lnSpc>
              <a:spcBef>
                <a:spcPts val="0"/>
              </a:spcBef>
              <a:spcAft>
                <a:spcPts val="800"/>
              </a:spcAft>
              <a:buFont typeface="Wingdings" panose="05000000000000000000" pitchFamily="2" charset="2"/>
              <a:buChar char="Ø"/>
            </a:pPr>
            <a:r>
              <a:rPr lang="en-US" sz="2600" b="1" i="1" dirty="0" err="1">
                <a:solidFill>
                  <a:srgbClr val="A20000"/>
                </a:solidFill>
                <a:latin typeface="Arial" panose="020B0604020202020204" pitchFamily="34" charset="0"/>
                <a:cs typeface="Arial" panose="020B0604020202020204" pitchFamily="34" charset="0"/>
              </a:rPr>
              <a:t>Nhu</a:t>
            </a:r>
            <a:r>
              <a:rPr lang="en-US" sz="2600" b="1" i="1" dirty="0">
                <a:solidFill>
                  <a:srgbClr val="A20000"/>
                </a:solidFill>
                <a:latin typeface="Arial" panose="020B0604020202020204" pitchFamily="34" charset="0"/>
                <a:cs typeface="Arial" panose="020B0604020202020204" pitchFamily="34" charset="0"/>
              </a:rPr>
              <a:t> </a:t>
            </a:r>
            <a:r>
              <a:rPr lang="en-US" sz="2600" b="1" i="1" dirty="0" err="1">
                <a:solidFill>
                  <a:srgbClr val="A20000"/>
                </a:solidFill>
                <a:latin typeface="Arial" panose="020B0604020202020204" pitchFamily="34" charset="0"/>
                <a:cs typeface="Arial" panose="020B0604020202020204" pitchFamily="34" charset="0"/>
              </a:rPr>
              <a:t>cầu</a:t>
            </a:r>
            <a:r>
              <a:rPr lang="en-US" sz="2600" b="1" i="1" dirty="0">
                <a:solidFill>
                  <a:srgbClr val="A20000"/>
                </a:solidFill>
                <a:latin typeface="Arial" panose="020B0604020202020204" pitchFamily="34" charset="0"/>
                <a:cs typeface="Arial" panose="020B0604020202020204" pitchFamily="34" charset="0"/>
              </a:rPr>
              <a:t> du </a:t>
            </a:r>
            <a:r>
              <a:rPr lang="en-US" sz="2600" b="1" i="1" dirty="0" err="1">
                <a:solidFill>
                  <a:srgbClr val="A20000"/>
                </a:solidFill>
                <a:latin typeface="Arial" panose="020B0604020202020204" pitchFamily="34" charset="0"/>
                <a:cs typeface="Arial" panose="020B0604020202020204" pitchFamily="34" charset="0"/>
              </a:rPr>
              <a:t>lịch</a:t>
            </a:r>
            <a:r>
              <a:rPr lang="en-US" sz="2600" b="1" i="1" dirty="0">
                <a:solidFill>
                  <a:srgbClr val="A20000"/>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một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loại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xã</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hội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đặc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biệt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mang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tính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tổng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hợp</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cao</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biểu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hiện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sự</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mong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muốn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tạm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thời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rời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thường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xuyên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để</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đến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với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thiên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nhiên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văn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hoá</a:t>
            </a:r>
            <a:r>
              <a:rPr lang="en-US" sz="2600" dirty="0">
                <a:solidFill>
                  <a:srgbClr val="001848"/>
                </a:solidFill>
                <a:latin typeface="Arial" panose="020B0604020202020204" pitchFamily="34" charset="0"/>
                <a:cs typeface="Arial" panose="020B0604020202020204" pitchFamily="34" charset="0"/>
              </a:rPr>
              <a:t> ở </a:t>
            </a:r>
            <a:r>
              <a:rPr lang="en-US" sz="2600" dirty="0" err="1">
                <a:solidFill>
                  <a:srgbClr val="001848"/>
                </a:solidFill>
                <a:latin typeface="Arial" panose="020B0604020202020204" pitchFamily="34" charset="0"/>
                <a:cs typeface="Arial" panose="020B0604020202020204" pitchFamily="34" charset="0"/>
              </a:rPr>
              <a:t>một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là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nguyện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vọng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thiết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của</a:t>
            </a:r>
            <a:r>
              <a:rPr lang="en-US" sz="2600" dirty="0">
                <a:solidFill>
                  <a:srgbClr val="001848"/>
                </a:solidFill>
                <a:latin typeface="Arial" panose="020B0604020202020204" pitchFamily="34" charset="0"/>
                <a:cs typeface="Arial" panose="020B0604020202020204" pitchFamily="34" charset="0"/>
              </a:rPr>
              <a:t> con </a:t>
            </a:r>
            <a:r>
              <a:rPr lang="en-US" sz="2600" dirty="0" err="1">
                <a:solidFill>
                  <a:srgbClr val="001848"/>
                </a:solidFill>
                <a:latin typeface="Arial" panose="020B0604020202020204" pitchFamily="34" charset="0"/>
                <a:cs typeface="Arial" panose="020B0604020202020204" pitchFamily="34" charset="0"/>
              </a:rPr>
              <a:t>người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muốn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được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giải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phóng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khỏi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sự</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căng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thẳng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tiếng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ồn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sự</a:t>
            </a:r>
            <a:r>
              <a:rPr lang="en-US" sz="2600" dirty="0">
                <a:solidFill>
                  <a:srgbClr val="001848"/>
                </a:solidFill>
                <a:latin typeface="Arial" panose="020B0604020202020204" pitchFamily="34" charset="0"/>
                <a:cs typeface="Arial" panose="020B0604020202020204" pitchFamily="34" charset="0"/>
              </a:rPr>
              <a:t> ô </a:t>
            </a:r>
            <a:r>
              <a:rPr lang="en-US" sz="2600" dirty="0" err="1">
                <a:solidFill>
                  <a:srgbClr val="001848"/>
                </a:solidFill>
                <a:latin typeface="Arial" panose="020B0604020202020204" pitchFamily="34" charset="0"/>
                <a:cs typeface="Arial" panose="020B0604020202020204" pitchFamily="34" charset="0"/>
              </a:rPr>
              <a:t>nhiễm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môi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trường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ngày</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càng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tăng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các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trung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tâm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công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nghiệp</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đô</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thị</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để</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nghỉ</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ngơi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giải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trí</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tăng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cường</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sự</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hiểu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biết</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phục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hồi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sức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khoẻ</a:t>
            </a:r>
            <a:r>
              <a:rPr lang="en-US" sz="2600" dirty="0">
                <a:solidFill>
                  <a:srgbClr val="001848"/>
                </a:solidFill>
                <a:latin typeface="Arial" panose="020B0604020202020204" pitchFamily="34" charset="0"/>
                <a:cs typeface="Arial" panose="020B0604020202020204" pitchFamily="34" charset="0"/>
              </a:rPr>
              <a:t>...</a:t>
            </a:r>
          </a:p>
          <a:p>
            <a:pPr marL="457200" marR="0" indent="-457200" algn="just">
              <a:lnSpc>
                <a:spcPct val="107000"/>
              </a:lnSpc>
              <a:spcBef>
                <a:spcPts val="0"/>
              </a:spcBef>
              <a:spcAft>
                <a:spcPts val="800"/>
              </a:spcAft>
              <a:buFont typeface="Wingdings" panose="05000000000000000000" pitchFamily="2" charset="2"/>
              <a:buChar char="Ø"/>
            </a:pP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thể</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hiện</a:t>
            </a:r>
            <a:r>
              <a:rPr lang="en-US" sz="2600" dirty="0">
                <a:solidFill>
                  <a:srgbClr val="001848"/>
                </a:solidFill>
                <a:latin typeface="Arial" panose="020B0604020202020204" pitchFamily="34" charset="0"/>
                <a:cs typeface="Arial" panose="020B0604020202020204" pitchFamily="34" charset="0"/>
              </a:rPr>
              <a:t> ở 3 </a:t>
            </a:r>
            <a:r>
              <a:rPr lang="en-US" sz="2600" dirty="0" err="1">
                <a:solidFill>
                  <a:srgbClr val="001848"/>
                </a:solidFill>
                <a:latin typeface="Arial" panose="020B0604020202020204" pitchFamily="34" charset="0"/>
                <a:cs typeface="Arial" panose="020B0604020202020204" pitchFamily="34" charset="0"/>
              </a:rPr>
              <a:t>mức</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cá</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nhân</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của</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nhóm</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người</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và</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nhu</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cầu</a:t>
            </a:r>
            <a:r>
              <a:rPr lang="en-US" sz="2600" dirty="0">
                <a:solidFill>
                  <a:srgbClr val="001848"/>
                </a:solidFill>
                <a:latin typeface="Arial" panose="020B0604020202020204" pitchFamily="34" charset="0"/>
                <a:cs typeface="Arial" panose="020B0604020202020204" pitchFamily="34" charset="0"/>
              </a:rPr>
              <a:t> du </a:t>
            </a:r>
            <a:r>
              <a:rPr lang="en-US" sz="2600" dirty="0" err="1">
                <a:solidFill>
                  <a:srgbClr val="001848"/>
                </a:solidFill>
                <a:latin typeface="Arial" panose="020B0604020202020204" pitchFamily="34" charset="0"/>
                <a:cs typeface="Arial" panose="020B0604020202020204" pitchFamily="34" charset="0"/>
              </a:rPr>
              <a:t>lịch</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xã</a:t>
            </a:r>
            <a:r>
              <a:rPr lang="en-US" sz="2600" dirty="0">
                <a:solidFill>
                  <a:srgbClr val="001848"/>
                </a:solidFill>
                <a:latin typeface="Arial" panose="020B0604020202020204" pitchFamily="34" charset="0"/>
                <a:cs typeface="Arial" panose="020B0604020202020204" pitchFamily="34" charset="0"/>
              </a:rPr>
              <a:t> </a:t>
            </a:r>
            <a:r>
              <a:rPr lang="en-US" sz="2600" dirty="0" err="1">
                <a:solidFill>
                  <a:srgbClr val="001848"/>
                </a:solidFill>
                <a:latin typeface="Arial" panose="020B0604020202020204" pitchFamily="34" charset="0"/>
                <a:cs typeface="Arial" panose="020B0604020202020204" pitchFamily="34" charset="0"/>
              </a:rPr>
              <a:t>hội</a:t>
            </a:r>
            <a:r>
              <a:rPr lang="en-US" sz="2600" dirty="0">
                <a:solidFill>
                  <a:srgbClr val="001848"/>
                </a:solidFill>
                <a:latin typeface="Arial" panose="020B0604020202020204" pitchFamily="34" charset="0"/>
                <a:cs typeface="Arial" panose="020B0604020202020204" pitchFamily="34" charset="0"/>
              </a:rPr>
              <a:t>. </a:t>
            </a:r>
          </a:p>
          <a:p>
            <a:pPr marL="457200" marR="0" indent="-457200" algn="just">
              <a:lnSpc>
                <a:spcPct val="107000"/>
              </a:lnSpc>
              <a:spcBef>
                <a:spcPts val="0"/>
              </a:spcBef>
              <a:spcAft>
                <a:spcPts val="800"/>
              </a:spcAft>
              <a:buFont typeface="Wingdings" panose="05000000000000000000" pitchFamily="2" charset="2"/>
              <a:buChar char="Ø"/>
            </a:pPr>
            <a:endParaRPr lang="en-US" sz="2600" dirty="0">
              <a:solidFill>
                <a:srgbClr val="001848"/>
              </a:solidFill>
              <a:latin typeface="Arial" panose="020B0604020202020204" pitchFamily="34" charset="0"/>
              <a:cs typeface="Arial" panose="020B0604020202020204" pitchFamily="34" charset="0"/>
            </a:endParaRPr>
          </a:p>
          <a:p>
            <a:pPr marR="0" algn="just">
              <a:lnSpc>
                <a:spcPct val="107000"/>
              </a:lnSpc>
              <a:spcBef>
                <a:spcPts val="0"/>
              </a:spcBef>
              <a:spcAft>
                <a:spcPts val="800"/>
              </a:spcAft>
            </a:pPr>
            <a:endParaRPr lang="en-US" sz="2600" dirty="0">
              <a:solidFill>
                <a:srgbClr val="001848"/>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par>
                                <p:cTn id="11" presetID="42"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674645" y="1166833"/>
            <a:ext cx="11408498" cy="5614967"/>
          </a:xfrm>
          <a:prstGeom prst="rect">
            <a:avLst/>
          </a:prstGeom>
          <a:solidFill>
            <a:schemeClr val="accent2">
              <a:lumMod val="50000"/>
            </a:schemeClr>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772886" y="1181640"/>
            <a:ext cx="11176080" cy="5516014"/>
          </a:xfrm>
          <a:prstGeom prst="rect">
            <a:avLst/>
          </a:prstGeom>
          <a:ln>
            <a:solidFill>
              <a:srgbClr val="00206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grpSp>
        <p:nvGrpSpPr>
          <p:cNvPr id="5" name="Group 7"/>
          <p:cNvGrpSpPr/>
          <p:nvPr/>
        </p:nvGrpSpPr>
        <p:grpSpPr bwMode="auto">
          <a:xfrm>
            <a:off x="642256" y="195942"/>
            <a:ext cx="11323571" cy="840955"/>
            <a:chOff x="913" y="0"/>
            <a:chExt cx="6226175" cy="678578"/>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678578"/>
            </a:xfrm>
            <a:prstGeom prst="roundRect">
              <a:avLst>
                <a:gd name="adj" fmla="val 16667"/>
              </a:avLst>
            </a:prstGeom>
            <a:solidFill>
              <a:schemeClr val="accent2">
                <a:lumMod val="50000"/>
              </a:schemeClr>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lang="en-US" sz="2800" b="1" i="1" kern="0" dirty="0">
                  <a:solidFill>
                    <a:srgbClr val="002060"/>
                  </a:solidFill>
                  <a:latin typeface="Arial" panose="020B0604020202020204"/>
                  <a:cs typeface="Arial" panose="020B0604020202020204"/>
                </a:rPr>
                <a:t> CẦU DU LỊCH VÀ CÁC ĐẶC TRƯNG CỦA CẦU DU LỊCH</a:t>
              </a:r>
            </a:p>
          </p:txBody>
        </p:sp>
      </p:grpSp>
      <p:sp>
        <p:nvSpPr>
          <p:cNvPr id="9" name="TextBox 8"/>
          <p:cNvSpPr txBox="1"/>
          <p:nvPr/>
        </p:nvSpPr>
        <p:spPr>
          <a:xfrm>
            <a:off x="853180" y="1206907"/>
            <a:ext cx="11067376" cy="5122300"/>
          </a:xfrm>
          <a:prstGeom prst="rect">
            <a:avLst/>
          </a:prstGeom>
          <a:noFill/>
        </p:spPr>
        <p:txBody>
          <a:bodyPr wrap="square" rtlCol="0">
            <a:spAutoFit/>
          </a:bodyPr>
          <a:lstStyle/>
          <a:p>
            <a:pPr marL="285750" marR="0" indent="-285750" algn="just">
              <a:lnSpc>
                <a:spcPct val="107000"/>
              </a:lnSpc>
              <a:spcBef>
                <a:spcPts val="0"/>
              </a:spcBef>
              <a:spcAft>
                <a:spcPts val="800"/>
              </a:spcAft>
              <a:buFont typeface="Wingdings" panose="05000000000000000000" pitchFamily="2" charset="2"/>
              <a:buChar char="q"/>
            </a:pPr>
            <a:r>
              <a:rPr lang="en-US" sz="2400" b="1" dirty="0" err="1">
                <a:solidFill>
                  <a:srgbClr val="A20000"/>
                </a:solidFill>
                <a:effectLst/>
                <a:latin typeface="Arial" panose="020B0604020202020204" pitchFamily="34" charset="0"/>
                <a:ea typeface="Times New Roman" panose="02020603050405020304" pitchFamily="18" charset="0"/>
              </a:rPr>
              <a:t>Cầu</a:t>
            </a:r>
            <a:r>
              <a:rPr lang="en-US" sz="2400" b="1" dirty="0">
                <a:solidFill>
                  <a:srgbClr val="A20000"/>
                </a:solidFill>
                <a:effectLst/>
                <a:latin typeface="Arial" panose="020B0604020202020204" pitchFamily="34" charset="0"/>
                <a:ea typeface="Times New Roman" panose="02020603050405020304" pitchFamily="18" charset="0"/>
              </a:rPr>
              <a:t> </a:t>
            </a:r>
            <a:r>
              <a:rPr lang="en-US" sz="2400" b="1" dirty="0" err="1">
                <a:solidFill>
                  <a:srgbClr val="A20000"/>
                </a:solidFill>
                <a:effectLst/>
                <a:latin typeface="Arial" panose="020B0604020202020204" pitchFamily="34" charset="0"/>
                <a:ea typeface="Times New Roman" panose="02020603050405020304" pitchFamily="18" charset="0"/>
              </a:rPr>
              <a:t>trong</a:t>
            </a:r>
            <a:r>
              <a:rPr lang="en-US" sz="2400" b="1" dirty="0">
                <a:solidFill>
                  <a:srgbClr val="A20000"/>
                </a:solidFill>
                <a:effectLst/>
                <a:latin typeface="Arial" panose="020B0604020202020204" pitchFamily="34" charset="0"/>
                <a:ea typeface="Times New Roman" panose="02020603050405020304" pitchFamily="18" charset="0"/>
              </a:rPr>
              <a:t> du </a:t>
            </a:r>
            <a:r>
              <a:rPr lang="en-US" sz="2400" b="1" dirty="0" err="1">
                <a:solidFill>
                  <a:srgbClr val="A20000"/>
                </a:solidFill>
                <a:effectLst/>
                <a:latin typeface="Arial" panose="020B0604020202020204" pitchFamily="34" charset="0"/>
                <a:ea typeface="Times New Roman" panose="02020603050405020304" pitchFamily="18" charset="0"/>
              </a:rPr>
              <a:t>lịch</a:t>
            </a:r>
            <a:r>
              <a:rPr lang="en-US" sz="2400" b="1" dirty="0">
                <a:solidFill>
                  <a:srgbClr val="A20000"/>
                </a:solidFill>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là</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một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bộ</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phận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nhu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cầu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của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xã</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hội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có</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khả</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năng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thanh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toán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về</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hàng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hoá</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vật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chất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và</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dịch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vụ</a:t>
            </a:r>
            <a:r>
              <a:rPr lang="en-US" sz="2400" dirty="0">
                <a:effectLst/>
                <a:latin typeface="Arial" panose="020B0604020202020204" pitchFamily="34" charset="0"/>
                <a:ea typeface="Times New Roman" panose="02020603050405020304" pitchFamily="18" charset="0"/>
              </a:rPr>
              <a:t> du </a:t>
            </a:r>
            <a:r>
              <a:rPr lang="en-US" sz="2400" dirty="0" err="1">
                <a:effectLst/>
                <a:latin typeface="Arial" panose="020B0604020202020204" pitchFamily="34" charset="0"/>
                <a:ea typeface="Times New Roman" panose="02020603050405020304" pitchFamily="18" charset="0"/>
              </a:rPr>
              <a:t>lịch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đảm</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bảo</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sự</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lại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lưu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trú</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tạm</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thời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của</a:t>
            </a:r>
            <a:r>
              <a:rPr lang="en-US" sz="2400" dirty="0">
                <a:effectLst/>
                <a:latin typeface="Arial" panose="020B0604020202020204" pitchFamily="34" charset="0"/>
                <a:ea typeface="Times New Roman" panose="02020603050405020304" pitchFamily="18" charset="0"/>
              </a:rPr>
              <a:t> con </a:t>
            </a:r>
            <a:r>
              <a:rPr lang="en-US" sz="2400" dirty="0" err="1">
                <a:effectLst/>
                <a:latin typeface="Arial" panose="020B0604020202020204" pitchFamily="34" charset="0"/>
                <a:ea typeface="Times New Roman" panose="02020603050405020304" pitchFamily="18" charset="0"/>
              </a:rPr>
              <a:t>người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ngoài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nơi</a:t>
            </a:r>
            <a:r>
              <a:rPr lang="en-US" sz="2400" dirty="0">
                <a:effectLst/>
                <a:latin typeface="Arial" panose="020B0604020202020204" pitchFamily="34" charset="0"/>
                <a:ea typeface="Times New Roman" panose="02020603050405020304" pitchFamily="18" charset="0"/>
              </a:rPr>
              <a:t> ở </a:t>
            </a:r>
            <a:r>
              <a:rPr lang="en-US" sz="2400" dirty="0" err="1">
                <a:effectLst/>
                <a:latin typeface="Arial" panose="020B0604020202020204" pitchFamily="34" charset="0"/>
                <a:ea typeface="Times New Roman" panose="02020603050405020304" pitchFamily="18" charset="0"/>
              </a:rPr>
              <a:t>thường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xuyên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của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họ</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nhằm</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mục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đích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nghỉ</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ngơi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giải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trí</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tìm</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hiểu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văn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hoá</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chữa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bệnh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tham</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gia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vào</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các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chương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trình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đặc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biệt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và</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các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mục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đích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khác</a:t>
            </a:r>
            <a:r>
              <a:rPr lang="en-US" sz="2400" dirty="0">
                <a:effectLst/>
                <a:latin typeface="Arial" panose="020B0604020202020204" pitchFamily="34" charset="0"/>
                <a:ea typeface="Times New Roman" panose="02020603050405020304" pitchFamily="18" charset="0"/>
              </a:rPr>
              <a:t>”.</a:t>
            </a:r>
          </a:p>
          <a:p>
            <a:pPr marL="285750" indent="-285750" algn="just">
              <a:lnSpc>
                <a:spcPct val="107000"/>
              </a:lnSpc>
              <a:spcAft>
                <a:spcPts val="800"/>
              </a:spcAft>
              <a:buFont typeface="Wingdings" panose="05000000000000000000" pitchFamily="2" charset="2"/>
              <a:buChar char="q"/>
            </a:pPr>
            <a:r>
              <a:rPr lang="en-US" sz="24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Đặc</a:t>
            </a:r>
            <a:r>
              <a:rPr lang="en-US" sz="24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trưng</a:t>
            </a:r>
            <a:r>
              <a:rPr lang="en-US" sz="24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của</a:t>
            </a:r>
            <a:r>
              <a:rPr lang="en-US" sz="24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cầu</a:t>
            </a:r>
            <a:r>
              <a:rPr lang="en-US" sz="24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trên</a:t>
            </a:r>
            <a:r>
              <a:rPr lang="en-US" sz="24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thị</a:t>
            </a:r>
            <a:r>
              <a:rPr lang="en-US" sz="24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24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400" b="1" dirty="0" err="1">
                <a:solidFill>
                  <a:srgbClr val="A2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400" b="1" dirty="0">
                <a:solidFill>
                  <a:srgbClr val="A20000"/>
                </a:solidFill>
                <a:effectLst/>
                <a:latin typeface="Arial" panose="020B0604020202020204" pitchFamily="34" charset="0"/>
                <a:ea typeface="Times New Roman" panose="02020603050405020304" pitchFamily="18" charset="0"/>
                <a:cs typeface="Arial" panose="020B0604020202020204" pitchFamily="34" charset="0"/>
              </a:rPr>
              <a:t>: </a:t>
            </a:r>
          </a:p>
          <a:p>
            <a:pPr algn="just">
              <a:lnSpc>
                <a:spcPct val="107000"/>
              </a:lnSpc>
              <a:spcAft>
                <a:spcPts val="800"/>
              </a:spcAft>
            </a:pP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Cầu</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trong</a:t>
            </a:r>
            <a:r>
              <a:rPr lang="en-US" sz="2400" b="1" i="1" dirty="0">
                <a:solidFill>
                  <a:srgbClr val="001848"/>
                </a:solidFill>
                <a:effectLst/>
                <a:latin typeface="Arial" panose="020B0604020202020204" pitchFamily="34" charset="0"/>
                <a:ea typeface="Times New Roman" panose="02020603050405020304" pitchFamily="18" charset="0"/>
              </a:rPr>
              <a:t> du </a:t>
            </a:r>
            <a:r>
              <a:rPr lang="en-US" sz="2400" b="1" i="1" dirty="0" err="1">
                <a:solidFill>
                  <a:srgbClr val="001848"/>
                </a:solidFill>
                <a:effectLst/>
                <a:latin typeface="Arial" panose="020B0604020202020204" pitchFamily="34" charset="0"/>
                <a:ea typeface="Times New Roman" panose="02020603050405020304" pitchFamily="18" charset="0"/>
              </a:rPr>
              <a:t>lịch</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chủ</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yếu</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là</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cầu</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về</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dịch</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vụ</a:t>
            </a:r>
            <a:r>
              <a:rPr lang="en-US" sz="2400" b="1" i="1" dirty="0">
                <a:solidFill>
                  <a:srgbClr val="001848"/>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rPr>
              <a:t>Nét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đặc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trưng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này</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biểu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hiện</a:t>
            </a:r>
            <a:r>
              <a:rPr lang="en-US" sz="2400" dirty="0">
                <a:effectLst/>
                <a:latin typeface="Arial" panose="020B0604020202020204" pitchFamily="34" charset="0"/>
                <a:ea typeface="Times New Roman" panose="02020603050405020304" pitchFamily="18" charset="0"/>
              </a:rPr>
              <a:t> ở </a:t>
            </a:r>
            <a:r>
              <a:rPr lang="en-US" sz="2400" dirty="0" err="1">
                <a:effectLst/>
                <a:latin typeface="Arial" panose="020B0604020202020204" pitchFamily="34" charset="0"/>
                <a:ea typeface="Times New Roman" panose="02020603050405020304" pitchFamily="18" charset="0"/>
              </a:rPr>
              <a:t>chỗ</a:t>
            </a:r>
            <a:r>
              <a:rPr lang="en-US" sz="2400" dirty="0">
                <a:effectLst/>
                <a:latin typeface="Arial" panose="020B0604020202020204" pitchFamily="34" charset="0"/>
                <a:ea typeface="Times New Roman" panose="02020603050405020304" pitchFamily="18" charset="0"/>
              </a:rPr>
              <a:t> 2/3 </a:t>
            </a:r>
            <a:r>
              <a:rPr lang="en-US" sz="2400" dirty="0" err="1">
                <a:effectLst/>
                <a:latin typeface="Arial" panose="020B0604020202020204" pitchFamily="34" charset="0"/>
                <a:ea typeface="Times New Roman" panose="02020603050405020304" pitchFamily="18" charset="0"/>
              </a:rPr>
              <a:t>đến</a:t>
            </a:r>
            <a:r>
              <a:rPr lang="en-US" sz="2400" dirty="0">
                <a:effectLst/>
                <a:latin typeface="Arial" panose="020B0604020202020204" pitchFamily="34" charset="0"/>
                <a:ea typeface="Times New Roman" panose="02020603050405020304" pitchFamily="18" charset="0"/>
              </a:rPr>
              <a:t> 4/5 </a:t>
            </a:r>
            <a:r>
              <a:rPr lang="en-US" sz="2400" dirty="0" err="1">
                <a:effectLst/>
                <a:latin typeface="Arial" panose="020B0604020202020204" pitchFamily="34" charset="0"/>
                <a:ea typeface="Times New Roman" panose="02020603050405020304" pitchFamily="18" charset="0"/>
              </a:rPr>
              <a:t>tổng</a:t>
            </a:r>
            <a:r>
              <a:rPr lang="en-US" sz="2400" dirty="0">
                <a:effectLst/>
                <a:latin typeface="Arial" panose="020B0604020202020204" pitchFamily="34" charset="0"/>
                <a:ea typeface="Times New Roman" panose="02020603050405020304" pitchFamily="18" charset="0"/>
              </a:rPr>
              <a:t> chi </a:t>
            </a:r>
            <a:r>
              <a:rPr lang="en-US" sz="2400" dirty="0" err="1">
                <a:effectLst/>
                <a:latin typeface="Arial" panose="020B0604020202020204" pitchFamily="34" charset="0"/>
                <a:ea typeface="Times New Roman" panose="02020603050405020304" pitchFamily="18" charset="0"/>
              </a:rPr>
              <a:t>phí</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cho</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dịch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vụ</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chính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chiếm</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tỷ</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trọng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lớn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nhất</a:t>
            </a:r>
            <a:r>
              <a:rPr lang="en-US" sz="2400" dirty="0">
                <a:effectLst/>
                <a:latin typeface="Arial" panose="020B0604020202020204" pitchFamily="34" charset="0"/>
                <a:ea typeface="Times New Roman" panose="02020603050405020304" pitchFamily="18" charset="0"/>
              </a:rPr>
              <a:t>. </a:t>
            </a:r>
            <a:endParaRPr lang="en-US" sz="2400" b="1" dirty="0">
              <a:solidFill>
                <a:srgbClr val="A20000"/>
              </a:solidFill>
              <a:latin typeface="Calibri" panose="020F0502020204030204" pitchFamily="34" charset="0"/>
              <a:ea typeface="Times New Roman" panose="02020603050405020304" pitchFamily="18" charset="0"/>
              <a:cs typeface="Arial" panose="020B0604020202020204" pitchFamily="34" charset="0"/>
            </a:endParaRPr>
          </a:p>
          <a:p>
            <a:pPr algn="just">
              <a:lnSpc>
                <a:spcPct val="107000"/>
              </a:lnSpc>
              <a:spcAft>
                <a:spcPts val="800"/>
              </a:spcAft>
            </a:pP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Cầu</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trong</a:t>
            </a:r>
            <a:r>
              <a:rPr lang="en-US" sz="2400" b="1" i="1" dirty="0">
                <a:solidFill>
                  <a:srgbClr val="001848"/>
                </a:solidFill>
                <a:effectLst/>
                <a:latin typeface="Arial" panose="020B0604020202020204" pitchFamily="34" charset="0"/>
                <a:ea typeface="Times New Roman" panose="02020603050405020304" pitchFamily="18" charset="0"/>
              </a:rPr>
              <a:t> du </a:t>
            </a:r>
            <a:r>
              <a:rPr lang="en-US" sz="2400" b="1" i="1" dirty="0" err="1">
                <a:solidFill>
                  <a:srgbClr val="001848"/>
                </a:solidFill>
                <a:effectLst/>
                <a:latin typeface="Arial" panose="020B0604020202020204" pitchFamily="34" charset="0"/>
                <a:ea typeface="Times New Roman" panose="02020603050405020304" pitchFamily="18" charset="0"/>
              </a:rPr>
              <a:t>lịch</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đa</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dạng</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phong</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phú</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Nhu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cầu</a:t>
            </a:r>
            <a:r>
              <a:rPr lang="en-US" sz="2400" dirty="0">
                <a:effectLst/>
                <a:latin typeface="Arial" panose="020B0604020202020204" pitchFamily="34" charset="0"/>
                <a:ea typeface="Times New Roman" panose="02020603050405020304" pitchFamily="18" charset="0"/>
              </a:rPr>
              <a:t> du </a:t>
            </a:r>
            <a:r>
              <a:rPr lang="en-US" sz="2400" dirty="0" err="1">
                <a:effectLst/>
                <a:latin typeface="Arial" panose="020B0604020202020204" pitchFamily="34" charset="0"/>
                <a:ea typeface="Times New Roman" panose="02020603050405020304" pitchFamily="18" charset="0"/>
              </a:rPr>
              <a:t>lịch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rất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dạng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và</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phong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phú</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phụ</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thuộc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rất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nhiều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vào</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nhận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thức</a:t>
            </a:r>
            <a:r>
              <a:rPr lang="en-US" sz="2400" dirty="0">
                <a:effectLst/>
                <a:latin typeface="Arial" panose="020B0604020202020204" pitchFamily="34" charset="0"/>
                <a:ea typeface="Times New Roman" panose="02020603050405020304" pitchFamily="18" charset="0"/>
              </a:rPr>
              <a:t>, ý </a:t>
            </a:r>
            <a:r>
              <a:rPr lang="en-US" sz="2400" dirty="0" err="1">
                <a:effectLst/>
                <a:latin typeface="Arial" panose="020B0604020202020204" pitchFamily="34" charset="0"/>
                <a:ea typeface="Times New Roman" panose="02020603050405020304" pitchFamily="18" charset="0"/>
              </a:rPr>
              <a:t>thích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của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từng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cá</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nhân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mỗi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gia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đình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nhóm</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người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phong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tục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tập</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quán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của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một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cộng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đồng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dân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cư</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thời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gian</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tâm</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trạng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sức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khoẻ</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của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họ</a:t>
            </a:r>
            <a:r>
              <a:rPr lang="en-US" sz="2400" dirty="0">
                <a:effectLst/>
                <a:latin typeface="Arial" panose="020B0604020202020204" pitchFamily="34" charset="0"/>
                <a:ea typeface="Times New Roman" panose="02020603050405020304" pitchFamily="18" charset="0"/>
              </a:rPr>
              <a:t>. </a:t>
            </a:r>
            <a:endParaRPr lang="en-US" sz="2400" b="1" dirty="0">
              <a:solidFill>
                <a:srgbClr val="A20000"/>
              </a:solidFill>
              <a:effectLst/>
              <a:latin typeface="Calibri" panose="020F0502020204030204" pitchFamily="34" charset="0"/>
              <a:ea typeface="Times New Roman" panose="02020603050405020304" pitchFamily="18"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par>
                                <p:cTn id="11" presetID="42"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648141" y="1166834"/>
            <a:ext cx="11408498" cy="5331938"/>
          </a:xfrm>
          <a:prstGeom prst="rect">
            <a:avLst/>
          </a:prstGeom>
          <a:solidFill>
            <a:srgbClr val="1165E1"/>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772886" y="1181640"/>
            <a:ext cx="11176080" cy="5218929"/>
          </a:xfrm>
          <a:prstGeom prst="rect">
            <a:avLst/>
          </a:prstGeom>
          <a:ln>
            <a:solidFill>
              <a:srgbClr val="00206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grpSp>
        <p:nvGrpSpPr>
          <p:cNvPr id="5" name="Group 7"/>
          <p:cNvGrpSpPr/>
          <p:nvPr/>
        </p:nvGrpSpPr>
        <p:grpSpPr bwMode="auto">
          <a:xfrm>
            <a:off x="642256" y="195942"/>
            <a:ext cx="11323571" cy="840955"/>
            <a:chOff x="913" y="0"/>
            <a:chExt cx="6226175" cy="678578"/>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678578"/>
            </a:xfrm>
            <a:prstGeom prst="roundRect">
              <a:avLst>
                <a:gd name="adj" fmla="val 16667"/>
              </a:avLst>
            </a:prstGeom>
            <a:solidFill>
              <a:srgbClr val="1165E1"/>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lang="en-US" sz="2800" b="1" i="1" kern="0" dirty="0">
                  <a:solidFill>
                    <a:srgbClr val="002060"/>
                  </a:solidFill>
                  <a:latin typeface="Arial" panose="020B0604020202020204"/>
                  <a:cs typeface="Arial" panose="020B0604020202020204"/>
                </a:rPr>
                <a:t> CẦU DU LỊCH VÀ CÁC ĐẶC TRƯNG CỦA CẦU DU LỊCH</a:t>
              </a:r>
            </a:p>
          </p:txBody>
        </p:sp>
      </p:grpSp>
      <p:sp>
        <p:nvSpPr>
          <p:cNvPr id="4" name="TextBox 3"/>
          <p:cNvSpPr txBox="1"/>
          <p:nvPr/>
        </p:nvSpPr>
        <p:spPr>
          <a:xfrm>
            <a:off x="881743" y="1181640"/>
            <a:ext cx="10635612" cy="5218929"/>
          </a:xfrm>
          <a:prstGeom prst="rect">
            <a:avLst/>
          </a:prstGeom>
          <a:noFill/>
        </p:spPr>
        <p:txBody>
          <a:bodyPr wrap="square" rtlCol="0">
            <a:spAutoFit/>
          </a:bodyPr>
          <a:lstStyle/>
          <a:p>
            <a:pPr algn="just">
              <a:lnSpc>
                <a:spcPct val="107000"/>
              </a:lnSpc>
              <a:spcAft>
                <a:spcPts val="800"/>
              </a:spcAft>
            </a:pPr>
            <a:r>
              <a:rPr lang="en-US" sz="2400" b="1" dirty="0">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Cầu</a:t>
            </a:r>
            <a:r>
              <a:rPr lang="en-US" sz="2400" b="1" i="1" dirty="0">
                <a:solidFill>
                  <a:srgbClr val="001848"/>
                </a:solidFill>
                <a:effectLst/>
                <a:latin typeface="Arial" panose="020B0604020202020204" pitchFamily="34" charset="0"/>
                <a:ea typeface="Times New Roman" panose="02020603050405020304" pitchFamily="18" charset="0"/>
              </a:rPr>
              <a:t> du </a:t>
            </a:r>
            <a:r>
              <a:rPr lang="en-US" sz="2400" b="1" i="1" dirty="0" err="1">
                <a:solidFill>
                  <a:srgbClr val="001848"/>
                </a:solidFill>
                <a:effectLst/>
                <a:latin typeface="Arial" panose="020B0604020202020204" pitchFamily="34" charset="0"/>
                <a:ea typeface="Times New Roman" panose="02020603050405020304" pitchFamily="18" charset="0"/>
              </a:rPr>
              <a:t>lịch</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rất</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dễ</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thay</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đổi</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có</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tính</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linh</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hoạt</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b="1" i="1" dirty="0" err="1">
                <a:solidFill>
                  <a:srgbClr val="001848"/>
                </a:solidFill>
                <a:effectLst/>
                <a:latin typeface="Arial" panose="020B0604020202020204" pitchFamily="34" charset="0"/>
                <a:ea typeface="Times New Roman" panose="02020603050405020304" pitchFamily="18" charset="0"/>
              </a:rPr>
              <a:t>cao</a:t>
            </a:r>
            <a:r>
              <a:rPr lang="en-US" sz="2400" b="1" i="1" dirty="0">
                <a:solidFill>
                  <a:srgbClr val="001848"/>
                </a:solidFill>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Tính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linh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hoạt</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của</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cầu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trong</a:t>
            </a:r>
            <a:r>
              <a:rPr lang="en-US" sz="2400" dirty="0">
                <a:effectLst/>
                <a:latin typeface="Arial" panose="020B0604020202020204" pitchFamily="34" charset="0"/>
                <a:ea typeface="Times New Roman" panose="02020603050405020304" pitchFamily="18" charset="0"/>
              </a:rPr>
              <a:t> du </a:t>
            </a:r>
            <a:r>
              <a:rPr lang="en-US" sz="2400" dirty="0" err="1">
                <a:effectLst/>
                <a:latin typeface="Arial" panose="020B0604020202020204" pitchFamily="34" charset="0"/>
                <a:ea typeface="Times New Roman" panose="02020603050405020304" pitchFamily="18" charset="0"/>
              </a:rPr>
              <a:t>lịch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được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thể</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hiện</a:t>
            </a:r>
            <a:r>
              <a:rPr lang="en-US" sz="2400" dirty="0">
                <a:effectLst/>
                <a:latin typeface="Arial" panose="020B0604020202020204" pitchFamily="34" charset="0"/>
                <a:ea typeface="Times New Roman" panose="02020603050405020304" pitchFamily="18" charset="0"/>
              </a:rPr>
              <a:t> ở </a:t>
            </a:r>
            <a:r>
              <a:rPr lang="en-US" sz="2400" dirty="0" err="1">
                <a:effectLst/>
                <a:latin typeface="Arial" panose="020B0604020202020204" pitchFamily="34" charset="0"/>
                <a:ea typeface="Times New Roman" panose="02020603050405020304" pitchFamily="18" charset="0"/>
              </a:rPr>
              <a:t>việc</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chúng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dễ</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bị</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thay</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đổi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bởi</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cầu</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về</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hàng</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hoá</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dịch</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vụ</a:t>
            </a:r>
            <a:r>
              <a:rPr lang="en-US" sz="2400" dirty="0">
                <a:effectLst/>
                <a:latin typeface="Arial" panose="020B0604020202020204" pitchFamily="34" charset="0"/>
                <a:ea typeface="Times New Roman" panose="02020603050405020304" pitchFamily="18" charset="0"/>
              </a:rPr>
              <a:t> </a:t>
            </a:r>
            <a:r>
              <a:rPr lang="en-US" sz="2400" dirty="0" err="1">
                <a:effectLst/>
                <a:latin typeface="Arial" panose="020B0604020202020204" pitchFamily="34" charset="0"/>
                <a:ea typeface="Times New Roman" panose="02020603050405020304" pitchFamily="18" charset="0"/>
              </a:rPr>
              <a:t>khác</a:t>
            </a:r>
            <a:r>
              <a:rPr lang="en-US" sz="2400" dirty="0">
                <a:effectLst/>
                <a:latin typeface="Arial" panose="020B0604020202020204" pitchFamily="34" charset="0"/>
                <a:ea typeface="Times New Roman" panose="02020603050405020304" pitchFamily="18" charset="0"/>
              </a:rPr>
              <a:t>. </a:t>
            </a:r>
          </a:p>
          <a:p>
            <a:pPr algn="just">
              <a:lnSpc>
                <a:spcPct val="107000"/>
              </a:lnSpc>
              <a:spcAft>
                <a:spcPts val="800"/>
              </a:spcAft>
            </a:pPr>
            <a:r>
              <a:rPr lang="en-US" sz="2400" dirty="0" err="1">
                <a:solidFill>
                  <a:srgbClr val="FF0000"/>
                </a:solidFill>
                <a:effectLst/>
                <a:latin typeface="Arial" panose="020B0604020202020204" pitchFamily="34" charset="0"/>
                <a:ea typeface="Times New Roman" panose="02020603050405020304" pitchFamily="18" charset="0"/>
              </a:rPr>
              <a:t>Ví</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dụ</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cầu</a:t>
            </a:r>
            <a:r>
              <a:rPr lang="en-US" sz="2400" dirty="0">
                <a:solidFill>
                  <a:srgbClr val="FF0000"/>
                </a:solidFill>
                <a:effectLst/>
                <a:latin typeface="Arial" panose="020B0604020202020204" pitchFamily="34" charset="0"/>
                <a:ea typeface="Times New Roman" panose="02020603050405020304" pitchFamily="18" charset="0"/>
              </a:rPr>
              <a:t> du </a:t>
            </a:r>
            <a:r>
              <a:rPr lang="en-US" sz="2400" dirty="0" err="1">
                <a:solidFill>
                  <a:srgbClr val="FF0000"/>
                </a:solidFill>
                <a:effectLst/>
                <a:latin typeface="Arial" panose="020B0604020202020204" pitchFamily="34" charset="0"/>
                <a:ea typeface="Times New Roman" panose="02020603050405020304" pitchFamily="18" charset="0"/>
              </a:rPr>
              <a:t>lịch</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có</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thể</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dễ</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dàng</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bị</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thay</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thế</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bởi</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cầu</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về</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hàng</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hoá</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cho</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tiêu</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dùng</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cá</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nhân</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khác</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như</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ăn</a:t>
            </a:r>
            <a:r>
              <a:rPr lang="en-US" sz="2400" dirty="0">
                <a:solidFill>
                  <a:srgbClr val="FF0000"/>
                </a:solidFill>
                <a:effectLst/>
                <a:latin typeface="Arial" panose="020B0604020202020204" pitchFamily="34" charset="0"/>
                <a:ea typeface="Times New Roman" panose="02020603050405020304" pitchFamily="18" charset="0"/>
              </a:rPr>
              <a:t>, ở, </a:t>
            </a:r>
            <a:r>
              <a:rPr lang="en-US" sz="2400" dirty="0" err="1">
                <a:solidFill>
                  <a:srgbClr val="FF0000"/>
                </a:solidFill>
                <a:effectLst/>
                <a:latin typeface="Arial" panose="020B0604020202020204" pitchFamily="34" charset="0"/>
                <a:ea typeface="Times New Roman" panose="02020603050405020304" pitchFamily="18" charset="0"/>
              </a:rPr>
              <a:t>mặc</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đi</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lại</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học</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hành</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chăm</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sóc</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sức</a:t>
            </a:r>
            <a:r>
              <a:rPr lang="en-US" sz="2400" dirty="0">
                <a:solidFill>
                  <a:srgbClr val="FF0000"/>
                </a:solidFill>
                <a:effectLst/>
                <a:latin typeface="Arial" panose="020B0604020202020204" pitchFamily="34" charset="0"/>
                <a:ea typeface="Times New Roman" panose="02020603050405020304" pitchFamily="18" charset="0"/>
              </a:rPr>
              <a:t> </a:t>
            </a:r>
            <a:r>
              <a:rPr lang="en-US" sz="2400" dirty="0" err="1">
                <a:solidFill>
                  <a:srgbClr val="FF0000"/>
                </a:solidFill>
                <a:effectLst/>
                <a:latin typeface="Arial" panose="020B0604020202020204" pitchFamily="34" charset="0"/>
                <a:ea typeface="Times New Roman" panose="02020603050405020304" pitchFamily="18" charset="0"/>
              </a:rPr>
              <a:t>khoẻ</a:t>
            </a:r>
            <a:r>
              <a:rPr lang="en-US" sz="2400" dirty="0">
                <a:solidFill>
                  <a:srgbClr val="FF0000"/>
                </a:solidFill>
                <a:effectLst/>
                <a:latin typeface="Arial" panose="020B0604020202020204" pitchFamily="34" charset="0"/>
                <a:ea typeface="Times New Roman" panose="02020603050405020304" pitchFamily="18" charset="0"/>
              </a:rPr>
              <a:t>.</a:t>
            </a:r>
          </a:p>
          <a:p>
            <a:pPr algn="just">
              <a:lnSpc>
                <a:spcPct val="107000"/>
              </a:lnSpc>
              <a:spcAft>
                <a:spcPts val="800"/>
              </a:spcAft>
            </a:pP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Cầu</a:t>
            </a:r>
            <a:r>
              <a:rPr lang="en-US" sz="2400" b="1" i="1" dirty="0">
                <a:solidFill>
                  <a:srgbClr val="001848"/>
                </a:solidFill>
                <a:latin typeface="Arial" panose="020B0604020202020204" pitchFamily="34" charset="0"/>
              </a:rPr>
              <a:t> du </a:t>
            </a:r>
            <a:r>
              <a:rPr lang="en-US" sz="2400" b="1" i="1" dirty="0" err="1">
                <a:solidFill>
                  <a:srgbClr val="001848"/>
                </a:solidFill>
                <a:latin typeface="Arial" panose="020B0604020202020204" pitchFamily="34" charset="0"/>
              </a:rPr>
              <a:t>lịch</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nằm</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phân</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tán</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và</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cách</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xa</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cung</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về</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mặt</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không</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gian</a:t>
            </a:r>
            <a:r>
              <a:rPr lang="en-US" sz="2400" b="1" i="1" dirty="0">
                <a:solidFill>
                  <a:srgbClr val="001848"/>
                </a:solidFill>
                <a:latin typeface="Arial" panose="020B0604020202020204" pitchFamily="34" charset="0"/>
              </a:rPr>
              <a:t>: </a:t>
            </a:r>
            <a:r>
              <a:rPr lang="en-US" sz="2400" dirty="0" err="1">
                <a:latin typeface="Arial" panose="020B0604020202020204" pitchFamily="34" charset="0"/>
              </a:rPr>
              <a:t>Trong</a:t>
            </a:r>
            <a:r>
              <a:rPr lang="en-US" sz="2400" dirty="0">
                <a:latin typeface="Arial" panose="020B0604020202020204" pitchFamily="34" charset="0"/>
              </a:rPr>
              <a:t> du </a:t>
            </a:r>
            <a:r>
              <a:rPr lang="en-US" sz="2400" dirty="0" err="1">
                <a:latin typeface="Arial" panose="020B0604020202020204" pitchFamily="34" charset="0"/>
              </a:rPr>
              <a:t>lịch</a:t>
            </a:r>
            <a:r>
              <a:rPr lang="en-US" sz="2400" dirty="0">
                <a:latin typeface="Arial" panose="020B0604020202020204" pitchFamily="34" charset="0"/>
              </a:rPr>
              <a:t>, </a:t>
            </a:r>
            <a:r>
              <a:rPr lang="en-US" sz="2400" dirty="0" err="1">
                <a:latin typeface="Arial" panose="020B0604020202020204" pitchFamily="34" charset="0"/>
              </a:rPr>
              <a:t>cầu</a:t>
            </a:r>
            <a:r>
              <a:rPr lang="en-US" sz="2400" dirty="0">
                <a:latin typeface="Arial" panose="020B0604020202020204" pitchFamily="34" charset="0"/>
              </a:rPr>
              <a:t> </a:t>
            </a:r>
            <a:r>
              <a:rPr lang="en-US" sz="2400" dirty="0" err="1">
                <a:latin typeface="Arial" panose="020B0604020202020204" pitchFamily="34" charset="0"/>
              </a:rPr>
              <a:t>có</a:t>
            </a:r>
            <a:r>
              <a:rPr lang="en-US" sz="2400" dirty="0">
                <a:latin typeface="Arial" panose="020B0604020202020204" pitchFamily="34" charset="0"/>
              </a:rPr>
              <a:t> ở </a:t>
            </a:r>
            <a:r>
              <a:rPr lang="en-US" sz="2400" dirty="0" err="1">
                <a:latin typeface="Arial" panose="020B0604020202020204" pitchFamily="34" charset="0"/>
              </a:rPr>
              <a:t>mọi</a:t>
            </a:r>
            <a:r>
              <a:rPr lang="en-US" sz="2400" dirty="0">
                <a:latin typeface="Arial" panose="020B0604020202020204" pitchFamily="34" charset="0"/>
              </a:rPr>
              <a:t> </a:t>
            </a:r>
            <a:r>
              <a:rPr lang="en-US" sz="2400" dirty="0" err="1">
                <a:latin typeface="Arial" panose="020B0604020202020204" pitchFamily="34" charset="0"/>
              </a:rPr>
              <a:t>nơi</a:t>
            </a:r>
            <a:r>
              <a:rPr lang="en-US" sz="2400" dirty="0">
                <a:latin typeface="Arial" panose="020B0604020202020204" pitchFamily="34" charset="0"/>
              </a:rPr>
              <a:t>, </a:t>
            </a:r>
            <a:r>
              <a:rPr lang="en-US" sz="2400" dirty="0" err="1">
                <a:latin typeface="Arial" panose="020B0604020202020204" pitchFamily="34" charset="0"/>
              </a:rPr>
              <a:t>không</a:t>
            </a:r>
            <a:r>
              <a:rPr lang="en-US" sz="2400" dirty="0">
                <a:latin typeface="Arial" panose="020B0604020202020204" pitchFamily="34" charset="0"/>
              </a:rPr>
              <a:t> </a:t>
            </a:r>
            <a:r>
              <a:rPr lang="en-US" sz="2400" dirty="0" err="1">
                <a:latin typeface="Arial" panose="020B0604020202020204" pitchFamily="34" charset="0"/>
              </a:rPr>
              <a:t>phân</a:t>
            </a:r>
            <a:r>
              <a:rPr lang="en-US" sz="2400" dirty="0">
                <a:latin typeface="Arial" panose="020B0604020202020204" pitchFamily="34" charset="0"/>
              </a:rPr>
              <a:t> </a:t>
            </a:r>
            <a:r>
              <a:rPr lang="en-US" sz="2400" dirty="0" err="1">
                <a:latin typeface="Arial" panose="020B0604020202020204" pitchFamily="34" charset="0"/>
              </a:rPr>
              <a:t>biệt</a:t>
            </a:r>
            <a:r>
              <a:rPr lang="en-US" sz="2400" dirty="0">
                <a:latin typeface="Arial" panose="020B0604020202020204" pitchFamily="34" charset="0"/>
              </a:rPr>
              <a:t> </a:t>
            </a:r>
            <a:r>
              <a:rPr lang="en-US" sz="2400" dirty="0" err="1">
                <a:latin typeface="Arial" panose="020B0604020202020204" pitchFamily="34" charset="0"/>
              </a:rPr>
              <a:t>địa</a:t>
            </a:r>
            <a:r>
              <a:rPr lang="en-US" sz="2400" dirty="0">
                <a:latin typeface="Arial" panose="020B0604020202020204" pitchFamily="34" charset="0"/>
              </a:rPr>
              <a:t> </a:t>
            </a:r>
            <a:r>
              <a:rPr lang="en-US" sz="2400" dirty="0" err="1">
                <a:latin typeface="Arial" panose="020B0604020202020204" pitchFamily="34" charset="0"/>
              </a:rPr>
              <a:t>phương</a:t>
            </a:r>
            <a:r>
              <a:rPr lang="en-US" sz="2400" dirty="0">
                <a:latin typeface="Arial" panose="020B0604020202020204" pitchFamily="34" charset="0"/>
              </a:rPr>
              <a:t> </a:t>
            </a:r>
            <a:r>
              <a:rPr lang="en-US" sz="2400" dirty="0" err="1">
                <a:latin typeface="Arial" panose="020B0604020202020204" pitchFamily="34" charset="0"/>
              </a:rPr>
              <a:t>lãnh</a:t>
            </a:r>
            <a:r>
              <a:rPr lang="en-US" sz="2400" dirty="0">
                <a:latin typeface="Arial" panose="020B0604020202020204" pitchFamily="34" charset="0"/>
              </a:rPr>
              <a:t> </a:t>
            </a:r>
            <a:r>
              <a:rPr lang="en-US" sz="2400" dirty="0" err="1">
                <a:latin typeface="Arial" panose="020B0604020202020204" pitchFamily="34" charset="0"/>
              </a:rPr>
              <a:t>thổ</a:t>
            </a:r>
            <a:r>
              <a:rPr lang="en-US" sz="2400" dirty="0">
                <a:latin typeface="Arial" panose="020B0604020202020204" pitchFamily="34" charset="0"/>
              </a:rPr>
              <a:t>. </a:t>
            </a:r>
            <a:r>
              <a:rPr lang="en-US" sz="2400" dirty="0" err="1">
                <a:latin typeface="Arial" panose="020B0604020202020204" pitchFamily="34" charset="0"/>
              </a:rPr>
              <a:t>Chỗ</a:t>
            </a:r>
            <a:r>
              <a:rPr lang="en-US" sz="2400" dirty="0">
                <a:latin typeface="Arial" panose="020B0604020202020204" pitchFamily="34" charset="0"/>
              </a:rPr>
              <a:t> </a:t>
            </a:r>
            <a:r>
              <a:rPr lang="en-US" sz="2400" dirty="0" err="1">
                <a:latin typeface="Arial" panose="020B0604020202020204" pitchFamily="34" charset="0"/>
              </a:rPr>
              <a:t>nào</a:t>
            </a:r>
            <a:r>
              <a:rPr lang="en-US" sz="2400" dirty="0">
                <a:latin typeface="Arial" panose="020B0604020202020204" pitchFamily="34" charset="0"/>
              </a:rPr>
              <a:t> </a:t>
            </a:r>
            <a:r>
              <a:rPr lang="en-US" sz="2400" dirty="0" err="1">
                <a:latin typeface="Arial" panose="020B0604020202020204" pitchFamily="34" charset="0"/>
              </a:rPr>
              <a:t>có</a:t>
            </a:r>
            <a:r>
              <a:rPr lang="en-US" sz="2400" dirty="0">
                <a:latin typeface="Arial" panose="020B0604020202020204" pitchFamily="34" charset="0"/>
              </a:rPr>
              <a:t> </a:t>
            </a:r>
            <a:r>
              <a:rPr lang="en-US" sz="2400" dirty="0" err="1">
                <a:latin typeface="Arial" panose="020B0604020202020204" pitchFamily="34" charset="0"/>
              </a:rPr>
              <a:t>dân</a:t>
            </a:r>
            <a:r>
              <a:rPr lang="en-US" sz="2400" dirty="0">
                <a:latin typeface="Arial" panose="020B0604020202020204" pitchFamily="34" charset="0"/>
              </a:rPr>
              <a:t> </a:t>
            </a:r>
            <a:r>
              <a:rPr lang="en-US" sz="2400" dirty="0" err="1">
                <a:latin typeface="Arial" panose="020B0604020202020204" pitchFamily="34" charset="0"/>
              </a:rPr>
              <a:t>cư</a:t>
            </a:r>
            <a:r>
              <a:rPr lang="en-US" sz="2400" dirty="0">
                <a:latin typeface="Arial" panose="020B0604020202020204" pitchFamily="34" charset="0"/>
              </a:rPr>
              <a:t> </a:t>
            </a:r>
            <a:r>
              <a:rPr lang="en-US" sz="2400" dirty="0" err="1">
                <a:latin typeface="Arial" panose="020B0604020202020204" pitchFamily="34" charset="0"/>
              </a:rPr>
              <a:t>và</a:t>
            </a:r>
            <a:r>
              <a:rPr lang="en-US" sz="2400" dirty="0">
                <a:latin typeface="Arial" panose="020B0604020202020204" pitchFamily="34" charset="0"/>
              </a:rPr>
              <a:t> </a:t>
            </a:r>
            <a:r>
              <a:rPr lang="en-US" sz="2400" dirty="0" err="1">
                <a:latin typeface="Arial" panose="020B0604020202020204" pitchFamily="34" charset="0"/>
              </a:rPr>
              <a:t>nhóm</a:t>
            </a:r>
            <a:r>
              <a:rPr lang="en-US" sz="2400" dirty="0">
                <a:latin typeface="Arial" panose="020B0604020202020204" pitchFamily="34" charset="0"/>
              </a:rPr>
              <a:t> </a:t>
            </a:r>
            <a:r>
              <a:rPr lang="en-US" sz="2400" dirty="0" err="1">
                <a:latin typeface="Arial" panose="020B0604020202020204" pitchFamily="34" charset="0"/>
              </a:rPr>
              <a:t>dân</a:t>
            </a:r>
            <a:r>
              <a:rPr lang="en-US" sz="2400" dirty="0">
                <a:latin typeface="Arial" panose="020B0604020202020204" pitchFamily="34" charset="0"/>
              </a:rPr>
              <a:t> </a:t>
            </a:r>
            <a:r>
              <a:rPr lang="en-US" sz="2400" dirty="0" err="1">
                <a:latin typeface="Arial" panose="020B0604020202020204" pitchFamily="34" charset="0"/>
              </a:rPr>
              <a:t>cư</a:t>
            </a:r>
            <a:r>
              <a:rPr lang="en-US" sz="2400" dirty="0">
                <a:latin typeface="Arial" panose="020B0604020202020204" pitchFamily="34" charset="0"/>
              </a:rPr>
              <a:t> </a:t>
            </a:r>
            <a:r>
              <a:rPr lang="en-US" sz="2400" dirty="0" err="1">
                <a:latin typeface="Arial" panose="020B0604020202020204" pitchFamily="34" charset="0"/>
              </a:rPr>
              <a:t>có</a:t>
            </a:r>
            <a:r>
              <a:rPr lang="en-US" sz="2400" dirty="0">
                <a:latin typeface="Arial" panose="020B0604020202020204" pitchFamily="34" charset="0"/>
              </a:rPr>
              <a:t> </a:t>
            </a:r>
            <a:r>
              <a:rPr lang="en-US" sz="2400" dirty="0" err="1">
                <a:latin typeface="Arial" panose="020B0604020202020204" pitchFamily="34" charset="0"/>
              </a:rPr>
              <a:t>nhu</a:t>
            </a:r>
            <a:r>
              <a:rPr lang="en-US" sz="2400" dirty="0">
                <a:latin typeface="Arial" panose="020B0604020202020204" pitchFamily="34" charset="0"/>
              </a:rPr>
              <a:t> </a:t>
            </a:r>
            <a:r>
              <a:rPr lang="en-US" sz="2400" dirty="0" err="1">
                <a:latin typeface="Arial" panose="020B0604020202020204" pitchFamily="34" charset="0"/>
              </a:rPr>
              <a:t>cầu</a:t>
            </a:r>
            <a:r>
              <a:rPr lang="en-US" sz="2400" dirty="0">
                <a:latin typeface="Arial" panose="020B0604020202020204" pitchFamily="34" charset="0"/>
              </a:rPr>
              <a:t> du </a:t>
            </a:r>
            <a:r>
              <a:rPr lang="en-US" sz="2400" dirty="0" err="1">
                <a:latin typeface="Arial" panose="020B0604020202020204" pitchFamily="34" charset="0"/>
              </a:rPr>
              <a:t>lịch</a:t>
            </a:r>
            <a:r>
              <a:rPr lang="en-US" sz="2400" dirty="0">
                <a:latin typeface="Arial" panose="020B0604020202020204" pitchFamily="34" charset="0"/>
              </a:rPr>
              <a:t> </a:t>
            </a:r>
            <a:r>
              <a:rPr lang="en-US" sz="2400" dirty="0" err="1">
                <a:latin typeface="Arial" panose="020B0604020202020204" pitchFamily="34" charset="0"/>
              </a:rPr>
              <a:t>và</a:t>
            </a:r>
            <a:r>
              <a:rPr lang="en-US" sz="2400" dirty="0">
                <a:latin typeface="Arial" panose="020B0604020202020204" pitchFamily="34" charset="0"/>
              </a:rPr>
              <a:t> </a:t>
            </a:r>
            <a:r>
              <a:rPr lang="en-US" sz="2400" dirty="0" err="1">
                <a:latin typeface="Arial" panose="020B0604020202020204" pitchFamily="34" charset="0"/>
              </a:rPr>
              <a:t>khả</a:t>
            </a:r>
            <a:r>
              <a:rPr lang="en-US" sz="2400" dirty="0">
                <a:latin typeface="Arial" panose="020B0604020202020204" pitchFamily="34" charset="0"/>
              </a:rPr>
              <a:t> </a:t>
            </a:r>
            <a:r>
              <a:rPr lang="en-US" sz="2400" dirty="0" err="1">
                <a:latin typeface="Arial" panose="020B0604020202020204" pitchFamily="34" charset="0"/>
              </a:rPr>
              <a:t>năng</a:t>
            </a:r>
            <a:r>
              <a:rPr lang="en-US" sz="2400" dirty="0">
                <a:latin typeface="Arial" panose="020B0604020202020204" pitchFamily="34" charset="0"/>
              </a:rPr>
              <a:t> </a:t>
            </a:r>
            <a:r>
              <a:rPr lang="en-US" sz="2400" dirty="0" err="1">
                <a:latin typeface="Arial" panose="020B0604020202020204" pitchFamily="34" charset="0"/>
              </a:rPr>
              <a:t>thanh</a:t>
            </a:r>
            <a:r>
              <a:rPr lang="en-US" sz="2400" dirty="0">
                <a:latin typeface="Arial" panose="020B0604020202020204" pitchFamily="34" charset="0"/>
              </a:rPr>
              <a:t> </a:t>
            </a:r>
            <a:r>
              <a:rPr lang="en-US" sz="2400" dirty="0" err="1">
                <a:latin typeface="Arial" panose="020B0604020202020204" pitchFamily="34" charset="0"/>
              </a:rPr>
              <a:t>toán</a:t>
            </a:r>
            <a:r>
              <a:rPr lang="en-US" sz="2400" dirty="0">
                <a:latin typeface="Arial" panose="020B0604020202020204" pitchFamily="34" charset="0"/>
              </a:rPr>
              <a:t>, </a:t>
            </a:r>
            <a:r>
              <a:rPr lang="en-US" sz="2400" dirty="0" err="1">
                <a:latin typeface="Arial" panose="020B0604020202020204" pitchFamily="34" charset="0"/>
              </a:rPr>
              <a:t>thì</a:t>
            </a:r>
            <a:r>
              <a:rPr lang="en-US" sz="2400" dirty="0">
                <a:latin typeface="Arial" panose="020B0604020202020204" pitchFamily="34" charset="0"/>
              </a:rPr>
              <a:t> ở </a:t>
            </a:r>
            <a:r>
              <a:rPr lang="en-US" sz="2400" dirty="0" err="1">
                <a:latin typeface="Arial" panose="020B0604020202020204" pitchFamily="34" charset="0"/>
              </a:rPr>
              <a:t>đó</a:t>
            </a:r>
            <a:r>
              <a:rPr lang="en-US" sz="2400" dirty="0">
                <a:latin typeface="Arial" panose="020B0604020202020204" pitchFamily="34" charset="0"/>
              </a:rPr>
              <a:t> </a:t>
            </a:r>
            <a:r>
              <a:rPr lang="en-US" sz="2400" dirty="0" err="1">
                <a:latin typeface="Arial" panose="020B0604020202020204" pitchFamily="34" charset="0"/>
              </a:rPr>
              <a:t>có</a:t>
            </a:r>
            <a:r>
              <a:rPr lang="en-US" sz="2400" dirty="0">
                <a:latin typeface="Arial" panose="020B0604020202020204" pitchFamily="34" charset="0"/>
              </a:rPr>
              <a:t> </a:t>
            </a:r>
            <a:r>
              <a:rPr lang="en-US" sz="2400" dirty="0" err="1">
                <a:latin typeface="Arial" panose="020B0604020202020204" pitchFamily="34" charset="0"/>
              </a:rPr>
              <a:t>cầu</a:t>
            </a:r>
            <a:r>
              <a:rPr lang="en-US" sz="2400" dirty="0">
                <a:latin typeface="Arial" panose="020B0604020202020204" pitchFamily="34" charset="0"/>
              </a:rPr>
              <a:t> du </a:t>
            </a:r>
            <a:r>
              <a:rPr lang="en-US" sz="2400" dirty="0" err="1">
                <a:latin typeface="Arial" panose="020B0604020202020204" pitchFamily="34" charset="0"/>
              </a:rPr>
              <a:t>lịch</a:t>
            </a:r>
            <a:r>
              <a:rPr lang="en-US" sz="2400" dirty="0">
                <a:latin typeface="Arial" panose="020B0604020202020204" pitchFamily="34" charset="0"/>
              </a:rPr>
              <a:t>.</a:t>
            </a:r>
          </a:p>
          <a:p>
            <a:pPr algn="just">
              <a:lnSpc>
                <a:spcPct val="107000"/>
              </a:lnSpc>
              <a:spcAft>
                <a:spcPts val="800"/>
              </a:spcAft>
            </a:pP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Cầu</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trong</a:t>
            </a:r>
            <a:r>
              <a:rPr lang="en-US" sz="2400" b="1" i="1" dirty="0">
                <a:solidFill>
                  <a:srgbClr val="001848"/>
                </a:solidFill>
                <a:latin typeface="Arial" panose="020B0604020202020204" pitchFamily="34" charset="0"/>
              </a:rPr>
              <a:t> du </a:t>
            </a:r>
            <a:r>
              <a:rPr lang="en-US" sz="2400" b="1" i="1" dirty="0" err="1">
                <a:solidFill>
                  <a:srgbClr val="001848"/>
                </a:solidFill>
                <a:latin typeface="Arial" panose="020B0604020202020204" pitchFamily="34" charset="0"/>
              </a:rPr>
              <a:t>lịch</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mang</a:t>
            </a:r>
            <a:r>
              <a:rPr lang="en-US" sz="2400" b="1" i="1" dirty="0">
                <a:solidFill>
                  <a:srgbClr val="001848"/>
                </a:solidFill>
                <a:latin typeface="Arial" panose="020B0604020202020204" pitchFamily="34" charset="0"/>
              </a:rPr>
              <a:t> </a:t>
            </a:r>
            <a:r>
              <a:rPr lang="en-US" sz="2400" b="1" i="1" dirty="0" err="1">
                <a:solidFill>
                  <a:srgbClr val="001848"/>
                </a:solidFill>
                <a:latin typeface="Arial" panose="020B0604020202020204" pitchFamily="34" charset="0"/>
              </a:rPr>
              <a:t>tính</a:t>
            </a:r>
            <a:r>
              <a:rPr lang="en-US" sz="2400" b="1" i="1" dirty="0">
                <a:solidFill>
                  <a:srgbClr val="001848"/>
                </a:solidFill>
                <a:latin typeface="Arial" panose="020B0604020202020204" pitchFamily="34" charset="0"/>
              </a:rPr>
              <a:t> chu </a:t>
            </a:r>
            <a:r>
              <a:rPr lang="en-US" sz="2400" b="1" i="1" dirty="0" err="1">
                <a:solidFill>
                  <a:srgbClr val="001848"/>
                </a:solidFill>
                <a:latin typeface="Arial" panose="020B0604020202020204" pitchFamily="34" charset="0"/>
              </a:rPr>
              <a:t>kỳ</a:t>
            </a:r>
            <a:r>
              <a:rPr lang="en-US" sz="2400" b="1" i="1" dirty="0">
                <a:solidFill>
                  <a:srgbClr val="001848"/>
                </a:solidFill>
                <a:latin typeface="Arial" panose="020B0604020202020204" pitchFamily="34" charset="0"/>
              </a:rPr>
              <a:t>: </a:t>
            </a:r>
            <a:r>
              <a:rPr lang="en-US" sz="2400" dirty="0" err="1">
                <a:latin typeface="Arial" panose="020B0604020202020204" pitchFamily="34" charset="0"/>
              </a:rPr>
              <a:t>cầu</a:t>
            </a:r>
            <a:r>
              <a:rPr lang="en-US" sz="2400" dirty="0">
                <a:latin typeface="Arial" panose="020B0604020202020204" pitchFamily="34" charset="0"/>
              </a:rPr>
              <a:t> </a:t>
            </a:r>
            <a:r>
              <a:rPr lang="en-US" sz="2400" dirty="0" err="1">
                <a:latin typeface="Arial" panose="020B0604020202020204" pitchFamily="34" charset="0"/>
              </a:rPr>
              <a:t>trong</a:t>
            </a:r>
            <a:r>
              <a:rPr lang="en-US" sz="2400" dirty="0">
                <a:latin typeface="Arial" panose="020B0604020202020204" pitchFamily="34" charset="0"/>
              </a:rPr>
              <a:t> du </a:t>
            </a:r>
            <a:r>
              <a:rPr lang="en-US" sz="2400" dirty="0" err="1">
                <a:latin typeface="Arial" panose="020B0604020202020204" pitchFamily="34" charset="0"/>
              </a:rPr>
              <a:t>lịch</a:t>
            </a:r>
            <a:r>
              <a:rPr lang="en-US" sz="2400" dirty="0">
                <a:latin typeface="Arial" panose="020B0604020202020204" pitchFamily="34" charset="0"/>
              </a:rPr>
              <a:t> </a:t>
            </a:r>
            <a:r>
              <a:rPr lang="en-US" sz="2400" dirty="0" err="1">
                <a:latin typeface="Arial" panose="020B0604020202020204" pitchFamily="34" charset="0"/>
              </a:rPr>
              <a:t>thường</a:t>
            </a:r>
            <a:r>
              <a:rPr lang="en-US" sz="2400" dirty="0">
                <a:latin typeface="Arial" panose="020B0604020202020204" pitchFamily="34" charset="0"/>
              </a:rPr>
              <a:t> </a:t>
            </a:r>
            <a:r>
              <a:rPr lang="en-US" sz="2400" dirty="0" err="1">
                <a:latin typeface="Arial" panose="020B0604020202020204" pitchFamily="34" charset="0"/>
              </a:rPr>
              <a:t>được</a:t>
            </a:r>
            <a:r>
              <a:rPr lang="en-US" sz="2400" dirty="0">
                <a:latin typeface="Arial" panose="020B0604020202020204" pitchFamily="34" charset="0"/>
              </a:rPr>
              <a:t> </a:t>
            </a:r>
            <a:r>
              <a:rPr lang="en-US" sz="2400" dirty="0" err="1">
                <a:latin typeface="Arial" panose="020B0604020202020204" pitchFamily="34" charset="0"/>
              </a:rPr>
              <a:t>xuất</a:t>
            </a:r>
            <a:r>
              <a:rPr lang="en-US" sz="2400" dirty="0">
                <a:latin typeface="Arial" panose="020B0604020202020204" pitchFamily="34" charset="0"/>
              </a:rPr>
              <a:t> </a:t>
            </a:r>
            <a:r>
              <a:rPr lang="en-US" sz="2400" dirty="0" err="1">
                <a:latin typeface="Arial" panose="020B0604020202020204" pitchFamily="34" charset="0"/>
              </a:rPr>
              <a:t>hiện</a:t>
            </a:r>
            <a:r>
              <a:rPr lang="en-US" sz="2400" dirty="0">
                <a:latin typeface="Arial" panose="020B0604020202020204" pitchFamily="34" charset="0"/>
              </a:rPr>
              <a:t> </a:t>
            </a:r>
            <a:r>
              <a:rPr lang="en-US" sz="2400" dirty="0" err="1">
                <a:latin typeface="Arial" panose="020B0604020202020204" pitchFamily="34" charset="0"/>
              </a:rPr>
              <a:t>vài</a:t>
            </a:r>
            <a:r>
              <a:rPr lang="en-US" sz="2400" dirty="0">
                <a:latin typeface="Arial" panose="020B0604020202020204" pitchFamily="34" charset="0"/>
              </a:rPr>
              <a:t> </a:t>
            </a:r>
            <a:r>
              <a:rPr lang="en-US" sz="2400" dirty="0" err="1">
                <a:latin typeface="Arial" panose="020B0604020202020204" pitchFamily="34" charset="0"/>
              </a:rPr>
              <a:t>lần</a:t>
            </a:r>
            <a:r>
              <a:rPr lang="en-US" sz="2400" dirty="0">
                <a:latin typeface="Arial" panose="020B0604020202020204" pitchFamily="34" charset="0"/>
              </a:rPr>
              <a:t> </a:t>
            </a:r>
            <a:r>
              <a:rPr lang="en-US" sz="2400" dirty="0" err="1">
                <a:latin typeface="Arial" panose="020B0604020202020204" pitchFamily="34" charset="0"/>
              </a:rPr>
              <a:t>trong</a:t>
            </a:r>
            <a:r>
              <a:rPr lang="en-US" sz="2400" dirty="0">
                <a:latin typeface="Arial" panose="020B0604020202020204" pitchFamily="34" charset="0"/>
              </a:rPr>
              <a:t> </a:t>
            </a:r>
            <a:r>
              <a:rPr lang="en-US" sz="2400" dirty="0" err="1">
                <a:latin typeface="Arial" panose="020B0604020202020204" pitchFamily="34" charset="0"/>
              </a:rPr>
              <a:t>năm</a:t>
            </a:r>
            <a:r>
              <a:rPr lang="en-US" sz="2400" dirty="0">
                <a:latin typeface="Arial" panose="020B0604020202020204" pitchFamily="34" charset="0"/>
              </a:rPr>
              <a:t> </a:t>
            </a:r>
            <a:r>
              <a:rPr lang="en-US" sz="2400" dirty="0" err="1">
                <a:latin typeface="Arial" panose="020B0604020202020204" pitchFamily="34" charset="0"/>
              </a:rPr>
              <a:t>và</a:t>
            </a:r>
            <a:r>
              <a:rPr lang="en-US" sz="2400" dirty="0">
                <a:latin typeface="Arial" panose="020B0604020202020204" pitchFamily="34" charset="0"/>
              </a:rPr>
              <a:t> </a:t>
            </a:r>
            <a:r>
              <a:rPr lang="en-US" sz="2400" dirty="0" err="1">
                <a:latin typeface="Arial" panose="020B0604020202020204" pitchFamily="34" charset="0"/>
              </a:rPr>
              <a:t>vào</a:t>
            </a:r>
            <a:r>
              <a:rPr lang="en-US" sz="2400" dirty="0">
                <a:latin typeface="Arial" panose="020B0604020202020204" pitchFamily="34" charset="0"/>
              </a:rPr>
              <a:t> </a:t>
            </a:r>
            <a:r>
              <a:rPr lang="en-US" sz="2400" dirty="0" err="1">
                <a:latin typeface="Arial" panose="020B0604020202020204" pitchFamily="34" charset="0"/>
              </a:rPr>
              <a:t>những</a:t>
            </a:r>
            <a:r>
              <a:rPr lang="en-US" sz="2400" dirty="0">
                <a:latin typeface="Arial" panose="020B0604020202020204" pitchFamily="34" charset="0"/>
              </a:rPr>
              <a:t> </a:t>
            </a:r>
            <a:r>
              <a:rPr lang="en-US" sz="2400" dirty="0" err="1">
                <a:latin typeface="Arial" panose="020B0604020202020204" pitchFamily="34" charset="0"/>
              </a:rPr>
              <a:t>thời</a:t>
            </a:r>
            <a:r>
              <a:rPr lang="en-US" sz="2400" dirty="0">
                <a:latin typeface="Arial" panose="020B0604020202020204" pitchFamily="34" charset="0"/>
              </a:rPr>
              <a:t> </a:t>
            </a:r>
            <a:r>
              <a:rPr lang="en-US" sz="2400" dirty="0" err="1">
                <a:latin typeface="Arial" panose="020B0604020202020204" pitchFamily="34" charset="0"/>
              </a:rPr>
              <a:t>điểm</a:t>
            </a:r>
            <a:r>
              <a:rPr lang="en-US" sz="2400" dirty="0">
                <a:latin typeface="Arial" panose="020B0604020202020204" pitchFamily="34" charset="0"/>
              </a:rPr>
              <a:t> </a:t>
            </a:r>
            <a:r>
              <a:rPr lang="en-US" sz="2400" dirty="0" err="1">
                <a:latin typeface="Arial" panose="020B0604020202020204" pitchFamily="34" charset="0"/>
              </a:rPr>
              <a:t>nhất</a:t>
            </a:r>
            <a:r>
              <a:rPr lang="en-US" sz="2400" dirty="0">
                <a:latin typeface="Arial" panose="020B0604020202020204" pitchFamily="34" charset="0"/>
              </a:rPr>
              <a:t> </a:t>
            </a:r>
            <a:r>
              <a:rPr lang="en-US" sz="2400" dirty="0" err="1">
                <a:latin typeface="Arial" panose="020B0604020202020204" pitchFamily="34" charset="0"/>
              </a:rPr>
              <a:t>định</a:t>
            </a:r>
            <a:endParaRPr lang="en-US" sz="2400" dirty="0">
              <a:latin typeface="Arial" panose="020B0604020202020204" pitchFamily="34" charset="0"/>
            </a:endParaRPr>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par>
                                <p:cTn id="11" presetID="42"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674645" y="1166833"/>
            <a:ext cx="11408498" cy="5614967"/>
          </a:xfrm>
          <a:prstGeom prst="rect">
            <a:avLst/>
          </a:prstGeom>
          <a:solidFill>
            <a:srgbClr val="00B0F0"/>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772886" y="1181640"/>
            <a:ext cx="11176080" cy="5516014"/>
          </a:xfrm>
          <a:prstGeom prst="rect">
            <a:avLst/>
          </a:prstGeom>
          <a:ln>
            <a:solidFill>
              <a:srgbClr val="146BEA"/>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grpSp>
        <p:nvGrpSpPr>
          <p:cNvPr id="5" name="Group 7"/>
          <p:cNvGrpSpPr/>
          <p:nvPr/>
        </p:nvGrpSpPr>
        <p:grpSpPr bwMode="auto">
          <a:xfrm>
            <a:off x="642256" y="195942"/>
            <a:ext cx="11323571" cy="840955"/>
            <a:chOff x="913" y="0"/>
            <a:chExt cx="6226175" cy="678578"/>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678578"/>
            </a:xfrm>
            <a:prstGeom prst="roundRect">
              <a:avLst>
                <a:gd name="adj" fmla="val 16667"/>
              </a:avLst>
            </a:prstGeom>
            <a:solidFill>
              <a:srgbClr val="00B0F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lang="en-US" sz="2800" b="1" i="1" kern="0" dirty="0">
                  <a:solidFill>
                    <a:srgbClr val="002060"/>
                  </a:solidFill>
                  <a:latin typeface="Arial" panose="020B0604020202020204"/>
                  <a:cs typeface="Arial" panose="020B0604020202020204"/>
                </a:rPr>
                <a:t> CẦU DU LỊCH VÀ CÁC ĐẶC TRƯNG CỦA CẦU DU LỊCH</a:t>
              </a:r>
            </a:p>
          </p:txBody>
        </p:sp>
      </p:grpSp>
      <p:sp>
        <p:nvSpPr>
          <p:cNvPr id="4" name="TextBox 3"/>
          <p:cNvSpPr txBox="1"/>
          <p:nvPr/>
        </p:nvSpPr>
        <p:spPr>
          <a:xfrm>
            <a:off x="881742" y="1181640"/>
            <a:ext cx="10956425" cy="6285054"/>
          </a:xfrm>
          <a:prstGeom prst="rect">
            <a:avLst/>
          </a:prstGeom>
          <a:noFill/>
        </p:spPr>
        <p:txBody>
          <a:bodyPr wrap="square" rtlCol="0">
            <a:spAutoFit/>
          </a:bodyPr>
          <a:lstStyle/>
          <a:p>
            <a:pPr marL="342900" indent="-342900">
              <a:buFont typeface="Wingdings" panose="05000000000000000000" pitchFamily="2" charset="2"/>
              <a:buChar char="q"/>
            </a:pP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Cầu</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trong</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thị</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du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lịch</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có</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khác</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biệt</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so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với</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cầu</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trong</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thị</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C00000"/>
                </a:solidFill>
                <a:effectLst/>
                <a:latin typeface="Arial" panose="020B0604020202020204" pitchFamily="34" charset="0"/>
                <a:ea typeface="Times New Roman" panose="02020603050405020304" pitchFamily="18" charset="0"/>
                <a:cs typeface="Arial" panose="020B0604020202020204" pitchFamily="34" charset="0"/>
              </a:rPr>
              <a:t>chung</a:t>
            </a:r>
            <a:r>
              <a:rPr lang="en-US" sz="24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a:t>
            </a:r>
          </a:p>
          <a:p>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Cầu</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trong</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thị</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trường</a:t>
            </a:r>
            <a:r>
              <a:rPr lang="en-US" sz="2200" dirty="0">
                <a:solidFill>
                  <a:srgbClr val="001848"/>
                </a:solidFill>
                <a:effectLst/>
                <a:latin typeface="Arial" panose="020B0604020202020204" pitchFamily="34" charset="0"/>
                <a:ea typeface="Times New Roman" panose="02020603050405020304" pitchFamily="18" charset="0"/>
              </a:rPr>
              <a:t> du </a:t>
            </a:r>
            <a:r>
              <a:rPr lang="en-US" sz="2200" dirty="0" err="1">
                <a:solidFill>
                  <a:srgbClr val="001848"/>
                </a:solidFill>
                <a:effectLst/>
                <a:latin typeface="Arial" panose="020B0604020202020204" pitchFamily="34" charset="0"/>
                <a:ea typeface="Times New Roman" panose="02020603050405020304" pitchFamily="18" charset="0"/>
              </a:rPr>
              <a:t>lịch</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là</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nhu</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cầu</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xã</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hội</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có</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khả</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năng</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thanh</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toán</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về</a:t>
            </a:r>
            <a:r>
              <a:rPr lang="en-US" sz="2200" dirty="0">
                <a:solidFill>
                  <a:srgbClr val="001848"/>
                </a:solidFill>
                <a:effectLst/>
                <a:latin typeface="Arial" panose="020B0604020202020204" pitchFamily="34" charset="0"/>
                <a:ea typeface="Times New Roman" panose="02020603050405020304" pitchFamily="18" charset="0"/>
              </a:rPr>
              <a:t> du </a:t>
            </a:r>
            <a:r>
              <a:rPr lang="en-US" sz="2200" dirty="0" err="1">
                <a:solidFill>
                  <a:srgbClr val="001848"/>
                </a:solidFill>
                <a:effectLst/>
                <a:latin typeface="Arial" panose="020B0604020202020204" pitchFamily="34" charset="0"/>
                <a:ea typeface="Times New Roman" panose="02020603050405020304" pitchFamily="18" charset="0"/>
              </a:rPr>
              <a:t>lịch</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có</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thể</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thực</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hiện</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được</a:t>
            </a:r>
            <a:r>
              <a:rPr lang="en-US" sz="2200" dirty="0">
                <a:solidFill>
                  <a:srgbClr val="001848"/>
                </a:solidFill>
                <a:effectLst/>
                <a:latin typeface="Arial" panose="020B0604020202020204" pitchFamily="34" charset="0"/>
                <a:ea typeface="Times New Roman" panose="02020603050405020304" pitchFamily="18" charset="0"/>
              </a:rPr>
              <a:t> hay </a:t>
            </a:r>
            <a:r>
              <a:rPr lang="en-US" sz="2200" dirty="0" err="1">
                <a:solidFill>
                  <a:srgbClr val="001848"/>
                </a:solidFill>
                <a:effectLst/>
                <a:latin typeface="Arial" panose="020B0604020202020204" pitchFamily="34" charset="0"/>
                <a:ea typeface="Times New Roman" panose="02020603050405020304" pitchFamily="18" charset="0"/>
              </a:rPr>
              <a:t>có</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thể</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được</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thỏa</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mãn</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trong</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điều</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kiện</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của</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nền</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kinh</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tế</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hàng</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hóa</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cả</a:t>
            </a:r>
            <a:r>
              <a:rPr lang="en-US" sz="2200" dirty="0">
                <a:solidFill>
                  <a:srgbClr val="001848"/>
                </a:solidFill>
                <a:effectLst/>
                <a:latin typeface="Arial" panose="020B0604020202020204" pitchFamily="34" charset="0"/>
                <a:ea typeface="Times New Roman" panose="02020603050405020304" pitchFamily="18" charset="0"/>
              </a:rPr>
              <a:t> ở </a:t>
            </a:r>
            <a:r>
              <a:rPr lang="en-US" sz="2200" dirty="0" err="1">
                <a:solidFill>
                  <a:srgbClr val="001848"/>
                </a:solidFill>
                <a:effectLst/>
                <a:latin typeface="Arial" panose="020B0604020202020204" pitchFamily="34" charset="0"/>
                <a:ea typeface="Times New Roman" panose="02020603050405020304" pitchFamily="18" charset="0"/>
              </a:rPr>
              <a:t>phạm</a:t>
            </a:r>
            <a:r>
              <a:rPr lang="en-US" sz="2200" dirty="0">
                <a:solidFill>
                  <a:srgbClr val="001848"/>
                </a:solidFill>
                <a:effectLst/>
                <a:latin typeface="Arial" panose="020B0604020202020204" pitchFamily="34" charset="0"/>
                <a:ea typeface="Times New Roman" panose="02020603050405020304" pitchFamily="18" charset="0"/>
              </a:rPr>
              <a:t> vi </a:t>
            </a:r>
            <a:r>
              <a:rPr lang="en-US" sz="2200" dirty="0" err="1">
                <a:solidFill>
                  <a:srgbClr val="001848"/>
                </a:solidFill>
                <a:effectLst/>
                <a:latin typeface="Arial" panose="020B0604020202020204" pitchFamily="34" charset="0"/>
                <a:ea typeface="Times New Roman" panose="02020603050405020304" pitchFamily="18" charset="0"/>
              </a:rPr>
              <a:t>quốc</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gia</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và</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quốc</a:t>
            </a:r>
            <a:r>
              <a:rPr lang="en-US" sz="2200" dirty="0">
                <a:solidFill>
                  <a:srgbClr val="001848"/>
                </a:solidFill>
                <a:effectLst/>
                <a:latin typeface="Arial" panose="020B0604020202020204" pitchFamily="34" charset="0"/>
                <a:ea typeface="Times New Roman" panose="02020603050405020304" pitchFamily="18" charset="0"/>
              </a:rPr>
              <a:t> </a:t>
            </a:r>
            <a:r>
              <a:rPr lang="en-US" sz="2200" dirty="0" err="1">
                <a:solidFill>
                  <a:srgbClr val="001848"/>
                </a:solidFill>
                <a:effectLst/>
                <a:latin typeface="Arial" panose="020B0604020202020204" pitchFamily="34" charset="0"/>
                <a:ea typeface="Times New Roman" panose="02020603050405020304" pitchFamily="18" charset="0"/>
              </a:rPr>
              <a:t>tế</a:t>
            </a:r>
            <a:r>
              <a:rPr lang="en-US" sz="2200" dirty="0">
                <a:solidFill>
                  <a:srgbClr val="001848"/>
                </a:solidFill>
                <a:effectLst/>
                <a:latin typeface="Arial" panose="020B0604020202020204" pitchFamily="34" charset="0"/>
                <a:ea typeface="Times New Roman" panose="02020603050405020304" pitchFamily="18" charset="0"/>
              </a:rPr>
              <a:t>. </a:t>
            </a:r>
            <a:endParaRPr lang="en-US" sz="2200" b="1" i="1" dirty="0">
              <a:solidFill>
                <a:srgbClr val="001848"/>
              </a:solidFill>
              <a:latin typeface="Arial" panose="020B0604020202020204" pitchFamily="34" charset="0"/>
              <a:ea typeface="Times New Roman" panose="02020603050405020304" pitchFamily="18" charset="0"/>
              <a:cs typeface="Arial" panose="020B0604020202020204" pitchFamily="34" charset="0"/>
            </a:endParaRPr>
          </a:p>
          <a:p>
            <a:pPr marL="0" marR="0">
              <a:lnSpc>
                <a:spcPct val="107000"/>
              </a:lnSpc>
              <a:spcBef>
                <a:spcPts val="0"/>
              </a:spcBef>
              <a:spcAft>
                <a:spcPts val="300"/>
              </a:spcAft>
            </a:pP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Cầu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trong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xem</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như</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biểu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hiện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tập</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trung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mọi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cầu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đặc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trưng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con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người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tại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nơi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ở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thường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xuyên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họ</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nhưng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bằng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cách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đặc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biệt</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nhóm</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lại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di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chuyển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mang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đến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địa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điểm</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ở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nước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khác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địa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phương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khác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Điều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này</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có</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nghĩa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là</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cầu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thoả</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mãn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thông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qua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chuyến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và</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lưu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lại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ngoài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nơi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cư</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trú</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endParaRPr lang="en-US" sz="2200" dirty="0">
              <a:solidFill>
                <a:srgbClr val="001848"/>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300"/>
              </a:spcAft>
            </a:pP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Cầu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trong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đòi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hỏi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phải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có</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khối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dịch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vụ</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hàng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hoá</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nhất</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định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để</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cầu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có</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khả</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năng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thanh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toán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có</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thể</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thực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hiện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p>
          <a:p>
            <a:pPr marL="0" marR="0">
              <a:lnSpc>
                <a:spcPct val="107000"/>
              </a:lnSpc>
              <a:spcBef>
                <a:spcPts val="0"/>
              </a:spcBef>
              <a:spcAft>
                <a:spcPts val="300"/>
              </a:spcAft>
            </a:pP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Dịch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vụ</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các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cơ</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sở</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phục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vụ</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lưu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trú</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ăn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uống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không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phải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là</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mục</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đích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cầu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trong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nhưng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chúng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là</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thành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phần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đáng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kể</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trong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khối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cầu</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và</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quyết</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định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chất</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của</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chuyến</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đi</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 du </a:t>
            </a:r>
            <a:r>
              <a:rPr lang="en-US" sz="2200" dirty="0" err="1">
                <a:solidFill>
                  <a:srgbClr val="001848"/>
                </a:solidFill>
                <a:effectLst/>
                <a:latin typeface="Arial" panose="020B0604020202020204" pitchFamily="34" charset="0"/>
                <a:ea typeface="Times New Roman" panose="02020603050405020304" pitchFamily="18" charset="0"/>
                <a:cs typeface="Arial" panose="020B0604020202020204" pitchFamily="34" charset="0"/>
              </a:rPr>
              <a:t>lịch</a:t>
            </a:r>
            <a:r>
              <a:rPr lang="en-US" sz="2200" dirty="0">
                <a:solidFill>
                  <a:srgbClr val="001848"/>
                </a:solidFill>
                <a:effectLst/>
                <a:latin typeface="Arial" panose="020B0604020202020204" pitchFamily="34" charset="0"/>
                <a:ea typeface="Times New Roman" panose="02020603050405020304" pitchFamily="18" charset="0"/>
                <a:cs typeface="Arial" panose="020B0604020202020204" pitchFamily="34" charset="0"/>
              </a:rPr>
              <a:t>.</a:t>
            </a:r>
            <a:endParaRPr lang="en-US" sz="2200" dirty="0">
              <a:solidFill>
                <a:srgbClr val="001848"/>
              </a:solidFill>
              <a:effectLst/>
              <a:latin typeface="Calibri" panose="020F0502020204030204" pitchFamily="34" charset="0"/>
              <a:ea typeface="Calibri" panose="020F0502020204030204" pitchFamily="34" charset="0"/>
              <a:cs typeface="Arial" panose="020B0604020202020204" pitchFamily="34" charset="0"/>
            </a:endParaRPr>
          </a:p>
          <a:p>
            <a:r>
              <a:rPr lang="en-US" sz="2400" b="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par>
                                <p:cTn id="11" presetID="42"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674645" y="1166833"/>
            <a:ext cx="11408498" cy="5614967"/>
          </a:xfrm>
          <a:prstGeom prst="rect">
            <a:avLst/>
          </a:prstGeom>
          <a:solidFill>
            <a:srgbClr val="1165E1"/>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eaLnBrk="1" hangingPunct="1">
              <a:spcBef>
                <a:spcPct val="0"/>
              </a:spcBef>
              <a:buFontTx/>
              <a:buNone/>
            </a:pPr>
            <a:endParaRPr lang="zh-CN" altLang="en-US" sz="1800">
              <a:solidFill>
                <a:srgbClr val="000000"/>
              </a:solidFill>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772886" y="1181640"/>
            <a:ext cx="11176080" cy="5516014"/>
          </a:xfrm>
          <a:prstGeom prst="rect">
            <a:avLst/>
          </a:prstGeom>
          <a:ln>
            <a:solidFill>
              <a:srgbClr val="00206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eaLnBrk="1" hangingPunct="1">
              <a:spcBef>
                <a:spcPct val="0"/>
              </a:spcBef>
              <a:buFontTx/>
              <a:buNone/>
              <a:defRPr/>
            </a:pPr>
            <a:endParaRPr lang="zh-CN" altLang="en-US" sz="2000" dirty="0">
              <a:solidFill>
                <a:srgbClr val="001D7A"/>
              </a:solidFill>
              <a:cs typeface="Arial" panose="020B0604020202020204" pitchFamily="34" charset="0"/>
            </a:endParaRPr>
          </a:p>
        </p:txBody>
      </p:sp>
      <p:grpSp>
        <p:nvGrpSpPr>
          <p:cNvPr id="5" name="Group 7"/>
          <p:cNvGrpSpPr/>
          <p:nvPr/>
        </p:nvGrpSpPr>
        <p:grpSpPr bwMode="auto">
          <a:xfrm>
            <a:off x="642256" y="195942"/>
            <a:ext cx="11323571" cy="840955"/>
            <a:chOff x="913" y="0"/>
            <a:chExt cx="6226175" cy="678578"/>
          </a:xfr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p:grpSpPr>
        <p:sp>
          <p:nvSpPr>
            <p:cNvPr id="6" name="AutoShape 3"/>
            <p:cNvSpPr>
              <a:spLocks noChangeArrowheads="1"/>
            </p:cNvSpPr>
            <p:nvPr/>
          </p:nvSpPr>
          <p:spPr bwMode="auto">
            <a:xfrm>
              <a:off x="913" y="0"/>
              <a:ext cx="6226175" cy="678578"/>
            </a:xfrm>
            <a:prstGeom prst="roundRect">
              <a:avLst>
                <a:gd name="adj" fmla="val 16667"/>
              </a:avLst>
            </a:prstGeom>
            <a:solidFill>
              <a:srgbClr val="1165E1"/>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eaLnBrk="1" latinLnBrk="0" hangingPunct="1">
                <a:spcBef>
                  <a:spcPct val="0"/>
                </a:spcBef>
                <a:buFontTx/>
                <a:buNone/>
                <a:defRPr/>
              </a:pPr>
              <a:endParaRPr lang="zh-CN" altLang="en-US" sz="1800" b="1" dirty="0">
                <a:solidFill>
                  <a:srgbClr val="000000"/>
                </a:solidFill>
                <a:latin typeface="Arial" panose="020B0604020202020204" pitchFamily="34" charset="0"/>
                <a:ea typeface="SimSun" panose="02010600030101010101" pitchFamily="2" charset="-122"/>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a:buClr>
                  <a:srgbClr val="FFFFFF"/>
                </a:buClr>
                <a:buSzPts val="1400"/>
              </a:pP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kumimoji="0" lang="en-US"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2.2</a:t>
              </a:r>
              <a:r>
                <a:rPr kumimoji="0" lang="vi-VN" sz="2800" b="1" i="1" u="none" strike="noStrike" kern="0" cap="none" spc="0" normalizeH="0" baseline="0" noProof="0" dirty="0">
                  <a:ln>
                    <a:noFill/>
                  </a:ln>
                  <a:solidFill>
                    <a:srgbClr val="002060"/>
                  </a:solidFill>
                  <a:effectLst/>
                  <a:uLnTx/>
                  <a:uFillTx/>
                  <a:latin typeface="Arial" panose="020B0604020202020204"/>
                  <a:cs typeface="Arial" panose="020B0604020202020204"/>
                  <a:sym typeface="Arial" panose="020B0604020202020204"/>
                </a:rPr>
                <a:t>.</a:t>
              </a:r>
              <a:r>
                <a:rPr lang="en-US" sz="2800" b="1" i="1" kern="0" dirty="0">
                  <a:solidFill>
                    <a:srgbClr val="002060"/>
                  </a:solidFill>
                  <a:latin typeface="Arial" panose="020B0604020202020204"/>
                  <a:cs typeface="Arial" panose="020B0604020202020204"/>
                </a:rPr>
                <a:t> CẦU DU LỊCH VÀ CÁC ĐẶC TRƯNG CỦA CẦU DU LỊCH</a:t>
              </a:r>
            </a:p>
          </p:txBody>
        </p:sp>
      </p:grpSp>
      <p:sp>
        <p:nvSpPr>
          <p:cNvPr id="4" name="TextBox 3"/>
          <p:cNvSpPr txBox="1"/>
          <p:nvPr/>
        </p:nvSpPr>
        <p:spPr>
          <a:xfrm>
            <a:off x="881742" y="1181640"/>
            <a:ext cx="10956425" cy="5482783"/>
          </a:xfrm>
          <a:prstGeom prst="rect">
            <a:avLst/>
          </a:prstGeom>
          <a:noFill/>
        </p:spPr>
        <p:txBody>
          <a:bodyPr wrap="square" rtlCol="0">
            <a:spAutoFit/>
          </a:bodyPr>
          <a:lstStyle/>
          <a:p>
            <a:pPr marL="342900" marR="0" indent="-342900">
              <a:lnSpc>
                <a:spcPct val="107000"/>
              </a:lnSpc>
              <a:spcBef>
                <a:spcPts val="0"/>
              </a:spcBef>
              <a:spcAft>
                <a:spcPts val="300"/>
              </a:spcAft>
              <a:buFont typeface="Wingdings" panose="05000000000000000000" pitchFamily="2" charset="2"/>
              <a:buChar char="q"/>
            </a:pPr>
            <a:r>
              <a:rPr lang="en-US" sz="2600" b="1" i="1" dirty="0">
                <a:solidFill>
                  <a:srgbClr val="C00000"/>
                </a:solidFill>
                <a:effectLst/>
                <a:latin typeface="Arial" panose="020B0604020202020204" pitchFamily="34" charset="0"/>
                <a:ea typeface="Times New Roman" panose="02020603050405020304" pitchFamily="18" charset="0"/>
                <a:cs typeface="Arial" panose="020B0604020202020204" pitchFamily="34" charset="0"/>
              </a:rPr>
              <a:t> </a:t>
            </a:r>
            <a:r>
              <a:rPr lang="en-US" sz="2600" dirty="0">
                <a:effectLst/>
                <a:latin typeface="Arial" panose="020B0604020202020204" pitchFamily="34" charset="0"/>
                <a:ea typeface="Times New Roman" panose="02020603050405020304" pitchFamily="18" charset="0"/>
                <a:cs typeface="Arial" panose="020B0604020202020204" pitchFamily="34" charset="0"/>
              </a:rPr>
              <a:t> </a:t>
            </a:r>
            <a:r>
              <a:rPr lang="en-US" sz="2600" b="1" i="1" dirty="0" err="1">
                <a:solidFill>
                  <a:srgbClr val="C00000"/>
                </a:solidFill>
                <a:latin typeface="Arial" panose="020B0604020202020204" pitchFamily="34" charset="0"/>
                <a:cs typeface="Arial" panose="020B0604020202020204" pitchFamily="34" charset="0"/>
              </a:rPr>
              <a:t>Các</a:t>
            </a:r>
            <a:r>
              <a:rPr lang="en-US" sz="2600" b="1" i="1" dirty="0">
                <a:solidFill>
                  <a:srgbClr val="C00000"/>
                </a:solidFill>
                <a:latin typeface="Arial" panose="020B0604020202020204" pitchFamily="34" charset="0"/>
                <a:cs typeface="Arial" panose="020B0604020202020204" pitchFamily="34" charset="0"/>
              </a:rPr>
              <a:t> </a:t>
            </a:r>
            <a:r>
              <a:rPr lang="en-US" sz="2600" b="1" i="1" dirty="0" err="1">
                <a:solidFill>
                  <a:srgbClr val="C00000"/>
                </a:solidFill>
                <a:latin typeface="Arial" panose="020B0604020202020204" pitchFamily="34" charset="0"/>
                <a:cs typeface="Arial" panose="020B0604020202020204" pitchFamily="34" charset="0"/>
              </a:rPr>
              <a:t>nhu</a:t>
            </a:r>
            <a:r>
              <a:rPr lang="en-US" sz="2600" b="1" i="1" dirty="0">
                <a:solidFill>
                  <a:srgbClr val="C00000"/>
                </a:solidFill>
                <a:latin typeface="Arial" panose="020B0604020202020204" pitchFamily="34" charset="0"/>
                <a:cs typeface="Arial" panose="020B0604020202020204" pitchFamily="34" charset="0"/>
              </a:rPr>
              <a:t> </a:t>
            </a:r>
            <a:r>
              <a:rPr lang="en-US" sz="2600" b="1" i="1" dirty="0" err="1">
                <a:solidFill>
                  <a:srgbClr val="C00000"/>
                </a:solidFill>
                <a:latin typeface="Arial" panose="020B0604020202020204" pitchFamily="34" charset="0"/>
                <a:cs typeface="Arial" panose="020B0604020202020204" pitchFamily="34" charset="0"/>
              </a:rPr>
              <a:t>cầu</a:t>
            </a:r>
            <a:r>
              <a:rPr lang="en-US" sz="2600" b="1" i="1" dirty="0">
                <a:solidFill>
                  <a:srgbClr val="C00000"/>
                </a:solidFill>
                <a:latin typeface="Arial" panose="020B0604020202020204" pitchFamily="34" charset="0"/>
                <a:cs typeface="Arial" panose="020B0604020202020204" pitchFamily="34" charset="0"/>
              </a:rPr>
              <a:t> </a:t>
            </a:r>
            <a:r>
              <a:rPr lang="en-US" sz="2600" b="1" i="1" dirty="0" err="1">
                <a:solidFill>
                  <a:srgbClr val="C00000"/>
                </a:solidFill>
                <a:latin typeface="Arial" panose="020B0604020202020204" pitchFamily="34" charset="0"/>
                <a:cs typeface="Arial" panose="020B0604020202020204" pitchFamily="34" charset="0"/>
              </a:rPr>
              <a:t>trong</a:t>
            </a:r>
            <a:r>
              <a:rPr lang="en-US" sz="2600" b="1" i="1" dirty="0">
                <a:solidFill>
                  <a:srgbClr val="C00000"/>
                </a:solidFill>
                <a:latin typeface="Arial" panose="020B0604020202020204" pitchFamily="34" charset="0"/>
                <a:cs typeface="Arial" panose="020B0604020202020204" pitchFamily="34" charset="0"/>
              </a:rPr>
              <a:t> du </a:t>
            </a:r>
            <a:r>
              <a:rPr lang="en-US" sz="2600" b="1" i="1" dirty="0" err="1">
                <a:solidFill>
                  <a:srgbClr val="C00000"/>
                </a:solidFill>
                <a:latin typeface="Arial" panose="020B0604020202020204" pitchFamily="34" charset="0"/>
                <a:cs typeface="Arial" panose="020B0604020202020204" pitchFamily="34" charset="0"/>
              </a:rPr>
              <a:t>lịch</a:t>
            </a:r>
            <a:r>
              <a:rPr lang="en-US" sz="2600" b="1" i="1" dirty="0">
                <a:solidFill>
                  <a:srgbClr val="C00000"/>
                </a:solidFill>
                <a:latin typeface="Arial" panose="020B0604020202020204" pitchFamily="34" charset="0"/>
                <a:cs typeface="Arial" panose="020B0604020202020204" pitchFamily="34" charset="0"/>
              </a:rPr>
              <a:t>: </a:t>
            </a:r>
          </a:p>
          <a:p>
            <a:pPr marL="0" marR="0">
              <a:lnSpc>
                <a:spcPct val="107000"/>
              </a:lnSpc>
              <a:spcBef>
                <a:spcPts val="0"/>
              </a:spcBef>
              <a:spcAft>
                <a:spcPts val="300"/>
              </a:spcAft>
            </a:pPr>
            <a:r>
              <a:rPr lang="en-US" sz="2600" b="1" dirty="0">
                <a:solidFill>
                  <a:srgbClr val="001848"/>
                </a:solidFill>
                <a:latin typeface="Arial" panose="020B0604020202020204" pitchFamily="34" charset="0"/>
              </a:rPr>
              <a:t>+ </a:t>
            </a:r>
            <a:r>
              <a:rPr lang="en-US" sz="2600" b="1" dirty="0" err="1">
                <a:solidFill>
                  <a:srgbClr val="001848"/>
                </a:solidFill>
                <a:latin typeface="Arial" panose="020B0604020202020204" pitchFamily="34" charset="0"/>
              </a:rPr>
              <a:t>Nhu</a:t>
            </a:r>
            <a:r>
              <a:rPr lang="en-US" sz="2600" b="1" dirty="0">
                <a:solidFill>
                  <a:srgbClr val="001848"/>
                </a:solidFill>
                <a:latin typeface="Arial" panose="020B0604020202020204" pitchFamily="34" charset="0"/>
              </a:rPr>
              <a:t> </a:t>
            </a:r>
            <a:r>
              <a:rPr lang="en-US" sz="2600" b="1" dirty="0" err="1">
                <a:solidFill>
                  <a:srgbClr val="001848"/>
                </a:solidFill>
                <a:latin typeface="Arial" panose="020B0604020202020204" pitchFamily="34" charset="0"/>
              </a:rPr>
              <a:t>cầu</a:t>
            </a:r>
            <a:r>
              <a:rPr lang="en-US" sz="2600" b="1" dirty="0">
                <a:solidFill>
                  <a:srgbClr val="001848"/>
                </a:solidFill>
                <a:latin typeface="Arial" panose="020B0604020202020204" pitchFamily="34" charset="0"/>
              </a:rPr>
              <a:t> </a:t>
            </a:r>
            <a:r>
              <a:rPr lang="en-US" sz="2600" b="1" dirty="0" err="1">
                <a:solidFill>
                  <a:srgbClr val="001848"/>
                </a:solidFill>
                <a:latin typeface="Arial" panose="020B0604020202020204" pitchFamily="34" charset="0"/>
              </a:rPr>
              <a:t>thiết</a:t>
            </a:r>
            <a:r>
              <a:rPr lang="en-US" sz="2600" b="1" dirty="0">
                <a:solidFill>
                  <a:srgbClr val="001848"/>
                </a:solidFill>
                <a:latin typeface="Arial" panose="020B0604020202020204" pitchFamily="34" charset="0"/>
              </a:rPr>
              <a:t> </a:t>
            </a:r>
            <a:r>
              <a:rPr lang="en-US" sz="2600" b="1" dirty="0" err="1">
                <a:solidFill>
                  <a:srgbClr val="001848"/>
                </a:solidFill>
                <a:latin typeface="Arial" panose="020B0604020202020204" pitchFamily="34" charset="0"/>
              </a:rPr>
              <a:t>yếu</a:t>
            </a:r>
            <a:r>
              <a:rPr lang="en-US" sz="2600" b="1"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Những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nhu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cầu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của</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khách</a:t>
            </a:r>
            <a:r>
              <a:rPr lang="en-US" sz="2600" dirty="0">
                <a:solidFill>
                  <a:srgbClr val="001848"/>
                </a:solidFill>
                <a:latin typeface="Arial" panose="020B0604020202020204" pitchFamily="34" charset="0"/>
              </a:rPr>
              <a:t> du </a:t>
            </a:r>
            <a:r>
              <a:rPr lang="en-US" sz="2600" dirty="0" err="1">
                <a:solidFill>
                  <a:srgbClr val="001848"/>
                </a:solidFill>
                <a:latin typeface="Arial" panose="020B0604020202020204" pitchFamily="34" charset="0"/>
              </a:rPr>
              <a:t>lịch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về</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vận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chuyển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lưu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trú</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và</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ăn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uống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cần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phải</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được</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thoả</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mãn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trong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chuyển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hành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trình</a:t>
            </a:r>
            <a:r>
              <a:rPr lang="en-US" sz="2600" dirty="0">
                <a:solidFill>
                  <a:srgbClr val="001848"/>
                </a:solidFill>
                <a:latin typeface="Arial" panose="020B0604020202020204" pitchFamily="34" charset="0"/>
              </a:rPr>
              <a:t> du </a:t>
            </a:r>
            <a:r>
              <a:rPr lang="en-US" sz="2600" dirty="0" err="1">
                <a:solidFill>
                  <a:srgbClr val="001848"/>
                </a:solidFill>
                <a:latin typeface="Arial" panose="020B0604020202020204" pitchFamily="34" charset="0"/>
              </a:rPr>
              <a:t>lịch</a:t>
            </a:r>
            <a:r>
              <a:rPr lang="en-US" sz="2600" dirty="0">
                <a:solidFill>
                  <a:srgbClr val="001848"/>
                </a:solidFill>
                <a:latin typeface="Arial" panose="020B0604020202020204" pitchFamily="34" charset="0"/>
              </a:rPr>
              <a:t>. </a:t>
            </a:r>
          </a:p>
          <a:p>
            <a:r>
              <a:rPr lang="en-US" sz="2600" b="1" i="1" dirty="0">
                <a:solidFill>
                  <a:srgbClr val="001848"/>
                </a:solidFill>
                <a:latin typeface="Arial" panose="020B0604020202020204" pitchFamily="34" charset="0"/>
              </a:rPr>
              <a:t>+ </a:t>
            </a:r>
            <a:r>
              <a:rPr lang="en-US" sz="2600" b="1" i="1" dirty="0" err="1">
                <a:solidFill>
                  <a:srgbClr val="001848"/>
                </a:solidFill>
                <a:latin typeface="Arial" panose="020B0604020202020204" pitchFamily="34" charset="0"/>
              </a:rPr>
              <a:t>Nhu</a:t>
            </a:r>
            <a:r>
              <a:rPr lang="en-US" sz="2600" b="1" i="1" dirty="0">
                <a:solidFill>
                  <a:srgbClr val="001848"/>
                </a:solidFill>
                <a:latin typeface="Arial" panose="020B0604020202020204" pitchFamily="34" charset="0"/>
              </a:rPr>
              <a:t> </a:t>
            </a:r>
            <a:r>
              <a:rPr lang="en-US" sz="2600" b="1" i="1" dirty="0" err="1">
                <a:solidFill>
                  <a:srgbClr val="001848"/>
                </a:solidFill>
                <a:latin typeface="Arial" panose="020B0604020202020204" pitchFamily="34" charset="0"/>
              </a:rPr>
              <a:t>cầu</a:t>
            </a:r>
            <a:r>
              <a:rPr lang="en-US" sz="2600" b="1" i="1" dirty="0">
                <a:solidFill>
                  <a:srgbClr val="001848"/>
                </a:solidFill>
                <a:latin typeface="Arial" panose="020B0604020202020204" pitchFamily="34" charset="0"/>
              </a:rPr>
              <a:t> </a:t>
            </a:r>
            <a:r>
              <a:rPr lang="en-US" sz="2600" b="1" i="1" dirty="0" err="1">
                <a:solidFill>
                  <a:srgbClr val="001848"/>
                </a:solidFill>
                <a:latin typeface="Arial" panose="020B0604020202020204" pitchFamily="34" charset="0"/>
              </a:rPr>
              <a:t>đặc</a:t>
            </a:r>
            <a:r>
              <a:rPr lang="en-US" sz="2600" b="1" i="1" dirty="0">
                <a:solidFill>
                  <a:srgbClr val="001848"/>
                </a:solidFill>
                <a:latin typeface="Arial" panose="020B0604020202020204" pitchFamily="34" charset="0"/>
              </a:rPr>
              <a:t> </a:t>
            </a:r>
            <a:r>
              <a:rPr lang="en-US" sz="2600" b="1" i="1" dirty="0" err="1">
                <a:solidFill>
                  <a:srgbClr val="001848"/>
                </a:solidFill>
                <a:latin typeface="Arial" panose="020B0604020202020204" pitchFamily="34" charset="0"/>
              </a:rPr>
              <a:t>trưng</a:t>
            </a:r>
            <a:r>
              <a:rPr lang="en-US" sz="2600" b="1" i="1"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Những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nhu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cầu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của</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khách</a:t>
            </a:r>
            <a:r>
              <a:rPr lang="en-US" sz="2600" dirty="0">
                <a:solidFill>
                  <a:srgbClr val="001848"/>
                </a:solidFill>
                <a:latin typeface="Arial" panose="020B0604020202020204" pitchFamily="34" charset="0"/>
              </a:rPr>
              <a:t> du </a:t>
            </a:r>
            <a:r>
              <a:rPr lang="en-US" sz="2600" dirty="0" err="1">
                <a:solidFill>
                  <a:srgbClr val="001848"/>
                </a:solidFill>
                <a:latin typeface="Arial" panose="020B0604020202020204" pitchFamily="34" charset="0"/>
              </a:rPr>
              <a:t>lịch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về</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nghỉ</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dưỡng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tham</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quan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giải</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trí</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giao</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tiếp</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Việc</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thoả</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mãn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chúng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là</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mục</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đích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chính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của</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chuyến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hành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trinh</a:t>
            </a:r>
            <a:r>
              <a:rPr lang="en-US" sz="2600" dirty="0">
                <a:solidFill>
                  <a:srgbClr val="001848"/>
                </a:solidFill>
                <a:latin typeface="Arial" panose="020B0604020202020204" pitchFamily="34" charset="0"/>
              </a:rPr>
              <a:t> du </a:t>
            </a:r>
            <a:r>
              <a:rPr lang="en-US" sz="2600" dirty="0" err="1">
                <a:solidFill>
                  <a:srgbClr val="001848"/>
                </a:solidFill>
                <a:latin typeface="Arial" panose="020B0604020202020204" pitchFamily="34" charset="0"/>
              </a:rPr>
              <a:t>lịch</a:t>
            </a:r>
            <a:r>
              <a:rPr lang="en-US" sz="2600" dirty="0">
                <a:solidFill>
                  <a:srgbClr val="001848"/>
                </a:solidFill>
                <a:latin typeface="Arial" panose="020B0604020202020204" pitchFamily="34" charset="0"/>
              </a:rPr>
              <a:t>. </a:t>
            </a:r>
          </a:p>
          <a:p>
            <a:r>
              <a:rPr lang="en-US" sz="2600" b="1" i="1" dirty="0" err="1">
                <a:solidFill>
                  <a:srgbClr val="FF0000"/>
                </a:solidFill>
                <a:latin typeface="Arial" panose="020B0604020202020204" pitchFamily="34" charset="0"/>
              </a:rPr>
              <a:t>Ví</a:t>
            </a:r>
            <a:r>
              <a:rPr lang="en-US" sz="2600" b="1" i="1" dirty="0">
                <a:solidFill>
                  <a:srgbClr val="FF0000"/>
                </a:solidFill>
                <a:latin typeface="Arial" panose="020B0604020202020204" pitchFamily="34" charset="0"/>
              </a:rPr>
              <a:t> </a:t>
            </a:r>
            <a:r>
              <a:rPr lang="en-US" sz="2600" b="1" i="1" dirty="0" err="1">
                <a:solidFill>
                  <a:srgbClr val="FF0000"/>
                </a:solidFill>
                <a:latin typeface="Arial" panose="020B0604020202020204" pitchFamily="34" charset="0"/>
              </a:rPr>
              <a:t>dụ</a:t>
            </a:r>
            <a:r>
              <a:rPr lang="en-US" sz="2600" b="1" i="1" dirty="0">
                <a:solidFill>
                  <a:srgbClr val="FF0000"/>
                </a:solidFill>
                <a:latin typeface="Arial" panose="020B0604020202020204" pitchFamily="34" charset="0"/>
              </a:rPr>
              <a:t>: </a:t>
            </a:r>
            <a:r>
              <a:rPr lang="en-US" sz="2600" dirty="0" err="1">
                <a:solidFill>
                  <a:srgbClr val="001848"/>
                </a:solidFill>
                <a:latin typeface="Arial" panose="020B0604020202020204" pitchFamily="34" charset="0"/>
              </a:rPr>
              <a:t>Nhu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cầu</a:t>
            </a:r>
            <a:r>
              <a:rPr lang="en-US" sz="2600" dirty="0">
                <a:solidFill>
                  <a:srgbClr val="001848"/>
                </a:solidFill>
                <a:latin typeface="Arial" panose="020B0604020202020204" pitchFamily="34" charset="0"/>
              </a:rPr>
              <a:t> du </a:t>
            </a:r>
            <a:r>
              <a:rPr lang="en-US" sz="2600" dirty="0" err="1">
                <a:solidFill>
                  <a:srgbClr val="001848"/>
                </a:solidFill>
                <a:latin typeface="Arial" panose="020B0604020202020204" pitchFamily="34" charset="0"/>
              </a:rPr>
              <a:t>lịch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nghỉ</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biển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núi</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thám</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hiểm</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nghỉ</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dưỡng</a:t>
            </a:r>
            <a:r>
              <a:rPr lang="en-US" sz="2600" dirty="0">
                <a:solidFill>
                  <a:srgbClr val="001848"/>
                </a:solidFill>
                <a:latin typeface="Arial" panose="020B0604020202020204" pitchFamily="34" charset="0"/>
              </a:rPr>
              <a:t>...</a:t>
            </a:r>
          </a:p>
          <a:p>
            <a:r>
              <a:rPr lang="en-US" sz="2600" b="1" i="1" dirty="0">
                <a:solidFill>
                  <a:srgbClr val="001848"/>
                </a:solidFill>
                <a:latin typeface="Arial" panose="020B0604020202020204" pitchFamily="34" charset="0"/>
              </a:rPr>
              <a:t>+ </a:t>
            </a:r>
            <a:r>
              <a:rPr lang="en-US" sz="2600" b="1" i="1" dirty="0" err="1">
                <a:solidFill>
                  <a:srgbClr val="001848"/>
                </a:solidFill>
                <a:latin typeface="Arial" panose="020B0604020202020204" pitchFamily="34" charset="0"/>
              </a:rPr>
              <a:t>Nhu</a:t>
            </a:r>
            <a:r>
              <a:rPr lang="en-US" sz="2600" b="1" i="1" dirty="0">
                <a:solidFill>
                  <a:srgbClr val="001848"/>
                </a:solidFill>
                <a:latin typeface="Arial" panose="020B0604020202020204" pitchFamily="34" charset="0"/>
              </a:rPr>
              <a:t> </a:t>
            </a:r>
            <a:r>
              <a:rPr lang="en-US" sz="2600" b="1" i="1" dirty="0" err="1">
                <a:solidFill>
                  <a:srgbClr val="001848"/>
                </a:solidFill>
                <a:latin typeface="Arial" panose="020B0604020202020204" pitchFamily="34" charset="0"/>
              </a:rPr>
              <a:t>cầu</a:t>
            </a:r>
            <a:r>
              <a:rPr lang="en-US" sz="2600" b="1" i="1" dirty="0">
                <a:solidFill>
                  <a:srgbClr val="001848"/>
                </a:solidFill>
                <a:latin typeface="Arial" panose="020B0604020202020204" pitchFamily="34" charset="0"/>
              </a:rPr>
              <a:t> </a:t>
            </a:r>
            <a:r>
              <a:rPr lang="en-US" sz="2600" b="1" i="1" dirty="0" err="1">
                <a:solidFill>
                  <a:srgbClr val="001848"/>
                </a:solidFill>
                <a:latin typeface="Arial" panose="020B0604020202020204" pitchFamily="34" charset="0"/>
              </a:rPr>
              <a:t>bổ</a:t>
            </a:r>
            <a:r>
              <a:rPr lang="en-US" sz="2600" b="1" i="1" dirty="0">
                <a:solidFill>
                  <a:srgbClr val="001848"/>
                </a:solidFill>
                <a:latin typeface="Arial" panose="020B0604020202020204" pitchFamily="34" charset="0"/>
              </a:rPr>
              <a:t> sung: </a:t>
            </a:r>
            <a:r>
              <a:rPr lang="en-US" sz="2600" dirty="0" err="1">
                <a:solidFill>
                  <a:srgbClr val="001848"/>
                </a:solidFill>
                <a:latin typeface="Arial" panose="020B0604020202020204" pitchFamily="34" charset="0"/>
              </a:rPr>
              <a:t>Những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nhu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cầu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của</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khách</a:t>
            </a:r>
            <a:r>
              <a:rPr lang="en-US" sz="2600" dirty="0">
                <a:solidFill>
                  <a:srgbClr val="001848"/>
                </a:solidFill>
                <a:latin typeface="Arial" panose="020B0604020202020204" pitchFamily="34" charset="0"/>
              </a:rPr>
              <a:t> du </a:t>
            </a:r>
            <a:r>
              <a:rPr lang="en-US" sz="2600" dirty="0" err="1">
                <a:solidFill>
                  <a:srgbClr val="001848"/>
                </a:solidFill>
                <a:latin typeface="Arial" panose="020B0604020202020204" pitchFamily="34" charset="0"/>
              </a:rPr>
              <a:t>lịch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phát</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sinh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trong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chuyến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hành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trình</a:t>
            </a:r>
            <a:r>
              <a:rPr lang="en-US" sz="2600" dirty="0">
                <a:solidFill>
                  <a:srgbClr val="001848"/>
                </a:solidFill>
                <a:latin typeface="Arial" panose="020B0604020202020204" pitchFamily="34" charset="0"/>
              </a:rPr>
              <a:t> du </a:t>
            </a:r>
            <a:r>
              <a:rPr lang="en-US" sz="2600" dirty="0" err="1">
                <a:solidFill>
                  <a:srgbClr val="001848"/>
                </a:solidFill>
                <a:latin typeface="Arial" panose="020B0604020202020204" pitchFamily="34" charset="0"/>
              </a:rPr>
              <a:t>lịch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về</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một</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số</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dịch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vụ</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như</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thông</a:t>
            </a:r>
            <a:r>
              <a:rPr lang="en-US" sz="2600" dirty="0">
                <a:solidFill>
                  <a:srgbClr val="001848"/>
                </a:solidFill>
                <a:latin typeface="Arial" panose="020B0604020202020204" pitchFamily="34" charset="0"/>
              </a:rPr>
              <a:t> tin, </a:t>
            </a:r>
            <a:r>
              <a:rPr lang="en-US" sz="2600" dirty="0" err="1">
                <a:solidFill>
                  <a:srgbClr val="001848"/>
                </a:solidFill>
                <a:latin typeface="Arial" panose="020B0604020202020204" pitchFamily="34" charset="0"/>
              </a:rPr>
              <a:t>tư</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vẫn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giặt</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là</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Việc</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thoả</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mãn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chúng</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làm</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cho</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chuyến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đi</a:t>
            </a:r>
            <a:r>
              <a:rPr lang="en-US" sz="2600" dirty="0">
                <a:solidFill>
                  <a:srgbClr val="001848"/>
                </a:solidFill>
                <a:latin typeface="Arial" panose="020B0604020202020204" pitchFamily="34" charset="0"/>
              </a:rPr>
              <a:t> du </a:t>
            </a:r>
            <a:r>
              <a:rPr lang="en-US" sz="2600" dirty="0" err="1">
                <a:solidFill>
                  <a:srgbClr val="001848"/>
                </a:solidFill>
                <a:latin typeface="Arial" panose="020B0604020202020204" pitchFamily="34" charset="0"/>
              </a:rPr>
              <a:t>lịch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được</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hoàn</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hảo</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hơn</a:t>
            </a:r>
            <a:r>
              <a:rPr lang="en-US" sz="2600" dirty="0">
                <a:solidFill>
                  <a:srgbClr val="001848"/>
                </a:solidFill>
                <a:latin typeface="Arial" panose="020B0604020202020204" pitchFamily="34" charset="0"/>
              </a:rPr>
              <a:t>. </a:t>
            </a:r>
            <a:r>
              <a:rPr lang="en-US" sz="2600" b="1" i="1" dirty="0" err="1">
                <a:solidFill>
                  <a:srgbClr val="FF0000"/>
                </a:solidFill>
                <a:latin typeface="Arial" panose="020B0604020202020204" pitchFamily="34" charset="0"/>
              </a:rPr>
              <a:t>Ví</a:t>
            </a:r>
            <a:r>
              <a:rPr lang="en-US" sz="2600" b="1" i="1" dirty="0">
                <a:solidFill>
                  <a:srgbClr val="FF0000"/>
                </a:solidFill>
                <a:latin typeface="Arial" panose="020B0604020202020204" pitchFamily="34" charset="0"/>
              </a:rPr>
              <a:t> </a:t>
            </a:r>
            <a:r>
              <a:rPr lang="en-US" sz="2600" b="1" i="1" dirty="0" err="1">
                <a:solidFill>
                  <a:srgbClr val="FF0000"/>
                </a:solidFill>
                <a:latin typeface="Arial" panose="020B0604020202020204" pitchFamily="34" charset="0"/>
              </a:rPr>
              <a:t>dụ</a:t>
            </a:r>
            <a:r>
              <a:rPr lang="en-US" sz="2600" b="1" i="1" dirty="0">
                <a:solidFill>
                  <a:srgbClr val="FF0000"/>
                </a:solidFill>
                <a:latin typeface="Arial" panose="020B0604020202020204" pitchFamily="34" charset="0"/>
              </a:rPr>
              <a:t>: </a:t>
            </a:r>
            <a:r>
              <a:rPr lang="en-US" sz="2600" dirty="0" err="1">
                <a:solidFill>
                  <a:srgbClr val="001848"/>
                </a:solidFill>
                <a:latin typeface="Arial" panose="020B0604020202020204" pitchFamily="34" charset="0"/>
              </a:rPr>
              <a:t>nhu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cầu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về</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thông</a:t>
            </a:r>
            <a:r>
              <a:rPr lang="en-US" sz="2600" dirty="0">
                <a:solidFill>
                  <a:srgbClr val="001848"/>
                </a:solidFill>
                <a:latin typeface="Arial" panose="020B0604020202020204" pitchFamily="34" charset="0"/>
              </a:rPr>
              <a:t> tin, </a:t>
            </a:r>
            <a:r>
              <a:rPr lang="en-US" sz="2600" dirty="0" err="1">
                <a:solidFill>
                  <a:srgbClr val="001848"/>
                </a:solidFill>
                <a:latin typeface="Arial" panose="020B0604020202020204" pitchFamily="34" charset="0"/>
              </a:rPr>
              <a:t>nhu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cầu</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về</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các</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dịch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vụ</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phát</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sinh</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như</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mua</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sắm</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giải</a:t>
            </a:r>
            <a:r>
              <a:rPr lang="en-US" sz="2600" dirty="0">
                <a:solidFill>
                  <a:srgbClr val="001848"/>
                </a:solidFill>
                <a:latin typeface="Arial" panose="020B0604020202020204" pitchFamily="34" charset="0"/>
              </a:rPr>
              <a:t> </a:t>
            </a:r>
            <a:r>
              <a:rPr lang="en-US" sz="2600" dirty="0" err="1">
                <a:solidFill>
                  <a:srgbClr val="001848"/>
                </a:solidFill>
                <a:latin typeface="Arial" panose="020B0604020202020204" pitchFamily="34" charset="0"/>
              </a:rPr>
              <a:t>trí</a:t>
            </a:r>
            <a:r>
              <a:rPr lang="en-US" sz="2600" dirty="0">
                <a:solidFill>
                  <a:srgbClr val="001848"/>
                </a:solidFill>
                <a:latin typeface="Arial" panose="020B0604020202020204"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par>
                                <p:cTn id="11" presetID="42"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Video 6"/>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a:fillRect/>
          </a:stretch>
        </p:blipFill>
        <p:spPr>
          <a:xfrm>
            <a:off x="-3047" y="10"/>
            <a:ext cx="12191999" cy="6857990"/>
          </a:xfrm>
          <a:prstGeom prst="rect">
            <a:avLst/>
          </a:prstGeom>
        </p:spPr>
      </p:pic>
      <p:sp>
        <p:nvSpPr>
          <p:cNvPr id="2" name="Title 1"/>
          <p:cNvSpPr>
            <a:spLocks noGrp="1"/>
          </p:cNvSpPr>
          <p:nvPr>
            <p:ph type="ctrTitle"/>
          </p:nvPr>
        </p:nvSpPr>
        <p:spPr>
          <a:xfrm>
            <a:off x="2040290" y="0"/>
            <a:ext cx="10058400" cy="3574778"/>
          </a:xfrm>
          <a:effectLst>
            <a:outerShdw blurRad="50800" dist="38100" dir="2700000" algn="tl" rotWithShape="0">
              <a:prstClr val="black">
                <a:alpha val="40000"/>
              </a:prstClr>
            </a:outerShdw>
          </a:effectLst>
        </p:spPr>
        <p:txBody>
          <a:bodyPr>
            <a:normAutofit/>
          </a:bodyPr>
          <a:lstStyle/>
          <a:p>
            <a:r>
              <a:rPr lang="en-US" sz="5200" b="1" dirty="0">
                <a:latin typeface="Arial" panose="020B0604020202020204" pitchFamily="34" charset="0"/>
                <a:cs typeface="Arial" panose="020B0604020202020204" pitchFamily="34" charset="0"/>
              </a:rPr>
              <a:t>CHƯƠNG 2 </a:t>
            </a:r>
            <a:br>
              <a:rPr lang="en-US" sz="5200" b="1" dirty="0">
                <a:latin typeface="Arial" panose="020B0604020202020204" pitchFamily="34" charset="0"/>
                <a:cs typeface="Arial" panose="020B0604020202020204" pitchFamily="34" charset="0"/>
              </a:rPr>
            </a:br>
            <a:r>
              <a:rPr lang="en-US" sz="5200" b="1" dirty="0">
                <a:solidFill>
                  <a:srgbClr val="FFFFFF"/>
                </a:solidFill>
                <a:latin typeface="Arial" panose="020B0604020202020204" pitchFamily="34" charset="0"/>
                <a:cs typeface="Arial" panose="020B0604020202020204" pitchFamily="34" charset="0"/>
              </a:rPr>
              <a:t>THỊ TRƯỜNG DU LỊCH</a:t>
            </a:r>
          </a:p>
        </p:txBody>
      </p:sp>
      <p:sp>
        <p:nvSpPr>
          <p:cNvPr id="3" name="Subtitle 2"/>
          <p:cNvSpPr>
            <a:spLocks noGrp="1"/>
          </p:cNvSpPr>
          <p:nvPr>
            <p:ph type="subTitle" idx="1"/>
          </p:nvPr>
        </p:nvSpPr>
        <p:spPr>
          <a:xfrm>
            <a:off x="1452358" y="4069111"/>
            <a:ext cx="10058400" cy="1282707"/>
          </a:xfrm>
          <a:effectLst>
            <a:outerShdw blurRad="50800" dist="38100" dir="2700000" algn="tl" rotWithShape="0">
              <a:prstClr val="black">
                <a:alpha val="40000"/>
              </a:prstClr>
            </a:outerShdw>
          </a:effectLst>
        </p:spPr>
        <p:txBody>
          <a:bodyPr>
            <a:normAutofit/>
          </a:bodyPr>
          <a:lstStyle/>
          <a:p>
            <a:r>
              <a:rPr lang="en-US" sz="3200" b="1" dirty="0">
                <a:solidFill>
                  <a:srgbClr val="FFFF00"/>
                </a:solidFill>
                <a:latin typeface="Arial" panose="020B0604020202020204"/>
                <a:ea typeface="方正粗倩简体"/>
              </a:rPr>
              <a:t>2.3. PHƯƠNG PHÁP NGHIÊN CỨU </a:t>
            </a:r>
          </a:p>
          <a:p>
            <a:r>
              <a:rPr lang="en-US" sz="3200" b="1" dirty="0">
                <a:solidFill>
                  <a:srgbClr val="FFFF00"/>
                </a:solidFill>
                <a:latin typeface="Arial" panose="020B0604020202020204"/>
                <a:ea typeface="方正粗倩简体"/>
              </a:rPr>
              <a:t>THỊ TRƯỜNG DU LỊCH</a:t>
            </a:r>
          </a:p>
          <a:p>
            <a:endParaRPr lang="en-US" sz="3200" b="1" i="1" dirty="0">
              <a:solidFill>
                <a:srgbClr val="FFFF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57" fill="hold"/>
                                        <p:tgtEl>
                                          <p:spTgt spid="7"/>
                                        </p:tgtEl>
                                      </p:cBhvr>
                                    </p:cmd>
                                  </p:childTnLst>
                                </p:cTn>
                              </p:par>
                              <p:par>
                                <p:cTn id="7" presetID="10" presetClass="entr" presetSubtype="0" fill="hold" grpId="0" nodeType="withEffect">
                                  <p:stCondLst>
                                    <p:cond delay="2000"/>
                                  </p:stCondLst>
                                  <p:iterate type="lt">
                                    <p:tmPct val="10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400"/>
                                        <p:tgtEl>
                                          <p:spTgt spid="3">
                                            <p:txEl>
                                              <p:pRg st="0" end="0"/>
                                            </p:txEl>
                                          </p:spTgt>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400"/>
                                        <p:tgtEl>
                                          <p:spTgt spid="3">
                                            <p:txEl>
                                              <p:pRg st="1" end="1"/>
                                            </p:txEl>
                                          </p:spTgt>
                                        </p:tgtEl>
                                      </p:cBhvr>
                                    </p:animEffect>
                                  </p:childTnLst>
                                </p:cTn>
                              </p:par>
                              <p:par>
                                <p:cTn id="13" presetID="10" presetClass="entr" presetSubtype="0" fill="hold" grpId="0" nodeType="withEffect">
                                  <p:stCondLst>
                                    <p:cond delay="5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7"/>
                                        </p:tgtEl>
                                      </p:cBhvr>
                                    </p:cmd>
                                  </p:childTnLst>
                                </p:cTn>
                              </p:par>
                            </p:childTnLst>
                          </p:cTn>
                        </p:par>
                      </p:childTnLst>
                    </p:cTn>
                  </p:par>
                </p:childTnLst>
              </p:cTn>
              <p:nextCondLst>
                <p:cond evt="onClick" delay="0">
                  <p:tgtEl>
                    <p:spTgt spid="7"/>
                  </p:tgtEl>
                </p:cond>
              </p:nextCondLst>
            </p:seq>
            <p:video>
              <p:cMediaNode mute="1">
                <p:cTn id="21" repeatCount="indefinite" fill="hold" display="0">
                  <p:stCondLst>
                    <p:cond delay="indefinite"/>
                  </p:stCondLst>
                </p:cTn>
                <p:tgtEl>
                  <p:spTgt spid="7"/>
                </p:tgtEl>
              </p:cMediaNode>
            </p:video>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E:\A PHUONG PHAP DANH GIA\linh tinh\absolutesuccessConverted_resize.jpg"/>
          <p:cNvPicPr>
            <a:picLocks noChangeAspect="1" noChangeArrowheads="1"/>
          </p:cNvPicPr>
          <p:nvPr/>
        </p:nvPicPr>
        <p:blipFill>
          <a:blip r:embed="rId2"/>
          <a:srcRect/>
          <a:stretch>
            <a:fillRect/>
          </a:stretch>
        </p:blipFill>
        <p:spPr bwMode="auto">
          <a:xfrm>
            <a:off x="10447506" y="-9446"/>
            <a:ext cx="1635630" cy="1728995"/>
          </a:xfrm>
          <a:prstGeom prst="rect">
            <a:avLst/>
          </a:prstGeom>
          <a:noFill/>
        </p:spPr>
      </p:pic>
      <p:sp>
        <p:nvSpPr>
          <p:cNvPr id="14" name="Text Box 10"/>
          <p:cNvSpPr txBox="1">
            <a:spLocks noChangeArrowheads="1"/>
          </p:cNvSpPr>
          <p:nvPr/>
        </p:nvSpPr>
        <p:spPr bwMode="auto">
          <a:xfrm>
            <a:off x="1592261" y="419389"/>
            <a:ext cx="8748713" cy="644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spAutoFit/>
          </a:bodyPr>
          <a:lstStyle>
            <a:lvl1pPr>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方正粗倩简体" pitchFamily="1" charset="-122"/>
                <a:ea typeface="方正粗倩简体" pitchFamily="1" charset="-122"/>
              </a:defRPr>
            </a:lvl1pPr>
            <a:lvl2pPr marL="742950" indent="-28575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chemeClr val="tx1"/>
                </a:solidFill>
                <a:latin typeface="Microsoft YaHei" panose="020B0503020204020204" pitchFamily="34" charset="-122"/>
                <a:ea typeface="SimSun" panose="02010600030101010101" pitchFamily="2" charset="-122"/>
              </a:defRPr>
            </a:lvl2pPr>
            <a:lvl3pPr marL="11430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chemeClr val="tx1"/>
                </a:solidFill>
                <a:latin typeface="Microsoft YaHei" panose="020B0503020204020204" pitchFamily="34" charset="-122"/>
                <a:ea typeface="SimSun" panose="02010600030101010101" pitchFamily="2" charset="-122"/>
              </a:defRPr>
            </a:lvl3pPr>
            <a:lvl4pPr marL="16002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4pPr>
            <a:lvl5pPr marL="20574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5pPr>
            <a:lvl6pPr marL="25146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6pPr>
            <a:lvl7pPr marL="29718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7pPr>
            <a:lvl8pPr marL="34290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8pPr>
            <a:lvl9pPr marL="38862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9pPr>
          </a:lstStyle>
          <a:p>
            <a:pPr algn="ctr" fontAlgn="base" latinLnBrk="1">
              <a:spcAft>
                <a:spcPct val="0"/>
              </a:spcAft>
              <a:buFont typeface="Arial" panose="020B0604020202020204" pitchFamily="34" charset="0"/>
              <a:buNone/>
              <a:defRPr/>
            </a:pPr>
            <a:r>
              <a:rPr lang="en-US" sz="3600" b="1" dirty="0">
                <a:solidFill>
                  <a:srgbClr val="000096"/>
                </a:solidFill>
                <a:latin typeface="Arial" panose="020B0604020202020204"/>
              </a:rPr>
              <a:t>NỘI DUNG</a:t>
            </a:r>
          </a:p>
        </p:txBody>
      </p:sp>
      <p:graphicFrame>
        <p:nvGraphicFramePr>
          <p:cNvPr id="2" name="Diagram 1"/>
          <p:cNvGraphicFramePr/>
          <p:nvPr/>
        </p:nvGraphicFramePr>
        <p:xfrm>
          <a:off x="1485728" y="1019944"/>
          <a:ext cx="911401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trips(down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4"/>
          <p:cNvSpPr>
            <a:spLocks noGrp="1"/>
          </p:cNvSpPr>
          <p:nvPr>
            <p:ph type="sldNum" sz="quarter" idx="12"/>
          </p:nvPr>
        </p:nvSpPr>
        <p:spPr>
          <a:xfrm>
            <a:off x="8077200" y="6376244"/>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latinLnBrk="1" hangingPunct="1"/>
            <a:fld id="{79505216-F202-4C6A-94D3-B2283E5B1BA2}" type="slidenum">
              <a:rPr lang="en-US">
                <a:solidFill>
                  <a:prstClr val="black"/>
                </a:solidFill>
                <a:latin typeface="Arial Narrow" panose="020B0606020202030204" pitchFamily="34" charset="0"/>
              </a:rPr>
              <a:t>34</a:t>
            </a:fld>
            <a:endParaRPr lang="en-US">
              <a:solidFill>
                <a:prstClr val="black"/>
              </a:solidFill>
              <a:latin typeface="Arial Narrow" panose="020B0606020202030204" pitchFamily="34" charset="0"/>
            </a:endParaRPr>
          </a:p>
        </p:txBody>
      </p:sp>
      <p:grpSp>
        <p:nvGrpSpPr>
          <p:cNvPr id="6" name="Group 5"/>
          <p:cNvGrpSpPr/>
          <p:nvPr/>
        </p:nvGrpSpPr>
        <p:grpSpPr bwMode="auto">
          <a:xfrm>
            <a:off x="654422" y="230474"/>
            <a:ext cx="6244530" cy="834873"/>
            <a:chOff x="-81501" y="0"/>
            <a:chExt cx="4912813" cy="719137"/>
          </a:xfrm>
        </p:grpSpPr>
        <p:grpSp>
          <p:nvGrpSpPr>
            <p:cNvPr id="8" name="Group 4"/>
            <p:cNvGrpSpPr/>
            <p:nvPr/>
          </p:nvGrpSpPr>
          <p:grpSpPr bwMode="auto">
            <a:xfrm>
              <a:off x="0" y="0"/>
              <a:ext cx="4751387" cy="719137"/>
              <a:chOff x="0" y="0"/>
              <a:chExt cx="4752000" cy="719137"/>
            </a:xfrm>
          </p:grpSpPr>
          <p:sp>
            <p:nvSpPr>
              <p:cNvPr id="10" name="AutoShape 3"/>
              <p:cNvSpPr>
                <a:spLocks noChangeArrowheads="1"/>
              </p:cNvSpPr>
              <p:nvPr/>
            </p:nvSpPr>
            <p:spPr bwMode="auto">
              <a:xfrm>
                <a:off x="0" y="0"/>
                <a:ext cx="4752000" cy="719137"/>
              </a:xfrm>
              <a:prstGeom prst="roundRect">
                <a:avLst>
                  <a:gd name="adj" fmla="val 16667"/>
                </a:avLst>
              </a:prstGeom>
              <a:solidFill>
                <a:srgbClr val="33FF33"/>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3000">
                  <a:solidFill>
                    <a:srgbClr val="000000"/>
                  </a:solidFill>
                  <a:ea typeface="SimSun" panose="02010600030101010101" pitchFamily="2" charset="-122"/>
                </a:endParaRPr>
              </a:p>
            </p:txBody>
          </p:sp>
          <p:sp>
            <p:nvSpPr>
              <p:cNvPr id="11" name="AutoShape 3"/>
              <p:cNvSpPr>
                <a:spLocks noChangeArrowheads="1"/>
              </p:cNvSpPr>
              <p:nvPr/>
            </p:nvSpPr>
            <p:spPr bwMode="auto">
              <a:xfrm>
                <a:off x="-754" y="89016"/>
                <a:ext cx="4751933" cy="541413"/>
              </a:xfrm>
              <a:prstGeom prst="roundRect">
                <a:avLst>
                  <a:gd name="adj" fmla="val 16667"/>
                </a:avLst>
              </a:prstGeom>
              <a:solidFill>
                <a:srgbClr val="CCFF99"/>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3000">
                  <a:solidFill>
                    <a:srgbClr val="FF0000"/>
                  </a:solidFill>
                  <a:ea typeface="Microsoft YaHei" panose="020B0503020204020204" pitchFamily="34" charset="-122"/>
                </a:endParaRPr>
              </a:p>
            </p:txBody>
          </p:sp>
        </p:grpSp>
        <p:sp>
          <p:nvSpPr>
            <p:cNvPr id="9" name="Rectangle 13"/>
            <p:cNvSpPr>
              <a:spLocks noChangeArrowheads="1"/>
            </p:cNvSpPr>
            <p:nvPr/>
          </p:nvSpPr>
          <p:spPr bwMode="auto">
            <a:xfrm>
              <a:off x="-81501" y="134978"/>
              <a:ext cx="4912813" cy="516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3000" dirty="0" err="1">
                  <a:solidFill>
                    <a:srgbClr val="FF0000"/>
                  </a:solidFill>
                  <a:cs typeface="Arial" panose="020B0604020202020204" pitchFamily="34" charset="0"/>
                </a:rPr>
                <a:t>Nghiên</a:t>
              </a:r>
              <a:r>
                <a:rPr lang="en-US" sz="3000" dirty="0">
                  <a:solidFill>
                    <a:srgbClr val="FF0000"/>
                  </a:solidFill>
                  <a:cs typeface="Arial" panose="020B0604020202020204" pitchFamily="34" charset="0"/>
                </a:rPr>
                <a:t> </a:t>
              </a:r>
              <a:r>
                <a:rPr lang="en-US" sz="3000" dirty="0" err="1">
                  <a:solidFill>
                    <a:srgbClr val="FF0000"/>
                  </a:solidFill>
                  <a:cs typeface="Arial" panose="020B0604020202020204" pitchFamily="34" charset="0"/>
                </a:rPr>
                <a:t>cứu</a:t>
              </a:r>
              <a:r>
                <a:rPr lang="en-US" sz="3000" dirty="0">
                  <a:solidFill>
                    <a:srgbClr val="FF0000"/>
                  </a:solidFill>
                  <a:cs typeface="Arial" panose="020B0604020202020204" pitchFamily="34" charset="0"/>
                </a:rPr>
                <a:t> </a:t>
              </a:r>
              <a:r>
                <a:rPr lang="en-US" sz="3000" dirty="0" err="1">
                  <a:solidFill>
                    <a:srgbClr val="FF0000"/>
                  </a:solidFill>
                  <a:cs typeface="Arial" panose="020B0604020202020204" pitchFamily="34" charset="0"/>
                </a:rPr>
                <a:t>thị</a:t>
              </a:r>
              <a:r>
                <a:rPr lang="en-US" sz="3000" dirty="0">
                  <a:solidFill>
                    <a:srgbClr val="FF0000"/>
                  </a:solidFill>
                  <a:cs typeface="Arial" panose="020B0604020202020204" pitchFamily="34" charset="0"/>
                </a:rPr>
                <a:t> </a:t>
              </a:r>
              <a:r>
                <a:rPr lang="en-US" sz="3000" dirty="0" err="1">
                  <a:solidFill>
                    <a:srgbClr val="FF0000"/>
                  </a:solidFill>
                  <a:cs typeface="Arial" panose="020B0604020202020204" pitchFamily="34" charset="0"/>
                </a:rPr>
                <a:t>trường</a:t>
              </a:r>
              <a:r>
                <a:rPr lang="en-US" sz="3000" dirty="0">
                  <a:solidFill>
                    <a:srgbClr val="FF0000"/>
                  </a:solidFill>
                  <a:cs typeface="Arial" panose="020B0604020202020204" pitchFamily="34" charset="0"/>
                </a:rPr>
                <a:t> </a:t>
              </a:r>
              <a:r>
                <a:rPr lang="en-US" sz="3000" dirty="0" err="1">
                  <a:solidFill>
                    <a:srgbClr val="FF0000"/>
                  </a:solidFill>
                  <a:cs typeface="Arial" panose="020B0604020202020204" pitchFamily="34" charset="0"/>
                </a:rPr>
                <a:t>là</a:t>
              </a:r>
              <a:r>
                <a:rPr lang="en-US" sz="3000" dirty="0">
                  <a:solidFill>
                    <a:srgbClr val="FF0000"/>
                  </a:solidFill>
                  <a:cs typeface="Arial" panose="020B0604020202020204" pitchFamily="34" charset="0"/>
                </a:rPr>
                <a:t> </a:t>
              </a:r>
              <a:r>
                <a:rPr lang="en-US" sz="3000" dirty="0" err="1">
                  <a:solidFill>
                    <a:srgbClr val="FF0000"/>
                  </a:solidFill>
                  <a:cs typeface="Arial" panose="020B0604020202020204" pitchFamily="34" charset="0"/>
                </a:rPr>
                <a:t>gì</a:t>
              </a:r>
              <a:endParaRPr lang="en-US" sz="3000" dirty="0">
                <a:solidFill>
                  <a:srgbClr val="FF0000"/>
                </a:solidFill>
                <a:cs typeface="Arial" panose="020B0604020202020204" pitchFamily="34" charset="0"/>
              </a:endParaRPr>
            </a:p>
          </p:txBody>
        </p:sp>
      </p:grpSp>
      <p:grpSp>
        <p:nvGrpSpPr>
          <p:cNvPr id="13" name="Group 12"/>
          <p:cNvGrpSpPr/>
          <p:nvPr/>
        </p:nvGrpSpPr>
        <p:grpSpPr bwMode="auto">
          <a:xfrm>
            <a:off x="1251836" y="1904820"/>
            <a:ext cx="8958964" cy="4633238"/>
            <a:chOff x="-754" y="66415"/>
            <a:chExt cx="4752141" cy="696617"/>
          </a:xfrm>
        </p:grpSpPr>
        <p:grpSp>
          <p:nvGrpSpPr>
            <p:cNvPr id="14" name="Group 4"/>
            <p:cNvGrpSpPr/>
            <p:nvPr/>
          </p:nvGrpSpPr>
          <p:grpSpPr bwMode="auto">
            <a:xfrm>
              <a:off x="-754" y="66415"/>
              <a:ext cx="4752141" cy="627940"/>
              <a:chOff x="-754" y="66415"/>
              <a:chExt cx="4752754" cy="627940"/>
            </a:xfrm>
          </p:grpSpPr>
          <p:sp>
            <p:nvSpPr>
              <p:cNvPr id="16" name="AutoShape 3"/>
              <p:cNvSpPr>
                <a:spLocks noChangeArrowheads="1"/>
              </p:cNvSpPr>
              <p:nvPr/>
            </p:nvSpPr>
            <p:spPr bwMode="auto">
              <a:xfrm>
                <a:off x="0" y="66415"/>
                <a:ext cx="4752000" cy="627940"/>
              </a:xfrm>
              <a:prstGeom prst="roundRect">
                <a:avLst>
                  <a:gd name="adj" fmla="val 16667"/>
                </a:avLst>
              </a:prstGeom>
              <a:solidFill>
                <a:srgbClr val="FFBC9B"/>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17" name="AutoShape 3"/>
              <p:cNvSpPr>
                <a:spLocks noChangeArrowheads="1"/>
              </p:cNvSpPr>
              <p:nvPr/>
            </p:nvSpPr>
            <p:spPr bwMode="auto">
              <a:xfrm>
                <a:off x="-754" y="88068"/>
                <a:ext cx="4751933" cy="589226"/>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D24600"/>
                  </a:solidFill>
                  <a:ea typeface="Microsoft YaHei" panose="020B0503020204020204" pitchFamily="34" charset="-122"/>
                </a:endParaRPr>
              </a:p>
            </p:txBody>
          </p:sp>
        </p:grpSp>
        <p:sp>
          <p:nvSpPr>
            <p:cNvPr id="15" name="Rectangle 13"/>
            <p:cNvSpPr>
              <a:spLocks noChangeArrowheads="1"/>
            </p:cNvSpPr>
            <p:nvPr/>
          </p:nvSpPr>
          <p:spPr bwMode="auto">
            <a:xfrm>
              <a:off x="37501" y="93898"/>
              <a:ext cx="4674810" cy="669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pP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Nghiên</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cứu</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thị</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trường</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là</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chức</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năng</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liên</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kết</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giữa</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người</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sản</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xuất</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và</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người</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tiêu</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dùng</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khách</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hàng</a:t>
              </a:r>
              <a:r>
                <a:rPr lang="en-US" sz="2800" dirty="0">
                  <a:solidFill>
                    <a:srgbClr val="D24600"/>
                  </a:solidFill>
                  <a:cs typeface="Arial" panose="020B0604020202020204" pitchFamily="34" charset="0"/>
                </a:rPr>
                <a:t> </a:t>
              </a:r>
              <a:r>
                <a:rPr lang="en-US" sz="2800" dirty="0" err="1">
                  <a:solidFill>
                    <a:srgbClr val="D24600"/>
                  </a:solidFill>
                  <a:cs typeface="Arial" panose="020B0604020202020204" pitchFamily="34" charset="0"/>
                </a:rPr>
                <a:t>thông</a:t>
              </a:r>
              <a:r>
                <a:rPr lang="en-US" sz="2800" dirty="0">
                  <a:solidFill>
                    <a:srgbClr val="D24600"/>
                  </a:solidFill>
                  <a:cs typeface="Arial" panose="020B0604020202020204" pitchFamily="34" charset="0"/>
                </a:rPr>
                <a:t> qua </a:t>
              </a:r>
              <a:r>
                <a:rPr lang="en-US" sz="2800" dirty="0" err="1">
                  <a:solidFill>
                    <a:srgbClr val="D24600"/>
                  </a:solidFill>
                  <a:cs typeface="Arial" panose="020B0604020202020204" pitchFamily="34" charset="0"/>
                </a:rPr>
                <a:t>thông</a:t>
              </a:r>
              <a:r>
                <a:rPr lang="en-US" sz="2800" dirty="0">
                  <a:solidFill>
                    <a:srgbClr val="D24600"/>
                  </a:solidFill>
                  <a:cs typeface="Arial" panose="020B0604020202020204" pitchFamily="34" charset="0"/>
                </a:rPr>
                <a:t> tin. </a:t>
              </a:r>
            </a:p>
            <a:p>
              <a:pPr marL="357505" indent="-71755" algn="just" latinLnBrk="1">
                <a:lnSpc>
                  <a:spcPct val="110000"/>
                </a:lnSpc>
                <a:spcBef>
                  <a:spcPts val="600"/>
                </a:spcBef>
                <a:spcAft>
                  <a:spcPts val="600"/>
                </a:spcAft>
                <a:buFont typeface="Wingdings" panose="05000000000000000000" pitchFamily="2" charset="2"/>
                <a:buChar char="ü"/>
              </a:pPr>
              <a:r>
                <a:rPr lang="en-US" sz="2500" dirty="0" err="1">
                  <a:solidFill>
                    <a:srgbClr val="742700"/>
                  </a:solidFill>
                  <a:cs typeface="Arial" panose="020B0604020202020204" pitchFamily="34" charset="0"/>
                </a:rPr>
                <a:t>Nhận</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dạng</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và</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xác</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định</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các</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cơ</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hội</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và</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vấn</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đề</a:t>
              </a:r>
              <a:r>
                <a:rPr lang="en-US" sz="2500" dirty="0">
                  <a:solidFill>
                    <a:srgbClr val="742700"/>
                  </a:solidFill>
                  <a:cs typeface="Arial" panose="020B0604020202020204" pitchFamily="34" charset="0"/>
                </a:rPr>
                <a:t> Marketing.</a:t>
              </a:r>
            </a:p>
            <a:p>
              <a:pPr marL="357505" indent="-71755" algn="just" latinLnBrk="1">
                <a:lnSpc>
                  <a:spcPct val="110000"/>
                </a:lnSpc>
                <a:spcBef>
                  <a:spcPts val="600"/>
                </a:spcBef>
                <a:spcAft>
                  <a:spcPts val="600"/>
                </a:spcAft>
                <a:buFont typeface="Wingdings" panose="05000000000000000000" pitchFamily="2" charset="2"/>
                <a:buChar char="ü"/>
              </a:pPr>
              <a:r>
                <a:rPr lang="en-US" sz="2500" dirty="0" err="1">
                  <a:solidFill>
                    <a:srgbClr val="742700"/>
                  </a:solidFill>
                  <a:cs typeface="Arial" panose="020B0604020202020204" pitchFamily="34" charset="0"/>
                </a:rPr>
                <a:t>Thiết</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lập</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điều</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chỉnh</a:t>
              </a:r>
              <a:r>
                <a:rPr lang="en-US" sz="2500" dirty="0">
                  <a:solidFill>
                    <a:srgbClr val="742700"/>
                  </a:solidFill>
                  <a:cs typeface="Arial" panose="020B0604020202020204" pitchFamily="34" charset="0"/>
                </a:rPr>
                <a:t> &amp; </a:t>
              </a:r>
              <a:r>
                <a:rPr lang="en-US" sz="2500" dirty="0" err="1">
                  <a:solidFill>
                    <a:srgbClr val="742700"/>
                  </a:solidFill>
                  <a:cs typeface="Arial" panose="020B0604020202020204" pitchFamily="34" charset="0"/>
                </a:rPr>
                <a:t>đánh</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giá</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các</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hoạt</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động</a:t>
              </a:r>
              <a:r>
                <a:rPr lang="en-US" sz="2500" dirty="0">
                  <a:solidFill>
                    <a:srgbClr val="742700"/>
                  </a:solidFill>
                  <a:cs typeface="Arial" panose="020B0604020202020204" pitchFamily="34" charset="0"/>
                </a:rPr>
                <a:t> Marketing.</a:t>
              </a:r>
            </a:p>
            <a:p>
              <a:pPr marL="357505" indent="-71755" algn="just" latinLnBrk="1">
                <a:lnSpc>
                  <a:spcPct val="110000"/>
                </a:lnSpc>
                <a:spcBef>
                  <a:spcPts val="600"/>
                </a:spcBef>
                <a:spcAft>
                  <a:spcPts val="600"/>
                </a:spcAft>
                <a:buFont typeface="Wingdings" panose="05000000000000000000" pitchFamily="2" charset="2"/>
                <a:buChar char="ü"/>
              </a:pPr>
              <a:r>
                <a:rPr lang="en-US" sz="2500" dirty="0">
                  <a:solidFill>
                    <a:srgbClr val="742700"/>
                  </a:solidFill>
                  <a:cs typeface="Arial" panose="020B0604020202020204" pitchFamily="34" charset="0"/>
                </a:rPr>
                <a:t>Theo </a:t>
              </a:r>
              <a:r>
                <a:rPr lang="en-US" sz="2500" dirty="0" err="1">
                  <a:solidFill>
                    <a:srgbClr val="742700"/>
                  </a:solidFill>
                  <a:cs typeface="Arial" panose="020B0604020202020204" pitchFamily="34" charset="0"/>
                </a:rPr>
                <a:t>dõi</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việc</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thực</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hiện</a:t>
              </a:r>
              <a:r>
                <a:rPr lang="en-US" sz="2500" dirty="0">
                  <a:solidFill>
                    <a:srgbClr val="742700"/>
                  </a:solidFill>
                  <a:cs typeface="Arial" panose="020B0604020202020204" pitchFamily="34" charset="0"/>
                </a:rPr>
                <a:t> Marketing.</a:t>
              </a:r>
            </a:p>
            <a:p>
              <a:pPr marL="357505" indent="-71755" algn="just" latinLnBrk="1">
                <a:lnSpc>
                  <a:spcPct val="110000"/>
                </a:lnSpc>
                <a:spcBef>
                  <a:spcPts val="600"/>
                </a:spcBef>
                <a:spcAft>
                  <a:spcPts val="600"/>
                </a:spcAft>
                <a:buFont typeface="Wingdings" panose="05000000000000000000" pitchFamily="2" charset="2"/>
                <a:buChar char="ü"/>
              </a:pPr>
              <a:r>
                <a:rPr lang="en-US" sz="2500" dirty="0" err="1">
                  <a:solidFill>
                    <a:srgbClr val="742700"/>
                  </a:solidFill>
                  <a:cs typeface="Arial" panose="020B0604020202020204" pitchFamily="34" charset="0"/>
                </a:rPr>
                <a:t>Phát</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triển</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sự</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nhận</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thức</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về</a:t>
              </a:r>
              <a:r>
                <a:rPr lang="en-US" sz="2500" dirty="0">
                  <a:solidFill>
                    <a:srgbClr val="742700"/>
                  </a:solidFill>
                  <a:cs typeface="Arial" panose="020B0604020202020204" pitchFamily="34" charset="0"/>
                </a:rPr>
                <a:t> Marketing </a:t>
              </a:r>
              <a:r>
                <a:rPr lang="en-US" sz="2500" dirty="0" err="1">
                  <a:solidFill>
                    <a:srgbClr val="742700"/>
                  </a:solidFill>
                  <a:cs typeface="Arial" panose="020B0604020202020204" pitchFamily="34" charset="0"/>
                </a:rPr>
                <a:t>là</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một</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quá</a:t>
              </a:r>
              <a:r>
                <a:rPr lang="en-US" sz="2500" dirty="0">
                  <a:solidFill>
                    <a:srgbClr val="742700"/>
                  </a:solidFill>
                  <a:cs typeface="Arial" panose="020B0604020202020204" pitchFamily="34" charset="0"/>
                </a:rPr>
                <a:t> </a:t>
              </a:r>
              <a:r>
                <a:rPr lang="en-US" sz="2500" dirty="0" err="1">
                  <a:solidFill>
                    <a:srgbClr val="742700"/>
                  </a:solidFill>
                  <a:cs typeface="Arial" panose="020B0604020202020204" pitchFamily="34" charset="0"/>
                </a:rPr>
                <a:t>trình</a:t>
              </a:r>
              <a:r>
                <a:rPr lang="en-US" sz="2500" dirty="0">
                  <a:solidFill>
                    <a:srgbClr val="742700"/>
                  </a:solidFill>
                  <a:cs typeface="Arial" panose="020B0604020202020204" pitchFamily="34" charset="0"/>
                </a:rPr>
                <a:t>.</a:t>
              </a:r>
            </a:p>
            <a:p>
              <a:pPr algn="just" latinLnBrk="1">
                <a:lnSpc>
                  <a:spcPct val="110000"/>
                </a:lnSpc>
                <a:spcBef>
                  <a:spcPts val="600"/>
                </a:spcBef>
                <a:spcAft>
                  <a:spcPts val="600"/>
                </a:spcAft>
                <a:buNone/>
              </a:pPr>
              <a:endParaRPr lang="en-US" sz="2800" dirty="0">
                <a:solidFill>
                  <a:srgbClr val="742700"/>
                </a:solidFill>
                <a:cs typeface="Arial" panose="020B0604020202020204" pitchFamily="34" charset="0"/>
              </a:endParaRPr>
            </a:p>
          </p:txBody>
        </p:sp>
      </p:grpSp>
      <p:sp>
        <p:nvSpPr>
          <p:cNvPr id="2" name="Footer Placeholder 1"/>
          <p:cNvSpPr>
            <a:spLocks noGrp="1"/>
          </p:cNvSpPr>
          <p:nvPr>
            <p:ph type="ftr" sz="quarter" idx="11"/>
          </p:nvPr>
        </p:nvSpPr>
        <p:spPr/>
        <p:txBody>
          <a:bodyPr/>
          <a:lstStyle/>
          <a:p>
            <a:endParaRPr lang="ko-KR"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Bottom)">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4"/>
          <p:cNvSpPr>
            <a:spLocks noGrp="1"/>
          </p:cNvSpPr>
          <p:nvPr>
            <p:ph type="sldNum" sz="quarter" idx="12"/>
          </p:nvPr>
        </p:nvSpPr>
        <p:spPr>
          <a:xfrm>
            <a:off x="8077200" y="6376244"/>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latinLnBrk="1" hangingPunct="1"/>
            <a:fld id="{79505216-F202-4C6A-94D3-B2283E5B1BA2}" type="slidenum">
              <a:rPr lang="en-US">
                <a:solidFill>
                  <a:prstClr val="black"/>
                </a:solidFill>
                <a:latin typeface="Arial Narrow" panose="020B0606020202030204" pitchFamily="34" charset="0"/>
              </a:rPr>
              <a:t>35</a:t>
            </a:fld>
            <a:endParaRPr lang="en-US">
              <a:solidFill>
                <a:prstClr val="black"/>
              </a:solidFill>
              <a:latin typeface="Arial Narrow" panose="020B0606020202030204" pitchFamily="34" charset="0"/>
            </a:endParaRPr>
          </a:p>
        </p:txBody>
      </p:sp>
      <p:grpSp>
        <p:nvGrpSpPr>
          <p:cNvPr id="6" name="Group 5"/>
          <p:cNvGrpSpPr/>
          <p:nvPr/>
        </p:nvGrpSpPr>
        <p:grpSpPr bwMode="auto">
          <a:xfrm>
            <a:off x="1071470" y="190807"/>
            <a:ext cx="8219852" cy="834873"/>
            <a:chOff x="-81501" y="0"/>
            <a:chExt cx="4912813" cy="719137"/>
          </a:xfrm>
        </p:grpSpPr>
        <p:grpSp>
          <p:nvGrpSpPr>
            <p:cNvPr id="8" name="Group 4"/>
            <p:cNvGrpSpPr/>
            <p:nvPr/>
          </p:nvGrpSpPr>
          <p:grpSpPr bwMode="auto">
            <a:xfrm>
              <a:off x="0" y="0"/>
              <a:ext cx="4751387" cy="719137"/>
              <a:chOff x="0" y="0"/>
              <a:chExt cx="4752000" cy="719137"/>
            </a:xfrm>
          </p:grpSpPr>
          <p:sp>
            <p:nvSpPr>
              <p:cNvPr id="10" name="AutoShape 3"/>
              <p:cNvSpPr>
                <a:spLocks noChangeArrowheads="1"/>
              </p:cNvSpPr>
              <p:nvPr/>
            </p:nvSpPr>
            <p:spPr bwMode="auto">
              <a:xfrm>
                <a:off x="0" y="0"/>
                <a:ext cx="4752000" cy="719137"/>
              </a:xfrm>
              <a:prstGeom prst="roundRect">
                <a:avLst>
                  <a:gd name="adj" fmla="val 16667"/>
                </a:avLst>
              </a:pr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3000">
                  <a:solidFill>
                    <a:srgbClr val="000000"/>
                  </a:solidFill>
                  <a:ea typeface="SimSun" panose="02010600030101010101" pitchFamily="2" charset="-122"/>
                </a:endParaRPr>
              </a:p>
            </p:txBody>
          </p:sp>
          <p:sp>
            <p:nvSpPr>
              <p:cNvPr id="11" name="AutoShape 3"/>
              <p:cNvSpPr>
                <a:spLocks noChangeArrowheads="1"/>
              </p:cNvSpPr>
              <p:nvPr/>
            </p:nvSpPr>
            <p:spPr bwMode="auto">
              <a:xfrm>
                <a:off x="-754" y="89016"/>
                <a:ext cx="4751933" cy="541413"/>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3000">
                  <a:solidFill>
                    <a:srgbClr val="D24600"/>
                  </a:solidFill>
                  <a:ea typeface="Microsoft YaHei" panose="020B0503020204020204" pitchFamily="34" charset="-122"/>
                </a:endParaRPr>
              </a:p>
            </p:txBody>
          </p:sp>
        </p:grpSp>
        <p:sp>
          <p:nvSpPr>
            <p:cNvPr id="9" name="Rectangle 13"/>
            <p:cNvSpPr>
              <a:spLocks noChangeArrowheads="1"/>
            </p:cNvSpPr>
            <p:nvPr/>
          </p:nvSpPr>
          <p:spPr bwMode="auto">
            <a:xfrm>
              <a:off x="-81501" y="134978"/>
              <a:ext cx="4912813" cy="48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3000" dirty="0" err="1">
                  <a:solidFill>
                    <a:srgbClr val="D24600"/>
                  </a:solidFill>
                  <a:cs typeface="Arial" panose="020B0604020202020204" pitchFamily="34" charset="0"/>
                </a:rPr>
                <a:t>Các</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dạng</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nghiên</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cứu</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thị</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trường</a:t>
              </a:r>
              <a:r>
                <a:rPr lang="en-US" sz="3000" dirty="0">
                  <a:solidFill>
                    <a:srgbClr val="D24600"/>
                  </a:solidFill>
                  <a:cs typeface="Arial" panose="020B0604020202020204" pitchFamily="34" charset="0"/>
                </a:rPr>
                <a:t> </a:t>
              </a:r>
            </a:p>
          </p:txBody>
        </p:sp>
      </p:grpSp>
      <p:graphicFrame>
        <p:nvGraphicFramePr>
          <p:cNvPr id="2" name="Diagram 1"/>
          <p:cNvGraphicFramePr/>
          <p:nvPr/>
        </p:nvGraphicFramePr>
        <p:xfrm>
          <a:off x="2207568" y="2247960"/>
          <a:ext cx="800323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endParaRPr lang="ko-KR"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latinLnBrk="1" hangingPunct="1"/>
            <a:fld id="{79505216-F202-4C6A-94D3-B2283E5B1BA2}" type="slidenum">
              <a:rPr lang="en-US">
                <a:solidFill>
                  <a:prstClr val="black"/>
                </a:solidFill>
                <a:latin typeface="Arial Narrow" panose="020B0606020202030204" pitchFamily="34" charset="0"/>
              </a:rPr>
              <a:t>36</a:t>
            </a:fld>
            <a:endParaRPr lang="en-US">
              <a:solidFill>
                <a:prstClr val="black"/>
              </a:solidFill>
              <a:latin typeface="Arial Narrow" panose="020B0606020202030204" pitchFamily="34" charset="0"/>
            </a:endParaRPr>
          </a:p>
        </p:txBody>
      </p:sp>
      <p:grpSp>
        <p:nvGrpSpPr>
          <p:cNvPr id="6" name="Group 5"/>
          <p:cNvGrpSpPr/>
          <p:nvPr/>
        </p:nvGrpSpPr>
        <p:grpSpPr bwMode="auto">
          <a:xfrm>
            <a:off x="1054729" y="199084"/>
            <a:ext cx="6971671" cy="853172"/>
            <a:chOff x="-81501" y="0"/>
            <a:chExt cx="4912813" cy="719137"/>
          </a:xfrm>
        </p:grpSpPr>
        <p:grpSp>
          <p:nvGrpSpPr>
            <p:cNvPr id="8" name="Group 4"/>
            <p:cNvGrpSpPr/>
            <p:nvPr/>
          </p:nvGrpSpPr>
          <p:grpSpPr bwMode="auto">
            <a:xfrm>
              <a:off x="0" y="0"/>
              <a:ext cx="4751387" cy="719137"/>
              <a:chOff x="0" y="0"/>
              <a:chExt cx="4752000" cy="719137"/>
            </a:xfrm>
          </p:grpSpPr>
          <p:sp>
            <p:nvSpPr>
              <p:cNvPr id="10" name="AutoShape 3"/>
              <p:cNvSpPr>
                <a:spLocks noChangeArrowheads="1"/>
              </p:cNvSpPr>
              <p:nvPr/>
            </p:nvSpPr>
            <p:spPr bwMode="auto">
              <a:xfrm>
                <a:off x="0" y="0"/>
                <a:ext cx="4752000" cy="719137"/>
              </a:xfrm>
              <a:prstGeom prst="roundRect">
                <a:avLst>
                  <a:gd name="adj" fmla="val 16667"/>
                </a:avLst>
              </a:prstGeom>
              <a:gradFill flip="none" rotWithShape="1">
                <a:gsLst>
                  <a:gs pos="0">
                    <a:srgbClr val="66FFFF">
                      <a:shade val="30000"/>
                      <a:satMod val="115000"/>
                    </a:srgbClr>
                  </a:gs>
                  <a:gs pos="50000">
                    <a:srgbClr val="66FFFF">
                      <a:shade val="67500"/>
                      <a:satMod val="115000"/>
                    </a:srgbClr>
                  </a:gs>
                  <a:gs pos="100000">
                    <a:srgbClr val="66FFFF">
                      <a:shade val="100000"/>
                      <a:satMod val="115000"/>
                    </a:srgbClr>
                  </a:gs>
                </a:gsLst>
                <a:lin ang="16200000" scaled="1"/>
                <a:tileRect/>
              </a:gra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11" name="AutoShape 3"/>
              <p:cNvSpPr>
                <a:spLocks noChangeArrowheads="1"/>
              </p:cNvSpPr>
              <p:nvPr/>
            </p:nvSpPr>
            <p:spPr bwMode="auto">
              <a:xfrm>
                <a:off x="-754" y="89016"/>
                <a:ext cx="4751933" cy="541413"/>
              </a:xfrm>
              <a:prstGeom prst="roundRect">
                <a:avLst>
                  <a:gd name="adj" fmla="val 16667"/>
                </a:avLst>
              </a:prstGeom>
              <a:solidFill>
                <a:srgbClr val="FFFFCC"/>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B0F0"/>
                  </a:solidFill>
                  <a:ea typeface="Microsoft YaHei" panose="020B0503020204020204" pitchFamily="34" charset="-122"/>
                  <a:cs typeface="Arial" panose="020B0604020202020204" pitchFamily="34" charset="0"/>
                </a:endParaRPr>
              </a:p>
            </p:txBody>
          </p:sp>
        </p:grpSp>
        <p:sp>
          <p:nvSpPr>
            <p:cNvPr id="9" name="Rectangle 13"/>
            <p:cNvSpPr>
              <a:spLocks noChangeArrowheads="1"/>
            </p:cNvSpPr>
            <p:nvPr/>
          </p:nvSpPr>
          <p:spPr bwMode="auto">
            <a:xfrm>
              <a:off x="-81501" y="63045"/>
              <a:ext cx="4912813" cy="466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spcBef>
                  <a:spcPct val="0"/>
                </a:spcBef>
                <a:buNone/>
              </a:pPr>
              <a:r>
                <a:rPr lang="en-US" sz="3000" dirty="0" err="1">
                  <a:solidFill>
                    <a:srgbClr val="00B0F0"/>
                  </a:solidFill>
                  <a:cs typeface="Arial" panose="020B0604020202020204" pitchFamily="34" charset="0"/>
                </a:rPr>
                <a:t>Các</a:t>
              </a:r>
              <a:r>
                <a:rPr lang="en-US" sz="3000" dirty="0">
                  <a:solidFill>
                    <a:srgbClr val="00B0F0"/>
                  </a:solidFill>
                  <a:cs typeface="Arial" panose="020B0604020202020204" pitchFamily="34" charset="0"/>
                </a:rPr>
                <a:t> </a:t>
              </a:r>
              <a:r>
                <a:rPr lang="en-US" sz="3000" dirty="0" err="1">
                  <a:solidFill>
                    <a:srgbClr val="00B0F0"/>
                  </a:solidFill>
                  <a:cs typeface="Arial" panose="020B0604020202020204" pitchFamily="34" charset="0"/>
                </a:rPr>
                <a:t>dạng</a:t>
              </a:r>
              <a:r>
                <a:rPr lang="en-US" sz="3000" dirty="0">
                  <a:solidFill>
                    <a:srgbClr val="00B0F0"/>
                  </a:solidFill>
                  <a:cs typeface="Arial" panose="020B0604020202020204" pitchFamily="34" charset="0"/>
                </a:rPr>
                <a:t> </a:t>
              </a:r>
              <a:r>
                <a:rPr lang="en-US" sz="3000" dirty="0" err="1">
                  <a:solidFill>
                    <a:srgbClr val="00B0F0"/>
                  </a:solidFill>
                  <a:cs typeface="Arial" panose="020B0604020202020204" pitchFamily="34" charset="0"/>
                </a:rPr>
                <a:t>nghiên</a:t>
              </a:r>
              <a:r>
                <a:rPr lang="en-US" sz="3000" dirty="0">
                  <a:solidFill>
                    <a:srgbClr val="00B0F0"/>
                  </a:solidFill>
                  <a:cs typeface="Arial" panose="020B0604020202020204" pitchFamily="34" charset="0"/>
                </a:rPr>
                <a:t> </a:t>
              </a:r>
              <a:r>
                <a:rPr lang="en-US" sz="3000" dirty="0" err="1">
                  <a:solidFill>
                    <a:srgbClr val="00B0F0"/>
                  </a:solidFill>
                  <a:cs typeface="Arial" panose="020B0604020202020204" pitchFamily="34" charset="0"/>
                </a:rPr>
                <a:t>cứu</a:t>
              </a:r>
              <a:r>
                <a:rPr lang="en-US" sz="3000" dirty="0">
                  <a:solidFill>
                    <a:srgbClr val="00B0F0"/>
                  </a:solidFill>
                  <a:cs typeface="Arial" panose="020B0604020202020204" pitchFamily="34" charset="0"/>
                </a:rPr>
                <a:t> </a:t>
              </a:r>
              <a:r>
                <a:rPr lang="en-US" sz="3000" dirty="0" err="1">
                  <a:solidFill>
                    <a:srgbClr val="00B0F0"/>
                  </a:solidFill>
                  <a:cs typeface="Arial" panose="020B0604020202020204" pitchFamily="34" charset="0"/>
                </a:rPr>
                <a:t>thị</a:t>
              </a:r>
              <a:r>
                <a:rPr lang="en-US" sz="3000" dirty="0">
                  <a:solidFill>
                    <a:srgbClr val="00B0F0"/>
                  </a:solidFill>
                  <a:cs typeface="Arial" panose="020B0604020202020204" pitchFamily="34" charset="0"/>
                </a:rPr>
                <a:t> </a:t>
              </a:r>
              <a:r>
                <a:rPr lang="en-US" sz="3000" dirty="0" err="1">
                  <a:solidFill>
                    <a:srgbClr val="00B0F0"/>
                  </a:solidFill>
                  <a:cs typeface="Arial" panose="020B0604020202020204" pitchFamily="34" charset="0"/>
                </a:rPr>
                <a:t>trường</a:t>
              </a:r>
              <a:endParaRPr lang="en-US" sz="3000" dirty="0">
                <a:solidFill>
                  <a:srgbClr val="00B0F0"/>
                </a:solidFill>
                <a:cs typeface="Arial" panose="020B0604020202020204" pitchFamily="34" charset="0"/>
              </a:endParaRPr>
            </a:p>
          </p:txBody>
        </p:sp>
      </p:grpSp>
      <p:grpSp>
        <p:nvGrpSpPr>
          <p:cNvPr id="13" name="Group 12"/>
          <p:cNvGrpSpPr/>
          <p:nvPr/>
        </p:nvGrpSpPr>
        <p:grpSpPr bwMode="auto">
          <a:xfrm>
            <a:off x="1169315" y="1661427"/>
            <a:ext cx="10211699" cy="4171555"/>
            <a:chOff x="912" y="0"/>
            <a:chExt cx="9869070" cy="719137"/>
          </a:xfrm>
        </p:grpSpPr>
        <p:sp>
          <p:nvSpPr>
            <p:cNvPr id="14" name="AutoShape 3"/>
            <p:cNvSpPr>
              <a:spLocks noChangeArrowheads="1"/>
            </p:cNvSpPr>
            <p:nvPr/>
          </p:nvSpPr>
          <p:spPr bwMode="auto">
            <a:xfrm>
              <a:off x="912" y="0"/>
              <a:ext cx="9869070" cy="719137"/>
            </a:xfrm>
            <a:prstGeom prst="roundRect">
              <a:avLst>
                <a:gd name="adj" fmla="val 16667"/>
              </a:avLst>
            </a:prstGeom>
            <a:gradFill rotWithShape="1">
              <a:gsLst>
                <a:gs pos="0">
                  <a:srgbClr val="71E4FF"/>
                </a:gs>
                <a:gs pos="100000">
                  <a:srgbClr val="009FC4"/>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a:solidFill>
                  <a:prstClr val="black"/>
                </a:solidFill>
                <a:ea typeface="SimSun" panose="02010600030101010101" pitchFamily="2" charset="-122"/>
              </a:endParaRPr>
            </a:p>
          </p:txBody>
        </p:sp>
        <p:sp>
          <p:nvSpPr>
            <p:cNvPr id="15" name="AutoShape 3"/>
            <p:cNvSpPr>
              <a:spLocks noChangeArrowheads="1"/>
            </p:cNvSpPr>
            <p:nvPr/>
          </p:nvSpPr>
          <p:spPr bwMode="auto">
            <a:xfrm>
              <a:off x="19779" y="35837"/>
              <a:ext cx="9827590" cy="647793"/>
            </a:xfrm>
            <a:prstGeom prst="roundRect">
              <a:avLst>
                <a:gd name="adj" fmla="val 16667"/>
              </a:avLst>
            </a:prstGeom>
            <a:solidFill>
              <a:schemeClr val="bg1"/>
            </a:solidFill>
            <a:ln w="25400">
              <a:solidFill>
                <a:schemeClr val="bg1"/>
              </a:solidFill>
              <a:round/>
            </a:ln>
          </p:spPr>
          <p:txBody>
            <a:bodyPr wrap="none" anchor="ctr"/>
            <a:lstStyle>
              <a:lvl1pPr marL="342900" indent="-34290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indent="0" latinLnBrk="1">
                <a:buNone/>
              </a:pPr>
              <a:endParaRPr lang="en-US" i="1">
                <a:solidFill>
                  <a:srgbClr val="003399"/>
                </a:solidFill>
                <a:ea typeface="SimSun" panose="02010600030101010101" pitchFamily="2" charset="-122"/>
                <a:cs typeface="Arial" panose="020B0604020202020204" pitchFamily="34" charset="0"/>
              </a:endParaRPr>
            </a:p>
          </p:txBody>
        </p:sp>
      </p:grpSp>
      <p:sp>
        <p:nvSpPr>
          <p:cNvPr id="3" name="TextBox 2"/>
          <p:cNvSpPr txBox="1"/>
          <p:nvPr/>
        </p:nvSpPr>
        <p:spPr>
          <a:xfrm>
            <a:off x="1823970" y="2364118"/>
            <a:ext cx="8141980" cy="3277820"/>
          </a:xfrm>
          <a:prstGeom prst="rect">
            <a:avLst/>
          </a:prstGeom>
          <a:noFill/>
        </p:spPr>
        <p:txBody>
          <a:bodyPr wrap="square" rtlCol="0">
            <a:spAutoFit/>
          </a:bodyPr>
          <a:lstStyle/>
          <a:p>
            <a:pPr algn="just" latinLnBrk="1">
              <a:lnSpc>
                <a:spcPct val="110000"/>
              </a:lnSpc>
              <a:spcBef>
                <a:spcPts val="600"/>
              </a:spcBef>
              <a:spcAft>
                <a:spcPts val="600"/>
              </a:spcAft>
            </a:pPr>
            <a:r>
              <a:rPr lang="en-US" sz="2800" dirty="0" err="1">
                <a:solidFill>
                  <a:srgbClr val="0094C8"/>
                </a:solidFill>
                <a:latin typeface="Arial" panose="020B0604020202020204" pitchFamily="34" charset="0"/>
                <a:cs typeface="Arial" panose="020B0604020202020204" pitchFamily="34" charset="0"/>
              </a:rPr>
              <a:t>Nghiên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cứu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tại</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bàn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và</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tại</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hiện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trường</a:t>
            </a:r>
            <a:endParaRPr lang="en-US" sz="2800" dirty="0">
              <a:solidFill>
                <a:srgbClr val="0094C8"/>
              </a:solidFill>
              <a:latin typeface="Arial" panose="020B0604020202020204" pitchFamily="34" charset="0"/>
              <a:cs typeface="Arial" panose="020B0604020202020204" pitchFamily="34" charset="0"/>
            </a:endParaRPr>
          </a:p>
          <a:p>
            <a:pPr algn="just" latinLnBrk="1">
              <a:lnSpc>
                <a:spcPct val="110000"/>
              </a:lnSpc>
              <a:spcBef>
                <a:spcPts val="600"/>
              </a:spcBef>
              <a:spcAft>
                <a:spcPts val="600"/>
              </a:spcAft>
            </a:pPr>
            <a:r>
              <a:rPr lang="en-US" sz="2800" dirty="0" err="1">
                <a:solidFill>
                  <a:srgbClr val="0094C8"/>
                </a:solidFill>
                <a:latin typeface="Arial" panose="020B0604020202020204" pitchFamily="34" charset="0"/>
                <a:cs typeface="Arial" panose="020B0604020202020204" pitchFamily="34" charset="0"/>
              </a:rPr>
              <a:t>Nghiên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cứu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tại</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bàn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là</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nghiên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cứu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mà</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dữ</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liệu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thu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thập</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cho</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nghiên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cứu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là</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dữ</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liệu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thứ</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cấp</a:t>
            </a:r>
            <a:endParaRPr lang="en-US" sz="2800" dirty="0">
              <a:solidFill>
                <a:srgbClr val="0094C8"/>
              </a:solidFill>
              <a:latin typeface="Arial" panose="020B0604020202020204" pitchFamily="34" charset="0"/>
              <a:cs typeface="Arial" panose="020B0604020202020204" pitchFamily="34" charset="0"/>
            </a:endParaRPr>
          </a:p>
          <a:p>
            <a:pPr algn="just" latinLnBrk="1">
              <a:lnSpc>
                <a:spcPct val="110000"/>
              </a:lnSpc>
              <a:spcBef>
                <a:spcPts val="600"/>
              </a:spcBef>
              <a:spcAft>
                <a:spcPts val="600"/>
              </a:spcAft>
            </a:pPr>
            <a:r>
              <a:rPr lang="en-US" sz="2800" dirty="0" err="1">
                <a:solidFill>
                  <a:srgbClr val="0094C8"/>
                </a:solidFill>
                <a:latin typeface="Arial" panose="020B0604020202020204" pitchFamily="34" charset="0"/>
                <a:cs typeface="Arial" panose="020B0604020202020204" pitchFamily="34" charset="0"/>
              </a:rPr>
              <a:t>Nghiên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cứu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tại</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hiện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trường</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là</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nghiên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cứu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khi</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dữ</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liệu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thu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thập</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cho</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nghiên</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cứu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là</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dữ</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liệu</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sơ</a:t>
            </a:r>
            <a:r>
              <a:rPr lang="en-US" sz="2800" dirty="0">
                <a:solidFill>
                  <a:srgbClr val="0094C8"/>
                </a:solidFill>
                <a:latin typeface="Arial" panose="020B0604020202020204" pitchFamily="34" charset="0"/>
                <a:cs typeface="Arial" panose="020B0604020202020204" pitchFamily="34" charset="0"/>
              </a:rPr>
              <a:t> </a:t>
            </a:r>
            <a:r>
              <a:rPr lang="en-US" sz="2800" dirty="0" err="1">
                <a:solidFill>
                  <a:srgbClr val="0094C8"/>
                </a:solidFill>
                <a:latin typeface="Arial" panose="020B0604020202020204" pitchFamily="34" charset="0"/>
                <a:cs typeface="Arial" panose="020B0604020202020204" pitchFamily="34" charset="0"/>
              </a:rPr>
              <a:t>cấp</a:t>
            </a:r>
            <a:endParaRPr lang="en-US" sz="2800" dirty="0">
              <a:solidFill>
                <a:srgbClr val="0094C8"/>
              </a:solidFill>
              <a:latin typeface="Arial" panose="020B0604020202020204" pitchFamily="34" charset="0"/>
              <a:cs typeface="Arial" panose="020B0604020202020204" pitchFamily="34" charset="0"/>
            </a:endParaRPr>
          </a:p>
          <a:p>
            <a:pPr latinLnBrk="1"/>
            <a:endParaRPr lang="en-US" sz="2800" dirty="0">
              <a:solidFill>
                <a:srgbClr val="0094C8"/>
              </a:solidFill>
              <a:latin typeface="Malgun Gothic" panose="020B0503020000020004" pitchFamily="34" charset="-127"/>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par>
                                <p:cTn id="8" presetID="42"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anim calcmode="lin" valueType="num">
                                      <p:cBhvr>
                                        <p:cTn id="11" dur="500" fill="hold"/>
                                        <p:tgtEl>
                                          <p:spTgt spid="13"/>
                                        </p:tgtEl>
                                        <p:attrNameLst>
                                          <p:attrName>ppt_x</p:attrName>
                                        </p:attrNameLst>
                                      </p:cBhvr>
                                      <p:tavLst>
                                        <p:tav tm="0">
                                          <p:val>
                                            <p:strVal val="#ppt_x"/>
                                          </p:val>
                                        </p:tav>
                                        <p:tav tm="100000">
                                          <p:val>
                                            <p:strVal val="#ppt_x"/>
                                          </p:val>
                                        </p:tav>
                                      </p:tavLst>
                                    </p:anim>
                                    <p:anim calcmode="lin" valueType="num">
                                      <p:cBhvr>
                                        <p:cTn id="12"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4"/>
          <p:cNvSpPr>
            <a:spLocks noGrp="1"/>
          </p:cNvSpPr>
          <p:nvPr>
            <p:ph type="sldNum" sz="quarter" idx="12"/>
          </p:nvPr>
        </p:nvSpPr>
        <p:spPr>
          <a:xfrm>
            <a:off x="8077200" y="6376244"/>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latinLnBrk="1" hangingPunct="1"/>
            <a:fld id="{79505216-F202-4C6A-94D3-B2283E5B1BA2}" type="slidenum">
              <a:rPr lang="en-US">
                <a:solidFill>
                  <a:prstClr val="black"/>
                </a:solidFill>
                <a:latin typeface="Arial Narrow" panose="020B0606020202030204" pitchFamily="34" charset="0"/>
              </a:rPr>
              <a:t>37</a:t>
            </a:fld>
            <a:endParaRPr lang="en-US">
              <a:solidFill>
                <a:prstClr val="black"/>
              </a:solidFill>
              <a:latin typeface="Arial Narrow" panose="020B0606020202030204" pitchFamily="34" charset="0"/>
            </a:endParaRPr>
          </a:p>
        </p:txBody>
      </p:sp>
      <p:grpSp>
        <p:nvGrpSpPr>
          <p:cNvPr id="6" name="Group 5"/>
          <p:cNvGrpSpPr/>
          <p:nvPr/>
        </p:nvGrpSpPr>
        <p:grpSpPr bwMode="auto">
          <a:xfrm>
            <a:off x="924148" y="213883"/>
            <a:ext cx="8219852" cy="834873"/>
            <a:chOff x="-81501" y="0"/>
            <a:chExt cx="4912813" cy="719137"/>
          </a:xfrm>
        </p:grpSpPr>
        <p:grpSp>
          <p:nvGrpSpPr>
            <p:cNvPr id="8" name="Group 4"/>
            <p:cNvGrpSpPr/>
            <p:nvPr/>
          </p:nvGrpSpPr>
          <p:grpSpPr bwMode="auto">
            <a:xfrm>
              <a:off x="0" y="0"/>
              <a:ext cx="4751387" cy="719137"/>
              <a:chOff x="0" y="0"/>
              <a:chExt cx="4752000" cy="719137"/>
            </a:xfrm>
          </p:grpSpPr>
          <p:sp>
            <p:nvSpPr>
              <p:cNvPr id="10" name="AutoShape 3"/>
              <p:cNvSpPr>
                <a:spLocks noChangeArrowheads="1"/>
              </p:cNvSpPr>
              <p:nvPr/>
            </p:nvSpPr>
            <p:spPr bwMode="auto">
              <a:xfrm>
                <a:off x="0" y="0"/>
                <a:ext cx="4752000" cy="719137"/>
              </a:xfrm>
              <a:prstGeom prst="roundRect">
                <a:avLst>
                  <a:gd name="adj" fmla="val 16667"/>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3000">
                  <a:solidFill>
                    <a:srgbClr val="000000"/>
                  </a:solidFill>
                  <a:ea typeface="SimSun" panose="02010600030101010101" pitchFamily="2" charset="-122"/>
                </a:endParaRPr>
              </a:p>
            </p:txBody>
          </p:sp>
          <p:sp>
            <p:nvSpPr>
              <p:cNvPr id="11" name="AutoShape 3"/>
              <p:cNvSpPr>
                <a:spLocks noChangeArrowheads="1"/>
              </p:cNvSpPr>
              <p:nvPr/>
            </p:nvSpPr>
            <p:spPr bwMode="auto">
              <a:xfrm>
                <a:off x="-754" y="89016"/>
                <a:ext cx="4751933" cy="541413"/>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3000">
                  <a:solidFill>
                    <a:srgbClr val="D24600"/>
                  </a:solidFill>
                  <a:ea typeface="Microsoft YaHei" panose="020B0503020204020204" pitchFamily="34" charset="-122"/>
                </a:endParaRPr>
              </a:p>
            </p:txBody>
          </p:sp>
        </p:grpSp>
        <p:sp>
          <p:nvSpPr>
            <p:cNvPr id="9" name="Rectangle 13"/>
            <p:cNvSpPr>
              <a:spLocks noChangeArrowheads="1"/>
            </p:cNvSpPr>
            <p:nvPr/>
          </p:nvSpPr>
          <p:spPr bwMode="auto">
            <a:xfrm>
              <a:off x="-81501" y="134978"/>
              <a:ext cx="4912813" cy="48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3000" dirty="0" err="1">
                  <a:solidFill>
                    <a:srgbClr val="C00000"/>
                  </a:solidFill>
                  <a:cs typeface="Arial" panose="020B0604020202020204" pitchFamily="34" charset="0"/>
                </a:rPr>
                <a:t>Các</a:t>
              </a:r>
              <a:r>
                <a:rPr lang="en-US" sz="3000" dirty="0">
                  <a:solidFill>
                    <a:srgbClr val="C00000"/>
                  </a:solidFill>
                  <a:cs typeface="Arial" panose="020B0604020202020204" pitchFamily="34" charset="0"/>
                </a:rPr>
                <a:t> </a:t>
              </a:r>
              <a:r>
                <a:rPr lang="en-US" sz="3000" dirty="0" err="1">
                  <a:solidFill>
                    <a:srgbClr val="C00000"/>
                  </a:solidFill>
                  <a:cs typeface="Arial" panose="020B0604020202020204" pitchFamily="34" charset="0"/>
                </a:rPr>
                <a:t>dạng</a:t>
              </a:r>
              <a:r>
                <a:rPr lang="en-US" sz="3000" dirty="0">
                  <a:solidFill>
                    <a:srgbClr val="C00000"/>
                  </a:solidFill>
                  <a:cs typeface="Arial" panose="020B0604020202020204" pitchFamily="34" charset="0"/>
                </a:rPr>
                <a:t> </a:t>
              </a:r>
              <a:r>
                <a:rPr lang="en-US" sz="3000" dirty="0" err="1">
                  <a:solidFill>
                    <a:srgbClr val="C00000"/>
                  </a:solidFill>
                  <a:cs typeface="Arial" panose="020B0604020202020204" pitchFamily="34" charset="0"/>
                </a:rPr>
                <a:t>nghiên</a:t>
              </a:r>
              <a:r>
                <a:rPr lang="en-US" sz="3000" dirty="0">
                  <a:solidFill>
                    <a:srgbClr val="C00000"/>
                  </a:solidFill>
                  <a:cs typeface="Arial" panose="020B0604020202020204" pitchFamily="34" charset="0"/>
                </a:rPr>
                <a:t> </a:t>
              </a:r>
              <a:r>
                <a:rPr lang="en-US" sz="3000" dirty="0" err="1">
                  <a:solidFill>
                    <a:srgbClr val="C00000"/>
                  </a:solidFill>
                  <a:cs typeface="Arial" panose="020B0604020202020204" pitchFamily="34" charset="0"/>
                </a:rPr>
                <a:t>cứu</a:t>
              </a:r>
              <a:r>
                <a:rPr lang="en-US" sz="3000" dirty="0">
                  <a:solidFill>
                    <a:srgbClr val="C00000"/>
                  </a:solidFill>
                  <a:cs typeface="Arial" panose="020B0604020202020204" pitchFamily="34" charset="0"/>
                </a:rPr>
                <a:t> </a:t>
              </a:r>
              <a:r>
                <a:rPr lang="en-US" sz="3000" dirty="0" err="1">
                  <a:solidFill>
                    <a:srgbClr val="C00000"/>
                  </a:solidFill>
                  <a:cs typeface="Arial" panose="020B0604020202020204" pitchFamily="34" charset="0"/>
                </a:rPr>
                <a:t>thị</a:t>
              </a:r>
              <a:r>
                <a:rPr lang="en-US" sz="3000" dirty="0">
                  <a:solidFill>
                    <a:srgbClr val="C00000"/>
                  </a:solidFill>
                  <a:cs typeface="Arial" panose="020B0604020202020204" pitchFamily="34" charset="0"/>
                </a:rPr>
                <a:t> </a:t>
              </a:r>
              <a:r>
                <a:rPr lang="en-US" sz="3000" dirty="0" err="1">
                  <a:solidFill>
                    <a:srgbClr val="C00000"/>
                  </a:solidFill>
                  <a:cs typeface="Arial" panose="020B0604020202020204" pitchFamily="34" charset="0"/>
                </a:rPr>
                <a:t>trường</a:t>
              </a:r>
              <a:r>
                <a:rPr lang="en-US" sz="3000" dirty="0">
                  <a:solidFill>
                    <a:srgbClr val="C00000"/>
                  </a:solidFill>
                  <a:cs typeface="Arial" panose="020B0604020202020204" pitchFamily="34" charset="0"/>
                </a:rPr>
                <a:t> </a:t>
              </a:r>
            </a:p>
          </p:txBody>
        </p:sp>
      </p:grpSp>
      <p:grpSp>
        <p:nvGrpSpPr>
          <p:cNvPr id="13" name="Group 12"/>
          <p:cNvGrpSpPr/>
          <p:nvPr/>
        </p:nvGrpSpPr>
        <p:grpSpPr bwMode="auto">
          <a:xfrm>
            <a:off x="1059250" y="2009549"/>
            <a:ext cx="8813425" cy="5241427"/>
            <a:chOff x="-754" y="66415"/>
            <a:chExt cx="4751320" cy="866924"/>
          </a:xfrm>
        </p:grpSpPr>
        <p:grpSp>
          <p:nvGrpSpPr>
            <p:cNvPr id="14" name="Group 4"/>
            <p:cNvGrpSpPr/>
            <p:nvPr/>
          </p:nvGrpSpPr>
          <p:grpSpPr bwMode="auto">
            <a:xfrm>
              <a:off x="-754" y="66415"/>
              <a:ext cx="4751320" cy="699400"/>
              <a:chOff x="-754" y="66415"/>
              <a:chExt cx="4751933" cy="699400"/>
            </a:xfrm>
          </p:grpSpPr>
          <p:sp>
            <p:nvSpPr>
              <p:cNvPr id="16" name="AutoShape 3"/>
              <p:cNvSpPr>
                <a:spLocks noChangeArrowheads="1"/>
              </p:cNvSpPr>
              <p:nvPr/>
            </p:nvSpPr>
            <p:spPr bwMode="auto">
              <a:xfrm>
                <a:off x="0" y="66415"/>
                <a:ext cx="4751179" cy="699400"/>
              </a:xfrm>
              <a:prstGeom prst="roundRect">
                <a:avLst>
                  <a:gd name="adj" fmla="val 16667"/>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dirty="0">
                  <a:solidFill>
                    <a:srgbClr val="000000"/>
                  </a:solidFill>
                  <a:ea typeface="SimSun" panose="02010600030101010101" pitchFamily="2" charset="-122"/>
                </a:endParaRPr>
              </a:p>
            </p:txBody>
          </p:sp>
          <p:sp>
            <p:nvSpPr>
              <p:cNvPr id="17" name="AutoShape 3"/>
              <p:cNvSpPr>
                <a:spLocks noChangeArrowheads="1"/>
              </p:cNvSpPr>
              <p:nvPr/>
            </p:nvSpPr>
            <p:spPr bwMode="auto">
              <a:xfrm>
                <a:off x="-754" y="88068"/>
                <a:ext cx="4751933" cy="653927"/>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D24600"/>
                  </a:solidFill>
                  <a:ea typeface="Microsoft YaHei" panose="020B0503020204020204" pitchFamily="34" charset="-122"/>
                </a:endParaRPr>
              </a:p>
            </p:txBody>
          </p:sp>
        </p:grpSp>
        <p:sp>
          <p:nvSpPr>
            <p:cNvPr id="15" name="Rectangle 13"/>
            <p:cNvSpPr>
              <a:spLocks noChangeArrowheads="1"/>
            </p:cNvSpPr>
            <p:nvPr/>
          </p:nvSpPr>
          <p:spPr bwMode="auto">
            <a:xfrm>
              <a:off x="94354" y="107902"/>
              <a:ext cx="4561104" cy="8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lnSpc>
                  <a:spcPct val="110000"/>
                </a:lnSpc>
                <a:spcBef>
                  <a:spcPts val="600"/>
                </a:spcBef>
                <a:spcAft>
                  <a:spcPts val="600"/>
                </a:spcAft>
                <a:buNone/>
              </a:pPr>
              <a:r>
                <a:rPr lang="en-US" sz="2900" dirty="0" err="1">
                  <a:solidFill>
                    <a:srgbClr val="C00000"/>
                  </a:solidFill>
                  <a:cs typeface="Arial" panose="020B0604020202020204" pitchFamily="34" charset="0"/>
                </a:rPr>
                <a:t>Nghiên</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cứu</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định</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tính</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và</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định</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lượng</a:t>
              </a:r>
              <a:endParaRPr lang="en-US" sz="2900" dirty="0">
                <a:solidFill>
                  <a:srgbClr val="C00000"/>
                </a:solidFill>
                <a:cs typeface="Arial" panose="020B0604020202020204" pitchFamily="34" charset="0"/>
              </a:endParaRPr>
            </a:p>
            <a:p>
              <a:pPr marL="457200" indent="-457200" algn="just" latinLnBrk="1">
                <a:lnSpc>
                  <a:spcPct val="110000"/>
                </a:lnSpc>
                <a:spcBef>
                  <a:spcPts val="600"/>
                </a:spcBef>
                <a:spcAft>
                  <a:spcPts val="600"/>
                </a:spcAft>
                <a:buFont typeface="Wingdings" panose="05000000000000000000" pitchFamily="2" charset="2"/>
                <a:buChar char="§"/>
              </a:pPr>
              <a:r>
                <a:rPr lang="en-US" sz="2800" dirty="0" err="1">
                  <a:solidFill>
                    <a:prstClr val="black"/>
                  </a:solidFill>
                  <a:cs typeface="Arial" panose="020B0604020202020204" pitchFamily="34" charset="0"/>
                </a:rPr>
                <a:t>Nghiên</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cứu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định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tính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là</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các</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nghiên</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cứu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trong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đó</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dữ</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liệu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thu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thập</a:t>
              </a:r>
              <a:r>
                <a:rPr lang="en-US" sz="2800" dirty="0">
                  <a:solidFill>
                    <a:prstClr val="black"/>
                  </a:solidFill>
                  <a:cs typeface="Arial" panose="020B0604020202020204" pitchFamily="34" charset="0"/>
                </a:rPr>
                <a:t> ở </a:t>
              </a:r>
              <a:r>
                <a:rPr lang="en-US" sz="2800" dirty="0" err="1">
                  <a:solidFill>
                    <a:prstClr val="black"/>
                  </a:solidFill>
                  <a:cs typeface="Arial" panose="020B0604020202020204" pitchFamily="34" charset="0"/>
                </a:rPr>
                <a:t>dạnh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định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tính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Dữ</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liệu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định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tính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là</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dữ</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liệu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không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thể</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đo</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lường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bằng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số</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liệu</a:t>
              </a:r>
              <a:r>
                <a:rPr lang="en-US" sz="2800" dirty="0">
                  <a:solidFill>
                    <a:prstClr val="black"/>
                  </a:solidFill>
                  <a:cs typeface="Arial" panose="020B0604020202020204" pitchFamily="34" charset="0"/>
                </a:rPr>
                <a:t>.</a:t>
              </a:r>
            </a:p>
            <a:p>
              <a:pPr marL="457200" indent="-457200" algn="just" latinLnBrk="1">
                <a:lnSpc>
                  <a:spcPct val="110000"/>
                </a:lnSpc>
                <a:spcBef>
                  <a:spcPts val="600"/>
                </a:spcBef>
                <a:spcAft>
                  <a:spcPts val="600"/>
                </a:spcAft>
                <a:buFont typeface="Wingdings" panose="05000000000000000000" pitchFamily="2" charset="2"/>
                <a:buChar char="§"/>
              </a:pPr>
              <a:r>
                <a:rPr lang="en-US" sz="2800" dirty="0" err="1">
                  <a:solidFill>
                    <a:prstClr val="black"/>
                  </a:solidFill>
                  <a:cs typeface="Arial" panose="020B0604020202020204" pitchFamily="34" charset="0"/>
                </a:rPr>
                <a:t>Nghiên</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cứu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định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lượng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là</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nghiên</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cứu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trong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đó</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dữ</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liệu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thu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thập</a:t>
              </a:r>
              <a:r>
                <a:rPr lang="en-US" sz="2800" dirty="0">
                  <a:solidFill>
                    <a:prstClr val="black"/>
                  </a:solidFill>
                  <a:cs typeface="Arial" panose="020B0604020202020204" pitchFamily="34" charset="0"/>
                </a:rPr>
                <a:t> ở </a:t>
              </a:r>
              <a:r>
                <a:rPr lang="en-US" sz="2800" dirty="0" err="1">
                  <a:solidFill>
                    <a:prstClr val="black"/>
                  </a:solidFill>
                  <a:cs typeface="Arial" panose="020B0604020202020204" pitchFamily="34" charset="0"/>
                </a:rPr>
                <a:t>dạng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định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lượng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Các</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dữ</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liệu</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định</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lượng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có</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thể</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đo</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lường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bằng</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số</a:t>
              </a:r>
              <a:r>
                <a:rPr lang="en-US" sz="2800" dirty="0">
                  <a:solidFill>
                    <a:prstClr val="black"/>
                  </a:solidFill>
                  <a:cs typeface="Arial" panose="020B0604020202020204" pitchFamily="34" charset="0"/>
                </a:rPr>
                <a:t> </a:t>
              </a:r>
              <a:r>
                <a:rPr lang="en-US" sz="2800" dirty="0" err="1">
                  <a:solidFill>
                    <a:prstClr val="black"/>
                  </a:solidFill>
                  <a:cs typeface="Arial" panose="020B0604020202020204" pitchFamily="34" charset="0"/>
                </a:rPr>
                <a:t>lượng</a:t>
              </a:r>
              <a:r>
                <a:rPr lang="en-US" sz="2800" dirty="0">
                  <a:solidFill>
                    <a:prstClr val="black"/>
                  </a:solidFill>
                  <a:cs typeface="Arial" panose="020B0604020202020204" pitchFamily="34" charset="0"/>
                </a:rPr>
                <a:t>.</a:t>
              </a:r>
            </a:p>
            <a:p>
              <a:pPr algn="just" latinLnBrk="1">
                <a:lnSpc>
                  <a:spcPct val="110000"/>
                </a:lnSpc>
                <a:spcBef>
                  <a:spcPts val="600"/>
                </a:spcBef>
                <a:spcAft>
                  <a:spcPts val="600"/>
                </a:spcAft>
                <a:buNone/>
              </a:pPr>
              <a:endParaRPr lang="en-US" sz="2800" dirty="0">
                <a:solidFill>
                  <a:prstClr val="black"/>
                </a:solidFill>
                <a:cs typeface="Arial" panose="020B0604020202020204" pitchFamily="34" charset="0"/>
              </a:endParaRPr>
            </a:p>
            <a:p>
              <a:pPr algn="just" latinLnBrk="1">
                <a:lnSpc>
                  <a:spcPct val="110000"/>
                </a:lnSpc>
                <a:spcBef>
                  <a:spcPts val="600"/>
                </a:spcBef>
                <a:spcAft>
                  <a:spcPts val="600"/>
                </a:spcAft>
                <a:buNone/>
              </a:pPr>
              <a:endParaRPr lang="en-US" sz="2800" dirty="0">
                <a:solidFill>
                  <a:srgbClr val="C00000"/>
                </a:solidFill>
                <a:cs typeface="Arial" panose="020B0604020202020204" pitchFamily="34" charset="0"/>
              </a:endParaRPr>
            </a:p>
          </p:txBody>
        </p:sp>
      </p:grpSp>
      <p:sp>
        <p:nvSpPr>
          <p:cNvPr id="2" name="Footer Placeholder 1"/>
          <p:cNvSpPr>
            <a:spLocks noGrp="1"/>
          </p:cNvSpPr>
          <p:nvPr>
            <p:ph type="ftr" sz="quarter" idx="11"/>
          </p:nvPr>
        </p:nvSpPr>
        <p:spPr/>
        <p:txBody>
          <a:bodyPr/>
          <a:lstStyle/>
          <a:p>
            <a:endParaRPr lang="ko-KR"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Bottom)">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4"/>
          <p:cNvSpPr>
            <a:spLocks noGrp="1"/>
          </p:cNvSpPr>
          <p:nvPr>
            <p:ph type="sldNum" sz="quarter" idx="12"/>
          </p:nvPr>
        </p:nvSpPr>
        <p:spPr>
          <a:xfrm>
            <a:off x="8077200" y="6376244"/>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latinLnBrk="1" hangingPunct="1"/>
            <a:fld id="{79505216-F202-4C6A-94D3-B2283E5B1BA2}" type="slidenum">
              <a:rPr lang="en-US">
                <a:solidFill>
                  <a:prstClr val="black"/>
                </a:solidFill>
                <a:latin typeface="Arial Narrow" panose="020B0606020202030204" pitchFamily="34" charset="0"/>
              </a:rPr>
              <a:t>38</a:t>
            </a:fld>
            <a:endParaRPr lang="en-US">
              <a:solidFill>
                <a:prstClr val="black"/>
              </a:solidFill>
              <a:latin typeface="Arial Narrow" panose="020B0606020202030204" pitchFamily="34" charset="0"/>
            </a:endParaRPr>
          </a:p>
        </p:txBody>
      </p:sp>
      <p:grpSp>
        <p:nvGrpSpPr>
          <p:cNvPr id="6" name="Group 5"/>
          <p:cNvGrpSpPr/>
          <p:nvPr/>
        </p:nvGrpSpPr>
        <p:grpSpPr bwMode="auto">
          <a:xfrm>
            <a:off x="671675" y="195969"/>
            <a:ext cx="8219852" cy="834873"/>
            <a:chOff x="-81501" y="0"/>
            <a:chExt cx="4912813" cy="719137"/>
          </a:xfrm>
        </p:grpSpPr>
        <p:grpSp>
          <p:nvGrpSpPr>
            <p:cNvPr id="8" name="Group 4"/>
            <p:cNvGrpSpPr/>
            <p:nvPr/>
          </p:nvGrpSpPr>
          <p:grpSpPr bwMode="auto">
            <a:xfrm>
              <a:off x="0" y="0"/>
              <a:ext cx="4751387" cy="719137"/>
              <a:chOff x="0" y="0"/>
              <a:chExt cx="4752000" cy="719137"/>
            </a:xfrm>
          </p:grpSpPr>
          <p:sp>
            <p:nvSpPr>
              <p:cNvPr id="10" name="AutoShape 3"/>
              <p:cNvSpPr>
                <a:spLocks noChangeArrowheads="1"/>
              </p:cNvSpPr>
              <p:nvPr/>
            </p:nvSpPr>
            <p:spPr bwMode="auto">
              <a:xfrm>
                <a:off x="0" y="0"/>
                <a:ext cx="4752000" cy="719137"/>
              </a:xfrm>
              <a:prstGeom prst="roundRect">
                <a:avLst>
                  <a:gd name="adj" fmla="val 16667"/>
                </a:avLst>
              </a:prstGeom>
              <a:solidFill>
                <a:srgbClr val="FF9966"/>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3000">
                  <a:solidFill>
                    <a:srgbClr val="000000"/>
                  </a:solidFill>
                  <a:ea typeface="SimSun" panose="02010600030101010101" pitchFamily="2" charset="-122"/>
                </a:endParaRPr>
              </a:p>
            </p:txBody>
          </p:sp>
          <p:sp>
            <p:nvSpPr>
              <p:cNvPr id="11" name="AutoShape 3"/>
              <p:cNvSpPr>
                <a:spLocks noChangeArrowheads="1"/>
              </p:cNvSpPr>
              <p:nvPr/>
            </p:nvSpPr>
            <p:spPr bwMode="auto">
              <a:xfrm>
                <a:off x="-754" y="89016"/>
                <a:ext cx="4751933" cy="541413"/>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3000">
                  <a:solidFill>
                    <a:srgbClr val="D24600"/>
                  </a:solidFill>
                  <a:ea typeface="Microsoft YaHei" panose="020B0503020204020204" pitchFamily="34" charset="-122"/>
                </a:endParaRPr>
              </a:p>
            </p:txBody>
          </p:sp>
        </p:grpSp>
        <p:sp>
          <p:nvSpPr>
            <p:cNvPr id="9" name="Rectangle 13"/>
            <p:cNvSpPr>
              <a:spLocks noChangeArrowheads="1"/>
            </p:cNvSpPr>
            <p:nvPr/>
          </p:nvSpPr>
          <p:spPr bwMode="auto">
            <a:xfrm>
              <a:off x="-81501" y="134978"/>
              <a:ext cx="4912813" cy="48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3000" dirty="0" err="1">
                  <a:solidFill>
                    <a:srgbClr val="D24600"/>
                  </a:solidFill>
                  <a:cs typeface="Arial" panose="020B0604020202020204" pitchFamily="34" charset="0"/>
                </a:rPr>
                <a:t>Các</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dạng</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nghiên</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cứu</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thị</a:t>
              </a:r>
              <a:r>
                <a:rPr lang="en-US" sz="3000" dirty="0">
                  <a:solidFill>
                    <a:srgbClr val="D24600"/>
                  </a:solidFill>
                  <a:cs typeface="Arial" panose="020B0604020202020204" pitchFamily="34" charset="0"/>
                </a:rPr>
                <a:t> </a:t>
              </a:r>
              <a:r>
                <a:rPr lang="en-US" sz="3000" dirty="0" err="1">
                  <a:solidFill>
                    <a:srgbClr val="D24600"/>
                  </a:solidFill>
                  <a:cs typeface="Arial" panose="020B0604020202020204" pitchFamily="34" charset="0"/>
                </a:rPr>
                <a:t>trường</a:t>
              </a:r>
              <a:r>
                <a:rPr lang="en-US" sz="3000" dirty="0">
                  <a:solidFill>
                    <a:srgbClr val="D24600"/>
                  </a:solidFill>
                  <a:cs typeface="Arial" panose="020B0604020202020204" pitchFamily="34" charset="0"/>
                </a:rPr>
                <a:t> </a:t>
              </a:r>
            </a:p>
          </p:txBody>
        </p:sp>
      </p:grpSp>
      <p:grpSp>
        <p:nvGrpSpPr>
          <p:cNvPr id="13" name="Group 12"/>
          <p:cNvGrpSpPr/>
          <p:nvPr/>
        </p:nvGrpSpPr>
        <p:grpSpPr bwMode="auto">
          <a:xfrm>
            <a:off x="1467860" y="1709664"/>
            <a:ext cx="8742940" cy="5052108"/>
            <a:chOff x="-754" y="66415"/>
            <a:chExt cx="4752141" cy="705042"/>
          </a:xfrm>
        </p:grpSpPr>
        <p:grpSp>
          <p:nvGrpSpPr>
            <p:cNvPr id="14" name="Group 4"/>
            <p:cNvGrpSpPr/>
            <p:nvPr/>
          </p:nvGrpSpPr>
          <p:grpSpPr bwMode="auto">
            <a:xfrm>
              <a:off x="-754" y="66415"/>
              <a:ext cx="4752141" cy="627940"/>
              <a:chOff x="-754" y="66415"/>
              <a:chExt cx="4752754" cy="627940"/>
            </a:xfrm>
          </p:grpSpPr>
          <p:sp>
            <p:nvSpPr>
              <p:cNvPr id="16" name="AutoShape 3"/>
              <p:cNvSpPr>
                <a:spLocks noChangeArrowheads="1"/>
              </p:cNvSpPr>
              <p:nvPr/>
            </p:nvSpPr>
            <p:spPr bwMode="auto">
              <a:xfrm>
                <a:off x="0" y="66415"/>
                <a:ext cx="4752000" cy="627940"/>
              </a:xfrm>
              <a:prstGeom prst="roundRect">
                <a:avLst>
                  <a:gd name="adj" fmla="val 16667"/>
                </a:avLst>
              </a:prstGeom>
              <a:solidFill>
                <a:srgbClr val="FF9966"/>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17" name="AutoShape 3"/>
              <p:cNvSpPr>
                <a:spLocks noChangeArrowheads="1"/>
              </p:cNvSpPr>
              <p:nvPr/>
            </p:nvSpPr>
            <p:spPr bwMode="auto">
              <a:xfrm>
                <a:off x="-754" y="88068"/>
                <a:ext cx="4751933" cy="589226"/>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D24600"/>
                  </a:solidFill>
                  <a:ea typeface="Microsoft YaHei" panose="020B0503020204020204" pitchFamily="34" charset="-122"/>
                </a:endParaRPr>
              </a:p>
            </p:txBody>
          </p:sp>
        </p:grpSp>
        <p:sp>
          <p:nvSpPr>
            <p:cNvPr id="15" name="Rectangle 13"/>
            <p:cNvSpPr>
              <a:spLocks noChangeArrowheads="1"/>
            </p:cNvSpPr>
            <p:nvPr/>
          </p:nvSpPr>
          <p:spPr bwMode="auto">
            <a:xfrm>
              <a:off x="37501" y="93898"/>
              <a:ext cx="4674747" cy="677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2900" dirty="0" err="1">
                  <a:solidFill>
                    <a:srgbClr val="C00000"/>
                  </a:solidFill>
                  <a:cs typeface="Arial" panose="020B0604020202020204" pitchFamily="34" charset="0"/>
                </a:rPr>
                <a:t>Nghiên</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cứu</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khám</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phá</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mô</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tả</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và</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nhân</a:t>
              </a:r>
              <a:r>
                <a:rPr lang="en-US" sz="2900" dirty="0">
                  <a:solidFill>
                    <a:srgbClr val="C00000"/>
                  </a:solidFill>
                  <a:cs typeface="Arial" panose="020B0604020202020204" pitchFamily="34" charset="0"/>
                </a:rPr>
                <a:t> </a:t>
              </a:r>
              <a:r>
                <a:rPr lang="en-US" sz="2900" dirty="0" err="1">
                  <a:solidFill>
                    <a:srgbClr val="C00000"/>
                  </a:solidFill>
                  <a:cs typeface="Arial" panose="020B0604020202020204" pitchFamily="34" charset="0"/>
                </a:rPr>
                <a:t>quả</a:t>
              </a:r>
              <a:endParaRPr lang="en-US" sz="2900" dirty="0">
                <a:solidFill>
                  <a:srgbClr val="C00000"/>
                </a:solidFill>
                <a:cs typeface="Arial" panose="020B0604020202020204" pitchFamily="34" charset="0"/>
              </a:endParaRPr>
            </a:p>
            <a:p>
              <a:pPr marL="342900" indent="-342900" algn="just" latinLnBrk="1">
                <a:lnSpc>
                  <a:spcPct val="110000"/>
                </a:lnSpc>
                <a:spcBef>
                  <a:spcPts val="600"/>
                </a:spcBef>
                <a:spcAft>
                  <a:spcPts val="600"/>
                </a:spcAft>
                <a:buFont typeface="Wingdings" panose="05000000000000000000" pitchFamily="2" charset="2"/>
                <a:buChar char="§"/>
              </a:pP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khám</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phá</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khám</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phá</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thường</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được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thực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hiện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bằng</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phương</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pháp</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tại</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bàn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kinh</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nghiệm</a:t>
              </a:r>
              <a:r>
                <a:rPr lang="en-US" dirty="0">
                  <a:solidFill>
                    <a:srgbClr val="002060"/>
                  </a:solidFill>
                  <a:cs typeface="Arial" panose="020B0604020202020204" pitchFamily="34" charset="0"/>
                </a:rPr>
                <a:t>.</a:t>
              </a:r>
            </a:p>
            <a:p>
              <a:pPr marL="342900" indent="-342900" algn="just" latinLnBrk="1">
                <a:lnSpc>
                  <a:spcPct val="110000"/>
                </a:lnSpc>
                <a:spcBef>
                  <a:spcPts val="600"/>
                </a:spcBef>
                <a:spcAft>
                  <a:spcPts val="600"/>
                </a:spcAft>
                <a:buFont typeface="Wingdings" panose="05000000000000000000" pitchFamily="2" charset="2"/>
                <a:buChar char="§"/>
              </a:pP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mô</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tả</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mô</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tả</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thường</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được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thực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hiện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tại</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hiện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trường</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thông</a:t>
              </a:r>
              <a:r>
                <a:rPr lang="en-US" dirty="0">
                  <a:solidFill>
                    <a:srgbClr val="002060"/>
                  </a:solidFill>
                  <a:cs typeface="Arial" panose="020B0604020202020204" pitchFamily="34" charset="0"/>
                </a:rPr>
                <a:t> qua </a:t>
              </a:r>
              <a:r>
                <a:rPr lang="en-US" dirty="0" err="1">
                  <a:solidFill>
                    <a:srgbClr val="002060"/>
                  </a:solidFill>
                  <a:cs typeface="Arial" panose="020B0604020202020204" pitchFamily="34" charset="0"/>
                </a:rPr>
                <a:t>các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kỹ</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thuật</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định</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lượng</a:t>
              </a:r>
              <a:r>
                <a:rPr lang="en-US" dirty="0">
                  <a:solidFill>
                    <a:srgbClr val="002060"/>
                  </a:solidFill>
                  <a:cs typeface="Arial" panose="020B0604020202020204" pitchFamily="34" charset="0"/>
                </a:rPr>
                <a:t>.</a:t>
              </a:r>
            </a:p>
            <a:p>
              <a:pPr marL="342900" indent="-342900" algn="just" latinLnBrk="1">
                <a:lnSpc>
                  <a:spcPct val="110000"/>
                </a:lnSpc>
                <a:spcBef>
                  <a:spcPts val="600"/>
                </a:spcBef>
                <a:spcAft>
                  <a:spcPts val="600"/>
                </a:spcAft>
                <a:buFont typeface="Wingdings" panose="05000000000000000000" pitchFamily="2" charset="2"/>
                <a:buChar char="§"/>
              </a:pP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nhân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quả</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Nghiên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cứu</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nhân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quả</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thường</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được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thực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hiện</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thông</a:t>
              </a:r>
              <a:r>
                <a:rPr lang="en-US" dirty="0">
                  <a:solidFill>
                    <a:srgbClr val="002060"/>
                  </a:solidFill>
                  <a:cs typeface="Arial" panose="020B0604020202020204" pitchFamily="34" charset="0"/>
                </a:rPr>
                <a:t> qua </a:t>
              </a:r>
              <a:r>
                <a:rPr lang="en-US" dirty="0" err="1">
                  <a:solidFill>
                    <a:srgbClr val="002060"/>
                  </a:solidFill>
                  <a:cs typeface="Arial" panose="020B0604020202020204" pitchFamily="34" charset="0"/>
                </a:rPr>
                <a:t>các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kỹ</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thuật</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thực</a:t>
              </a:r>
              <a:r>
                <a:rPr lang="en-US" dirty="0">
                  <a:solidFill>
                    <a:srgbClr val="002060"/>
                  </a:solidFill>
                  <a:cs typeface="Arial" panose="020B0604020202020204" pitchFamily="34" charset="0"/>
                </a:rPr>
                <a:t> </a:t>
              </a:r>
              <a:r>
                <a:rPr lang="en-US" dirty="0" err="1">
                  <a:solidFill>
                    <a:srgbClr val="002060"/>
                  </a:solidFill>
                  <a:cs typeface="Arial" panose="020B0604020202020204" pitchFamily="34" charset="0"/>
                </a:rPr>
                <a:t>nghiệm</a:t>
              </a:r>
              <a:r>
                <a:rPr lang="en-US" dirty="0">
                  <a:solidFill>
                    <a:srgbClr val="002060"/>
                  </a:solidFill>
                  <a:cs typeface="Arial" panose="020B0604020202020204" pitchFamily="34" charset="0"/>
                </a:rPr>
                <a:t>.</a:t>
              </a:r>
            </a:p>
            <a:p>
              <a:pPr algn="just" latinLnBrk="1">
                <a:lnSpc>
                  <a:spcPct val="110000"/>
                </a:lnSpc>
                <a:spcBef>
                  <a:spcPts val="600"/>
                </a:spcBef>
                <a:spcAft>
                  <a:spcPts val="600"/>
                </a:spcAft>
                <a:buNone/>
              </a:pPr>
              <a:endParaRPr lang="en-US" dirty="0">
                <a:solidFill>
                  <a:srgbClr val="742700"/>
                </a:solidFill>
                <a:cs typeface="Arial" panose="020B0604020202020204" pitchFamily="34" charset="0"/>
              </a:endParaRPr>
            </a:p>
          </p:txBody>
        </p:sp>
      </p:grpSp>
      <p:sp>
        <p:nvSpPr>
          <p:cNvPr id="2" name="Footer Placeholder 1"/>
          <p:cNvSpPr>
            <a:spLocks noGrp="1"/>
          </p:cNvSpPr>
          <p:nvPr>
            <p:ph type="ftr" sz="quarter" idx="11"/>
          </p:nvPr>
        </p:nvSpPr>
        <p:spPr/>
        <p:txBody>
          <a:bodyPr/>
          <a:lstStyle/>
          <a:p>
            <a:endParaRPr lang="ko-KR"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Bottom)">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4"/>
          <p:cNvSpPr>
            <a:spLocks noGrp="1"/>
          </p:cNvSpPr>
          <p:nvPr>
            <p:ph type="sldNum" sz="quarter" idx="12"/>
          </p:nvPr>
        </p:nvSpPr>
        <p:spPr>
          <a:xfrm>
            <a:off x="8077200" y="6376244"/>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latinLnBrk="1" hangingPunct="1"/>
            <a:fld id="{79505216-F202-4C6A-94D3-B2283E5B1BA2}" type="slidenum">
              <a:rPr lang="en-US">
                <a:solidFill>
                  <a:prstClr val="black"/>
                </a:solidFill>
                <a:latin typeface="Arial Narrow" panose="020B0606020202030204" pitchFamily="34" charset="0"/>
              </a:rPr>
              <a:t>39</a:t>
            </a:fld>
            <a:endParaRPr lang="en-US">
              <a:solidFill>
                <a:prstClr val="black"/>
              </a:solidFill>
              <a:latin typeface="Arial Narrow" panose="020B0606020202030204" pitchFamily="34" charset="0"/>
            </a:endParaRPr>
          </a:p>
        </p:txBody>
      </p:sp>
      <p:grpSp>
        <p:nvGrpSpPr>
          <p:cNvPr id="6" name="Group 5"/>
          <p:cNvGrpSpPr/>
          <p:nvPr/>
        </p:nvGrpSpPr>
        <p:grpSpPr bwMode="auto">
          <a:xfrm>
            <a:off x="775192" y="91636"/>
            <a:ext cx="8219852" cy="834873"/>
            <a:chOff x="-81501" y="0"/>
            <a:chExt cx="4912813" cy="719137"/>
          </a:xfrm>
        </p:grpSpPr>
        <p:grpSp>
          <p:nvGrpSpPr>
            <p:cNvPr id="8" name="Group 4"/>
            <p:cNvGrpSpPr/>
            <p:nvPr/>
          </p:nvGrpSpPr>
          <p:grpSpPr bwMode="auto">
            <a:xfrm>
              <a:off x="0" y="0"/>
              <a:ext cx="4751387" cy="719137"/>
              <a:chOff x="0" y="0"/>
              <a:chExt cx="4752000" cy="719137"/>
            </a:xfrm>
          </p:grpSpPr>
          <p:sp>
            <p:nvSpPr>
              <p:cNvPr id="10" name="AutoShape 3"/>
              <p:cNvSpPr>
                <a:spLocks noChangeArrowheads="1"/>
              </p:cNvSpPr>
              <p:nvPr/>
            </p:nvSpPr>
            <p:spPr bwMode="auto">
              <a:xfrm>
                <a:off x="0" y="0"/>
                <a:ext cx="4752000" cy="719137"/>
              </a:xfrm>
              <a:prstGeom prst="roundRect">
                <a:avLst>
                  <a:gd name="adj" fmla="val 16667"/>
                </a:avLst>
              </a:prstGeom>
              <a:solidFill>
                <a:schemeClr val="accent2">
                  <a:lumMod val="40000"/>
                  <a:lumOff val="6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3000">
                  <a:solidFill>
                    <a:srgbClr val="C0504D">
                      <a:lumMod val="75000"/>
                    </a:srgbClr>
                  </a:solidFill>
                  <a:ea typeface="SimSun" panose="02010600030101010101" pitchFamily="2" charset="-122"/>
                </a:endParaRPr>
              </a:p>
            </p:txBody>
          </p:sp>
          <p:sp>
            <p:nvSpPr>
              <p:cNvPr id="11" name="AutoShape 3"/>
              <p:cNvSpPr>
                <a:spLocks noChangeArrowheads="1"/>
              </p:cNvSpPr>
              <p:nvPr/>
            </p:nvSpPr>
            <p:spPr bwMode="auto">
              <a:xfrm>
                <a:off x="-754" y="89016"/>
                <a:ext cx="4751933" cy="541413"/>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3000">
                  <a:solidFill>
                    <a:srgbClr val="C0504D">
                      <a:lumMod val="75000"/>
                    </a:srgbClr>
                  </a:solidFill>
                  <a:ea typeface="Microsoft YaHei" panose="020B0503020204020204" pitchFamily="34" charset="-122"/>
                </a:endParaRPr>
              </a:p>
            </p:txBody>
          </p:sp>
        </p:grpSp>
        <p:sp>
          <p:nvSpPr>
            <p:cNvPr id="9" name="Rectangle 13"/>
            <p:cNvSpPr>
              <a:spLocks noChangeArrowheads="1"/>
            </p:cNvSpPr>
            <p:nvPr/>
          </p:nvSpPr>
          <p:spPr bwMode="auto">
            <a:xfrm>
              <a:off x="-81501" y="134978"/>
              <a:ext cx="4912813" cy="48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3000" dirty="0" err="1">
                  <a:solidFill>
                    <a:srgbClr val="C0504D">
                      <a:lumMod val="75000"/>
                    </a:srgbClr>
                  </a:solidFill>
                  <a:cs typeface="Arial" panose="020B0604020202020204" pitchFamily="34" charset="0"/>
                </a:rPr>
                <a:t>Các</a:t>
              </a:r>
              <a:r>
                <a:rPr lang="en-US" sz="3000" dirty="0">
                  <a:solidFill>
                    <a:srgbClr val="C0504D">
                      <a:lumMod val="75000"/>
                    </a:srgbClr>
                  </a:solidFill>
                  <a:cs typeface="Arial" panose="020B0604020202020204" pitchFamily="34" charset="0"/>
                </a:rPr>
                <a:t> </a:t>
              </a:r>
              <a:r>
                <a:rPr lang="en-US" sz="3000" dirty="0" err="1">
                  <a:solidFill>
                    <a:srgbClr val="C0504D">
                      <a:lumMod val="75000"/>
                    </a:srgbClr>
                  </a:solidFill>
                  <a:cs typeface="Arial" panose="020B0604020202020204" pitchFamily="34" charset="0"/>
                </a:rPr>
                <a:t>dạng</a:t>
              </a:r>
              <a:r>
                <a:rPr lang="en-US" sz="3000" dirty="0">
                  <a:solidFill>
                    <a:srgbClr val="C0504D">
                      <a:lumMod val="75000"/>
                    </a:srgbClr>
                  </a:solidFill>
                  <a:cs typeface="Arial" panose="020B0604020202020204" pitchFamily="34" charset="0"/>
                </a:rPr>
                <a:t> </a:t>
              </a:r>
              <a:r>
                <a:rPr lang="en-US" sz="3000" dirty="0" err="1">
                  <a:solidFill>
                    <a:srgbClr val="C0504D">
                      <a:lumMod val="75000"/>
                    </a:srgbClr>
                  </a:solidFill>
                  <a:cs typeface="Arial" panose="020B0604020202020204" pitchFamily="34" charset="0"/>
                </a:rPr>
                <a:t>nghiên</a:t>
              </a:r>
              <a:r>
                <a:rPr lang="en-US" sz="3000" dirty="0">
                  <a:solidFill>
                    <a:srgbClr val="C0504D">
                      <a:lumMod val="75000"/>
                    </a:srgbClr>
                  </a:solidFill>
                  <a:cs typeface="Arial" panose="020B0604020202020204" pitchFamily="34" charset="0"/>
                </a:rPr>
                <a:t> </a:t>
              </a:r>
              <a:r>
                <a:rPr lang="en-US" sz="3000" dirty="0" err="1">
                  <a:solidFill>
                    <a:srgbClr val="C0504D">
                      <a:lumMod val="75000"/>
                    </a:srgbClr>
                  </a:solidFill>
                  <a:cs typeface="Arial" panose="020B0604020202020204" pitchFamily="34" charset="0"/>
                </a:rPr>
                <a:t>cứu</a:t>
              </a:r>
              <a:r>
                <a:rPr lang="en-US" sz="3000" dirty="0">
                  <a:solidFill>
                    <a:srgbClr val="C0504D">
                      <a:lumMod val="75000"/>
                    </a:srgbClr>
                  </a:solidFill>
                  <a:cs typeface="Arial" panose="020B0604020202020204" pitchFamily="34" charset="0"/>
                </a:rPr>
                <a:t> </a:t>
              </a:r>
              <a:r>
                <a:rPr lang="en-US" sz="3000" dirty="0" err="1">
                  <a:solidFill>
                    <a:srgbClr val="C0504D">
                      <a:lumMod val="75000"/>
                    </a:srgbClr>
                  </a:solidFill>
                  <a:cs typeface="Arial" panose="020B0604020202020204" pitchFamily="34" charset="0"/>
                </a:rPr>
                <a:t>thị</a:t>
              </a:r>
              <a:r>
                <a:rPr lang="en-US" sz="3000" dirty="0">
                  <a:solidFill>
                    <a:srgbClr val="C0504D">
                      <a:lumMod val="75000"/>
                    </a:srgbClr>
                  </a:solidFill>
                  <a:cs typeface="Arial" panose="020B0604020202020204" pitchFamily="34" charset="0"/>
                </a:rPr>
                <a:t> </a:t>
              </a:r>
              <a:r>
                <a:rPr lang="en-US" sz="3000" dirty="0" err="1">
                  <a:solidFill>
                    <a:srgbClr val="C0504D">
                      <a:lumMod val="75000"/>
                    </a:srgbClr>
                  </a:solidFill>
                  <a:cs typeface="Arial" panose="020B0604020202020204" pitchFamily="34" charset="0"/>
                </a:rPr>
                <a:t>trường</a:t>
              </a:r>
              <a:r>
                <a:rPr lang="en-US" sz="3000" dirty="0">
                  <a:solidFill>
                    <a:srgbClr val="C0504D">
                      <a:lumMod val="75000"/>
                    </a:srgbClr>
                  </a:solidFill>
                  <a:cs typeface="Arial" panose="020B0604020202020204" pitchFamily="34" charset="0"/>
                </a:rPr>
                <a:t> </a:t>
              </a:r>
            </a:p>
          </p:txBody>
        </p:sp>
      </p:grpSp>
      <p:grpSp>
        <p:nvGrpSpPr>
          <p:cNvPr id="13" name="Group 12"/>
          <p:cNvGrpSpPr/>
          <p:nvPr/>
        </p:nvGrpSpPr>
        <p:grpSpPr bwMode="auto">
          <a:xfrm>
            <a:off x="1433204" y="1621504"/>
            <a:ext cx="8742940" cy="4499620"/>
            <a:chOff x="-754" y="66415"/>
            <a:chExt cx="4752141" cy="627940"/>
          </a:xfrm>
        </p:grpSpPr>
        <p:grpSp>
          <p:nvGrpSpPr>
            <p:cNvPr id="14" name="Group 4"/>
            <p:cNvGrpSpPr/>
            <p:nvPr/>
          </p:nvGrpSpPr>
          <p:grpSpPr bwMode="auto">
            <a:xfrm>
              <a:off x="-754" y="66415"/>
              <a:ext cx="4752141" cy="627940"/>
              <a:chOff x="-754" y="66415"/>
              <a:chExt cx="4752754" cy="627940"/>
            </a:xfrm>
          </p:grpSpPr>
          <p:sp>
            <p:nvSpPr>
              <p:cNvPr id="16" name="AutoShape 3"/>
              <p:cNvSpPr>
                <a:spLocks noChangeArrowheads="1"/>
              </p:cNvSpPr>
              <p:nvPr/>
            </p:nvSpPr>
            <p:spPr bwMode="auto">
              <a:xfrm>
                <a:off x="0" y="66415"/>
                <a:ext cx="4752000" cy="627940"/>
              </a:xfrm>
              <a:prstGeom prst="roundRect">
                <a:avLst>
                  <a:gd name="adj" fmla="val 16667"/>
                </a:avLst>
              </a:prstGeom>
              <a:solidFill>
                <a:schemeClr val="accent2">
                  <a:lumMod val="40000"/>
                  <a:lumOff val="6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17" name="AutoShape 3"/>
              <p:cNvSpPr>
                <a:spLocks noChangeArrowheads="1"/>
              </p:cNvSpPr>
              <p:nvPr/>
            </p:nvSpPr>
            <p:spPr bwMode="auto">
              <a:xfrm>
                <a:off x="-754" y="88068"/>
                <a:ext cx="4751933" cy="589226"/>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D24600"/>
                  </a:solidFill>
                  <a:ea typeface="Microsoft YaHei" panose="020B0503020204020204" pitchFamily="34" charset="-122"/>
                </a:endParaRPr>
              </a:p>
            </p:txBody>
          </p:sp>
        </p:grpSp>
        <p:sp>
          <p:nvSpPr>
            <p:cNvPr id="15" name="Rectangle 13"/>
            <p:cNvSpPr>
              <a:spLocks noChangeArrowheads="1"/>
            </p:cNvSpPr>
            <p:nvPr/>
          </p:nvSpPr>
          <p:spPr bwMode="auto">
            <a:xfrm>
              <a:off x="126039" y="98954"/>
              <a:ext cx="4518190" cy="65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endParaRPr lang="en-US">
                <a:solidFill>
                  <a:srgbClr val="742700"/>
                </a:solidFill>
                <a:cs typeface="Arial" panose="020B0604020202020204" pitchFamily="34" charset="0"/>
              </a:endParaRPr>
            </a:p>
          </p:txBody>
        </p:sp>
      </p:grpSp>
      <p:sp>
        <p:nvSpPr>
          <p:cNvPr id="2" name="Rectangle 1"/>
          <p:cNvSpPr/>
          <p:nvPr/>
        </p:nvSpPr>
        <p:spPr>
          <a:xfrm>
            <a:off x="1535184" y="1745624"/>
            <a:ext cx="8639450" cy="4733604"/>
          </a:xfrm>
          <a:prstGeom prst="rect">
            <a:avLst/>
          </a:prstGeom>
        </p:spPr>
        <p:txBody>
          <a:bodyPr wrap="square">
            <a:spAutoFit/>
          </a:bodyPr>
          <a:lstStyle/>
          <a:p>
            <a:pPr algn="just" latinLnBrk="1">
              <a:lnSpc>
                <a:spcPct val="120000"/>
              </a:lnSpc>
              <a:spcBef>
                <a:spcPts val="600"/>
              </a:spcBef>
              <a:spcAft>
                <a:spcPts val="600"/>
              </a:spcAft>
            </a:pPr>
            <a:r>
              <a:rPr lang="en-US" sz="2600" dirty="0" err="1">
                <a:solidFill>
                  <a:srgbClr val="C0504D">
                    <a:lumMod val="75000"/>
                  </a:srgbClr>
                </a:solidFill>
                <a:latin typeface="Arial" panose="020B0604020202020204" pitchFamily="34" charset="0"/>
                <a:cs typeface="Arial" panose="020B0604020202020204" pitchFamily="34" charset="0"/>
              </a:rPr>
              <a:t>Nghiên</a:t>
            </a:r>
            <a:r>
              <a:rPr lang="en-US" sz="2600" dirty="0">
                <a:solidFill>
                  <a:srgbClr val="C0504D">
                    <a:lumMod val="75000"/>
                  </a:srgbClr>
                </a:solidFill>
                <a:latin typeface="Arial" panose="020B0604020202020204" pitchFamily="34" charset="0"/>
                <a:cs typeface="Arial" panose="020B0604020202020204" pitchFamily="34" charset="0"/>
              </a:rPr>
              <a:t> </a:t>
            </a:r>
            <a:r>
              <a:rPr lang="en-US" sz="2600" dirty="0" err="1">
                <a:solidFill>
                  <a:srgbClr val="C0504D">
                    <a:lumMod val="75000"/>
                  </a:srgbClr>
                </a:solidFill>
                <a:latin typeface="Arial" panose="020B0604020202020204" pitchFamily="34" charset="0"/>
                <a:cs typeface="Arial" panose="020B0604020202020204" pitchFamily="34" charset="0"/>
              </a:rPr>
              <a:t>cứu</a:t>
            </a:r>
            <a:r>
              <a:rPr lang="en-US" sz="2600" dirty="0">
                <a:solidFill>
                  <a:srgbClr val="C0504D">
                    <a:lumMod val="75000"/>
                  </a:srgbClr>
                </a:solidFill>
                <a:latin typeface="Arial" panose="020B0604020202020204" pitchFamily="34" charset="0"/>
                <a:cs typeface="Arial" panose="020B0604020202020204" pitchFamily="34" charset="0"/>
              </a:rPr>
              <a:t> </a:t>
            </a:r>
            <a:r>
              <a:rPr lang="en-US" sz="2600" dirty="0" err="1">
                <a:solidFill>
                  <a:srgbClr val="C0504D">
                    <a:lumMod val="75000"/>
                  </a:srgbClr>
                </a:solidFill>
                <a:latin typeface="Arial" panose="020B0604020202020204" pitchFamily="34" charset="0"/>
                <a:cs typeface="Arial" panose="020B0604020202020204" pitchFamily="34" charset="0"/>
              </a:rPr>
              <a:t>đột</a:t>
            </a:r>
            <a:r>
              <a:rPr lang="en-US" sz="2600" dirty="0">
                <a:solidFill>
                  <a:srgbClr val="C0504D">
                    <a:lumMod val="75000"/>
                  </a:srgbClr>
                </a:solidFill>
                <a:latin typeface="Arial" panose="020B0604020202020204" pitchFamily="34" charset="0"/>
                <a:cs typeface="Arial" panose="020B0604020202020204" pitchFamily="34" charset="0"/>
              </a:rPr>
              <a:t> </a:t>
            </a:r>
            <a:r>
              <a:rPr lang="en-US" sz="2600" dirty="0" err="1">
                <a:solidFill>
                  <a:srgbClr val="C0504D">
                    <a:lumMod val="75000"/>
                  </a:srgbClr>
                </a:solidFill>
                <a:latin typeface="Arial" panose="020B0604020202020204" pitchFamily="34" charset="0"/>
                <a:cs typeface="Arial" panose="020B0604020202020204" pitchFamily="34" charset="0"/>
              </a:rPr>
              <a:t>xuất</a:t>
            </a:r>
            <a:r>
              <a:rPr lang="en-US" sz="2600" dirty="0">
                <a:solidFill>
                  <a:srgbClr val="C0504D">
                    <a:lumMod val="75000"/>
                  </a:srgbClr>
                </a:solidFill>
                <a:latin typeface="Arial" panose="020B0604020202020204" pitchFamily="34" charset="0"/>
                <a:cs typeface="Arial" panose="020B0604020202020204" pitchFamily="34" charset="0"/>
              </a:rPr>
              <a:t>, </a:t>
            </a:r>
            <a:r>
              <a:rPr lang="en-US" sz="2600" dirty="0" err="1">
                <a:solidFill>
                  <a:srgbClr val="C0504D">
                    <a:lumMod val="75000"/>
                  </a:srgbClr>
                </a:solidFill>
                <a:latin typeface="Arial" panose="020B0604020202020204" pitchFamily="34" charset="0"/>
                <a:cs typeface="Arial" panose="020B0604020202020204" pitchFamily="34" charset="0"/>
              </a:rPr>
              <a:t>kết</a:t>
            </a:r>
            <a:r>
              <a:rPr lang="en-US" sz="2600" dirty="0">
                <a:solidFill>
                  <a:srgbClr val="C0504D">
                    <a:lumMod val="75000"/>
                  </a:srgbClr>
                </a:solidFill>
                <a:latin typeface="Arial" panose="020B0604020202020204" pitchFamily="34" charset="0"/>
                <a:cs typeface="Arial" panose="020B0604020202020204" pitchFamily="34" charset="0"/>
              </a:rPr>
              <a:t> </a:t>
            </a:r>
            <a:r>
              <a:rPr lang="en-US" sz="2600" dirty="0" err="1">
                <a:solidFill>
                  <a:srgbClr val="C0504D">
                    <a:lumMod val="75000"/>
                  </a:srgbClr>
                </a:solidFill>
                <a:latin typeface="Arial" panose="020B0604020202020204" pitchFamily="34" charset="0"/>
                <a:cs typeface="Arial" panose="020B0604020202020204" pitchFamily="34" charset="0"/>
              </a:rPr>
              <a:t>hợp</a:t>
            </a:r>
            <a:r>
              <a:rPr lang="en-US" sz="2600" dirty="0">
                <a:solidFill>
                  <a:srgbClr val="C0504D">
                    <a:lumMod val="75000"/>
                  </a:srgbClr>
                </a:solidFill>
                <a:latin typeface="Arial" panose="020B0604020202020204" pitchFamily="34" charset="0"/>
                <a:cs typeface="Arial" panose="020B0604020202020204" pitchFamily="34" charset="0"/>
              </a:rPr>
              <a:t> </a:t>
            </a:r>
            <a:r>
              <a:rPr lang="en-US" sz="2600" dirty="0" err="1">
                <a:solidFill>
                  <a:srgbClr val="C0504D">
                    <a:lumMod val="75000"/>
                  </a:srgbClr>
                </a:solidFill>
                <a:latin typeface="Arial" panose="020B0604020202020204" pitchFamily="34" charset="0"/>
                <a:cs typeface="Arial" panose="020B0604020202020204" pitchFamily="34" charset="0"/>
              </a:rPr>
              <a:t>và</a:t>
            </a:r>
            <a:r>
              <a:rPr lang="en-US" sz="2600" dirty="0">
                <a:solidFill>
                  <a:srgbClr val="C0504D">
                    <a:lumMod val="75000"/>
                  </a:srgbClr>
                </a:solidFill>
                <a:latin typeface="Arial" panose="020B0604020202020204" pitchFamily="34" charset="0"/>
                <a:cs typeface="Arial" panose="020B0604020202020204" pitchFamily="34" charset="0"/>
              </a:rPr>
              <a:t> </a:t>
            </a:r>
            <a:r>
              <a:rPr lang="en-US" sz="2600" dirty="0" err="1">
                <a:solidFill>
                  <a:srgbClr val="C0504D">
                    <a:lumMod val="75000"/>
                  </a:srgbClr>
                </a:solidFill>
                <a:latin typeface="Arial" panose="020B0604020202020204" pitchFamily="34" charset="0"/>
                <a:cs typeface="Arial" panose="020B0604020202020204" pitchFamily="34" charset="0"/>
              </a:rPr>
              <a:t>liên</a:t>
            </a:r>
            <a:r>
              <a:rPr lang="en-US" sz="2600" dirty="0">
                <a:solidFill>
                  <a:srgbClr val="C0504D">
                    <a:lumMod val="75000"/>
                  </a:srgbClr>
                </a:solidFill>
                <a:latin typeface="Arial" panose="020B0604020202020204" pitchFamily="34" charset="0"/>
                <a:cs typeface="Arial" panose="020B0604020202020204" pitchFamily="34" charset="0"/>
              </a:rPr>
              <a:t> </a:t>
            </a:r>
            <a:r>
              <a:rPr lang="en-US" sz="2600" dirty="0" err="1">
                <a:solidFill>
                  <a:srgbClr val="C0504D">
                    <a:lumMod val="75000"/>
                  </a:srgbClr>
                </a:solidFill>
                <a:latin typeface="Arial" panose="020B0604020202020204" pitchFamily="34" charset="0"/>
                <a:cs typeface="Arial" panose="020B0604020202020204" pitchFamily="34" charset="0"/>
              </a:rPr>
              <a:t>tục</a:t>
            </a:r>
            <a:endParaRPr lang="en-US" sz="2600" dirty="0">
              <a:solidFill>
                <a:srgbClr val="C0504D">
                  <a:lumMod val="75000"/>
                </a:srgbClr>
              </a:solidFill>
              <a:latin typeface="Arial" panose="020B0604020202020204" pitchFamily="34" charset="0"/>
              <a:cs typeface="Arial" panose="020B0604020202020204" pitchFamily="34" charset="0"/>
            </a:endParaRPr>
          </a:p>
          <a:p>
            <a:pPr marL="457200" indent="-457200" algn="just" latinLnBrk="1">
              <a:lnSpc>
                <a:spcPct val="120000"/>
              </a:lnSpc>
              <a:spcBef>
                <a:spcPts val="600"/>
              </a:spcBef>
              <a:spcAft>
                <a:spcPts val="600"/>
              </a:spcAft>
              <a:buFont typeface="Wingdings" panose="05000000000000000000" pitchFamily="2" charset="2"/>
              <a:buChar char="§"/>
            </a:pPr>
            <a:r>
              <a:rPr lang="en-US" sz="2400" dirty="0" err="1">
                <a:solidFill>
                  <a:srgbClr val="002060"/>
                </a:solidFill>
                <a:latin typeface="Arial" panose="020B0604020202020204" pitchFamily="34" charset="0"/>
                <a:cs typeface="Arial" panose="020B0604020202020204" pitchFamily="34" charset="0"/>
              </a:rPr>
              <a:t>Nghiên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cứu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đột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xuất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nghiên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cứu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thực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hiện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để</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giải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quyết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vấn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đề</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đột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xuất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của</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công</a:t>
            </a:r>
            <a:r>
              <a:rPr lang="en-US" sz="2400" dirty="0">
                <a:solidFill>
                  <a:srgbClr val="002060"/>
                </a:solidFill>
                <a:latin typeface="Arial" panose="020B0604020202020204" pitchFamily="34" charset="0"/>
                <a:cs typeface="Arial" panose="020B0604020202020204" pitchFamily="34" charset="0"/>
              </a:rPr>
              <a:t> ty.</a:t>
            </a:r>
          </a:p>
          <a:p>
            <a:pPr marL="457200" indent="-457200" algn="just" latinLnBrk="1">
              <a:lnSpc>
                <a:spcPct val="120000"/>
              </a:lnSpc>
              <a:spcBef>
                <a:spcPts val="600"/>
              </a:spcBef>
              <a:spcAft>
                <a:spcPts val="600"/>
              </a:spcAft>
              <a:buFont typeface="Wingdings" panose="05000000000000000000" pitchFamily="2" charset="2"/>
              <a:buChar char="§"/>
            </a:pPr>
            <a:r>
              <a:rPr lang="en-US" sz="2400" dirty="0" err="1">
                <a:solidFill>
                  <a:srgbClr val="002060"/>
                </a:solidFill>
                <a:latin typeface="Arial" panose="020B0604020202020204" pitchFamily="34" charset="0"/>
                <a:cs typeface="Arial" panose="020B0604020202020204" pitchFamily="34" charset="0"/>
              </a:rPr>
              <a:t>Nghiên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cứu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kết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hợp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loại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nghiên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cứu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thực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hiện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cho</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nhiều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khách</a:t>
            </a:r>
            <a:r>
              <a:rPr lang="en-US" sz="2400" dirty="0">
                <a:solidFill>
                  <a:srgbClr val="002060"/>
                </a:solidFill>
                <a:latin typeface="Arial" panose="020B0604020202020204" pitchFamily="34" charset="0"/>
                <a:cs typeface="Arial" panose="020B0604020202020204" pitchFamily="34" charset="0"/>
              </a:rPr>
              <a:t> hang </a:t>
            </a:r>
            <a:r>
              <a:rPr lang="en-US" sz="2400" dirty="0" err="1">
                <a:solidFill>
                  <a:srgbClr val="002060"/>
                </a:solidFill>
                <a:latin typeface="Arial" panose="020B0604020202020204" pitchFamily="34" charset="0"/>
                <a:cs typeface="Arial" panose="020B0604020202020204" pitchFamily="34" charset="0"/>
              </a:rPr>
              <a:t>khác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nhau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mỗi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khách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hàng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cần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loại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thông</a:t>
            </a:r>
            <a:r>
              <a:rPr lang="en-US" sz="2400" dirty="0">
                <a:solidFill>
                  <a:srgbClr val="002060"/>
                </a:solidFill>
                <a:latin typeface="Arial" panose="020B0604020202020204" pitchFamily="34" charset="0"/>
                <a:cs typeface="Arial" panose="020B0604020202020204" pitchFamily="34" charset="0"/>
              </a:rPr>
              <a:t> tin </a:t>
            </a:r>
            <a:r>
              <a:rPr lang="en-US" sz="2400" dirty="0" err="1">
                <a:solidFill>
                  <a:srgbClr val="002060"/>
                </a:solidFill>
                <a:latin typeface="Arial" panose="020B0604020202020204" pitchFamily="34" charset="0"/>
                <a:cs typeface="Arial" panose="020B0604020202020204" pitchFamily="34" charset="0"/>
              </a:rPr>
              <a:t>khách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nhau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phục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vụ</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cho</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mục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tiêu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riêng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của</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mình</a:t>
            </a:r>
            <a:r>
              <a:rPr lang="en-US" sz="2400" dirty="0">
                <a:solidFill>
                  <a:srgbClr val="002060"/>
                </a:solidFill>
                <a:latin typeface="Arial" panose="020B0604020202020204" pitchFamily="34" charset="0"/>
                <a:cs typeface="Arial" panose="020B0604020202020204" pitchFamily="34" charset="0"/>
              </a:rPr>
              <a:t>.</a:t>
            </a:r>
          </a:p>
          <a:p>
            <a:pPr marL="457200" indent="-457200" algn="just" latinLnBrk="1">
              <a:lnSpc>
                <a:spcPct val="120000"/>
              </a:lnSpc>
              <a:spcBef>
                <a:spcPts val="600"/>
              </a:spcBef>
              <a:spcAft>
                <a:spcPts val="600"/>
              </a:spcAft>
              <a:buFont typeface="Wingdings" panose="05000000000000000000" pitchFamily="2" charset="2"/>
              <a:buChar char="§"/>
            </a:pPr>
            <a:r>
              <a:rPr lang="en-US" sz="2400" dirty="0" err="1">
                <a:solidFill>
                  <a:srgbClr val="002060"/>
                </a:solidFill>
                <a:latin typeface="Arial" panose="020B0604020202020204" pitchFamily="34" charset="0"/>
                <a:cs typeface="Arial" panose="020B0604020202020204" pitchFamily="34" charset="0"/>
              </a:rPr>
              <a:t>Nghiên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cứu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liên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tục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nghiên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cứu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liên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tục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để</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theo</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dõi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thị</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trường</a:t>
            </a:r>
            <a:r>
              <a:rPr lang="en-US" sz="2400" dirty="0">
                <a:solidFill>
                  <a:srgbClr val="002060"/>
                </a:solidFill>
                <a:latin typeface="Arial" panose="020B0604020202020204" pitchFamily="34" charset="0"/>
                <a:cs typeface="Arial" panose="020B0604020202020204" pitchFamily="34" charset="0"/>
              </a:rPr>
              <a:t>.</a:t>
            </a:r>
          </a:p>
          <a:p>
            <a:pPr algn="just" latinLnBrk="1">
              <a:lnSpc>
                <a:spcPct val="120000"/>
              </a:lnSpc>
              <a:spcBef>
                <a:spcPts val="600"/>
              </a:spcBef>
              <a:spcAft>
                <a:spcPts val="600"/>
              </a:spcAft>
            </a:pPr>
            <a:endParaRPr lang="en-US" sz="2400" dirty="0">
              <a:solidFill>
                <a:srgbClr val="002060"/>
              </a:solidFill>
              <a:latin typeface="Arial" panose="020B0604020202020204" pitchFamily="34" charset="0"/>
              <a:cs typeface="Arial" panose="020B0604020202020204" pitchFamily="34" charset="0"/>
            </a:endParaRPr>
          </a:p>
        </p:txBody>
      </p:sp>
      <p:sp>
        <p:nvSpPr>
          <p:cNvPr id="3" name="Footer Placeholder 2"/>
          <p:cNvSpPr>
            <a:spLocks noGrp="1"/>
          </p:cNvSpPr>
          <p:nvPr>
            <p:ph type="ftr" sz="quarter" idx="11"/>
          </p:nvPr>
        </p:nvSpPr>
        <p:spPr/>
        <p:txBody>
          <a:bodyPr/>
          <a:lstStyle/>
          <a:p>
            <a:endParaRPr lang="ko-KR"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Bottom)">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2"/>
          </p:nvPr>
        </p:nvSpPr>
        <p:spPr>
          <a:xfrm>
            <a:off x="8077200" y="6356351"/>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latinLnBrk="1" hangingPunct="1"/>
            <a:fld id="{72F5BE86-E9ED-493A-A8C8-180499454FB0}" type="slidenum">
              <a:rPr lang="en-US">
                <a:solidFill>
                  <a:prstClr val="black"/>
                </a:solidFill>
                <a:latin typeface="Arial Narrow" panose="020B0606020202030204" pitchFamily="34" charset="0"/>
              </a:rPr>
              <a:t>40</a:t>
            </a:fld>
            <a:endParaRPr lang="en-US">
              <a:solidFill>
                <a:prstClr val="black"/>
              </a:solidFill>
              <a:latin typeface="Arial Narrow" panose="020B0606020202030204" pitchFamily="34" charset="0"/>
            </a:endParaRPr>
          </a:p>
        </p:txBody>
      </p:sp>
      <p:sp>
        <p:nvSpPr>
          <p:cNvPr id="5" name="AutoShape 207"/>
          <p:cNvSpPr>
            <a:spLocks noChangeArrowheads="1"/>
          </p:cNvSpPr>
          <p:nvPr/>
        </p:nvSpPr>
        <p:spPr bwMode="auto">
          <a:xfrm>
            <a:off x="1487488" y="1772816"/>
            <a:ext cx="9180512" cy="4752528"/>
          </a:xfrm>
          <a:prstGeom prst="roundRect">
            <a:avLst>
              <a:gd name="adj" fmla="val 4019"/>
            </a:avLst>
          </a:prstGeom>
          <a:noFill/>
          <a:ln w="38100" cmpd="sng">
            <a:solidFill>
              <a:srgbClr val="00B0F0"/>
            </a:solidFill>
            <a:prstDash val="sysDot"/>
            <a:round/>
          </a:ln>
          <a:extLst>
            <a:ext uri="{909E8E84-426E-40DD-AFC4-6F175D3DCCD1}">
              <a14:hiddenFill xmlns:a14="http://schemas.microsoft.com/office/drawing/2010/main">
                <a:solidFill>
                  <a:srgbClr val="FFFFFF"/>
                </a:solidFill>
              </a14:hiddenFill>
            </a:ext>
          </a:extLst>
        </p:spPr>
        <p:txBody>
          <a:bodyPr wrap="none" lIns="76188" tIns="38094" rIns="76188" bIns="38094"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lnSpc>
                <a:spcPct val="140000"/>
              </a:lnSpc>
              <a:defRPr/>
            </a:pPr>
            <a:endParaRPr lang="zh-CN" altLang="en-US" sz="7335" b="1">
              <a:solidFill>
                <a:srgbClr val="FFFF00"/>
              </a:solidFill>
              <a:latin typeface="Times New Roman" panose="02020603050405020304" pitchFamily="18" charset="0"/>
            </a:endParaRPr>
          </a:p>
        </p:txBody>
      </p:sp>
      <p:grpSp>
        <p:nvGrpSpPr>
          <p:cNvPr id="6" name="Group 3"/>
          <p:cNvGrpSpPr/>
          <p:nvPr/>
        </p:nvGrpSpPr>
        <p:grpSpPr bwMode="auto">
          <a:xfrm>
            <a:off x="3354912" y="1341017"/>
            <a:ext cx="5194544" cy="1105779"/>
            <a:chOff x="-167511" y="0"/>
            <a:chExt cx="4918898" cy="849140"/>
          </a:xfrm>
        </p:grpSpPr>
        <p:grpSp>
          <p:nvGrpSpPr>
            <p:cNvPr id="7" name="Group 4"/>
            <p:cNvGrpSpPr/>
            <p:nvPr/>
          </p:nvGrpSpPr>
          <p:grpSpPr bwMode="auto">
            <a:xfrm>
              <a:off x="-754" y="0"/>
              <a:ext cx="4752141" cy="719137"/>
              <a:chOff x="-754" y="0"/>
              <a:chExt cx="4752754" cy="719137"/>
            </a:xfrm>
          </p:grpSpPr>
          <p:sp>
            <p:nvSpPr>
              <p:cNvPr id="9" name="AutoShape 3"/>
              <p:cNvSpPr>
                <a:spLocks noChangeArrowheads="1"/>
              </p:cNvSpPr>
              <p:nvPr/>
            </p:nvSpPr>
            <p:spPr bwMode="auto">
              <a:xfrm>
                <a:off x="0" y="0"/>
                <a:ext cx="4752000" cy="719137"/>
              </a:xfrm>
              <a:prstGeom prst="roundRect">
                <a:avLst>
                  <a:gd name="adj" fmla="val 16667"/>
                </a:avLst>
              </a:prstGeom>
              <a:solidFill>
                <a:srgbClr val="0094C8"/>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10" name="AutoShape 3"/>
              <p:cNvSpPr>
                <a:spLocks noChangeArrowheads="1"/>
              </p:cNvSpPr>
              <p:nvPr/>
            </p:nvSpPr>
            <p:spPr bwMode="auto">
              <a:xfrm>
                <a:off x="-754" y="88991"/>
                <a:ext cx="4751931" cy="541262"/>
              </a:xfrm>
              <a:prstGeom prst="roundRect">
                <a:avLst>
                  <a:gd name="adj" fmla="val 16667"/>
                </a:avLst>
              </a:prstGeom>
              <a:solidFill>
                <a:srgbClr val="FFE3D5"/>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0000"/>
                  </a:solidFill>
                  <a:ea typeface="Microsoft YaHei" panose="020B0503020204020204" pitchFamily="34" charset="-122"/>
                </a:endParaRPr>
              </a:p>
            </p:txBody>
          </p:sp>
        </p:grpSp>
        <p:sp>
          <p:nvSpPr>
            <p:cNvPr id="8" name="Rectangle 13"/>
            <p:cNvSpPr>
              <a:spLocks noChangeArrowheads="1"/>
            </p:cNvSpPr>
            <p:nvPr/>
          </p:nvSpPr>
          <p:spPr bwMode="auto">
            <a:xfrm>
              <a:off x="-167511" y="116471"/>
              <a:ext cx="4912813" cy="732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spcBef>
                  <a:spcPct val="0"/>
                </a:spcBef>
                <a:buNone/>
              </a:pPr>
              <a:r>
                <a:rPr lang="en-US" altLang="zh-CN" sz="2800" b="1" dirty="0">
                  <a:solidFill>
                    <a:srgbClr val="0033CC"/>
                  </a:solidFill>
                  <a:cs typeface="Arial" panose="020B0604020202020204" pitchFamily="34" charset="0"/>
                </a:rPr>
                <a:t>QUY TRÌNH NGHIÊN CỨU</a:t>
              </a:r>
            </a:p>
            <a:p>
              <a:pPr algn="ctr" latinLnBrk="1">
                <a:spcBef>
                  <a:spcPct val="0"/>
                </a:spcBef>
                <a:buNone/>
              </a:pPr>
              <a:endParaRPr lang="zh-CN" altLang="en-US" sz="2800" b="1" dirty="0">
                <a:solidFill>
                  <a:srgbClr val="0033CC"/>
                </a:solidFill>
                <a:cs typeface="Arial" panose="020B0604020202020204" pitchFamily="34" charset="0"/>
              </a:endParaRPr>
            </a:p>
          </p:txBody>
        </p:sp>
      </p:grpSp>
      <p:grpSp>
        <p:nvGrpSpPr>
          <p:cNvPr id="11" name="Group 8"/>
          <p:cNvGrpSpPr/>
          <p:nvPr/>
        </p:nvGrpSpPr>
        <p:grpSpPr bwMode="auto">
          <a:xfrm>
            <a:off x="1553419" y="2582070"/>
            <a:ext cx="2860535" cy="3655243"/>
            <a:chOff x="0" y="0"/>
            <a:chExt cx="2305050" cy="3029560"/>
          </a:xfrm>
        </p:grpSpPr>
        <p:sp>
          <p:nvSpPr>
            <p:cNvPr id="12" name="AutoShape 196"/>
            <p:cNvSpPr>
              <a:spLocks noChangeArrowheads="1"/>
            </p:cNvSpPr>
            <p:nvPr/>
          </p:nvSpPr>
          <p:spPr bwMode="auto">
            <a:xfrm>
              <a:off x="93663" y="834048"/>
              <a:ext cx="2117725" cy="2195512"/>
            </a:xfrm>
            <a:prstGeom prst="roundRect">
              <a:avLst>
                <a:gd name="adj" fmla="val 3727"/>
              </a:avLst>
            </a:prstGeom>
            <a:solidFill>
              <a:srgbClr val="FFE3D5"/>
            </a:solidFill>
            <a:ln w="12700">
              <a:solidFill>
                <a:srgbClr val="FFCCCC"/>
              </a:solidFill>
              <a:rou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40000"/>
                </a:lnSpc>
                <a:spcBef>
                  <a:spcPct val="0"/>
                </a:spcBef>
                <a:buNone/>
              </a:pPr>
              <a:endParaRPr lang="zh-CN" altLang="en-US" sz="1800">
                <a:solidFill>
                  <a:srgbClr val="FFFFFF"/>
                </a:solidFill>
                <a:ea typeface="SimSun" panose="02010600030101010101" pitchFamily="2" charset="-122"/>
              </a:endParaRPr>
            </a:p>
          </p:txBody>
        </p:sp>
        <p:sp>
          <p:nvSpPr>
            <p:cNvPr id="13" name="Text Box 228"/>
            <p:cNvSpPr txBox="1">
              <a:spLocks noChangeArrowheads="1"/>
            </p:cNvSpPr>
            <p:nvPr/>
          </p:nvSpPr>
          <p:spPr bwMode="auto">
            <a:xfrm>
              <a:off x="93664" y="822325"/>
              <a:ext cx="2091068"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buNone/>
              </a:pPr>
              <a:endParaRPr lang="en-US" sz="2200">
                <a:solidFill>
                  <a:srgbClr val="660033"/>
                </a:solidFill>
                <a:sym typeface="Wingdings" panose="05000000000000000000" pitchFamily="2" charset="2"/>
              </a:endParaRPr>
            </a:p>
          </p:txBody>
        </p:sp>
        <p:sp>
          <p:nvSpPr>
            <p:cNvPr id="14" name="AutoShape 3"/>
            <p:cNvSpPr>
              <a:spLocks noChangeArrowheads="1"/>
            </p:cNvSpPr>
            <p:nvPr/>
          </p:nvSpPr>
          <p:spPr bwMode="auto">
            <a:xfrm>
              <a:off x="0" y="0"/>
              <a:ext cx="2305050" cy="720725"/>
            </a:xfrm>
            <a:prstGeom prst="roundRect">
              <a:avLst>
                <a:gd name="adj" fmla="val 16667"/>
              </a:avLst>
            </a:prstGeom>
            <a:gradFill rotWithShape="1">
              <a:gsLst>
                <a:gs pos="0">
                  <a:srgbClr val="71E4FF"/>
                </a:gs>
                <a:gs pos="100000">
                  <a:srgbClr val="009FC4"/>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15" name="AutoShape 3"/>
            <p:cNvSpPr>
              <a:spLocks noChangeArrowheads="1"/>
            </p:cNvSpPr>
            <p:nvPr/>
          </p:nvSpPr>
          <p:spPr bwMode="auto">
            <a:xfrm>
              <a:off x="0" y="91032"/>
              <a:ext cx="2305050" cy="540224"/>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0000"/>
                </a:solidFill>
                <a:ea typeface="Microsoft YaHei" panose="020B0503020204020204" pitchFamily="34" charset="-122"/>
              </a:endParaRPr>
            </a:p>
          </p:txBody>
        </p:sp>
        <p:sp>
          <p:nvSpPr>
            <p:cNvPr id="16" name="Text Box 229"/>
            <p:cNvSpPr txBox="1">
              <a:spLocks noChangeArrowheads="1"/>
            </p:cNvSpPr>
            <p:nvPr/>
          </p:nvSpPr>
          <p:spPr bwMode="auto">
            <a:xfrm>
              <a:off x="147571" y="222250"/>
              <a:ext cx="2009912" cy="258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2000" dirty="0">
                  <a:solidFill>
                    <a:srgbClr val="0033CC"/>
                  </a:solidFill>
                  <a:cs typeface="Arial" panose="020B0604020202020204" pitchFamily="34" charset="0"/>
                </a:rPr>
                <a:t>1 </a:t>
              </a:r>
              <a:r>
                <a:rPr lang="en-US" sz="2000" dirty="0" err="1">
                  <a:solidFill>
                    <a:srgbClr val="0033CC"/>
                  </a:solidFill>
                  <a:cs typeface="Arial" panose="020B0604020202020204" pitchFamily="34" charset="0"/>
                </a:rPr>
                <a:t>Xác</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định</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vấn</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đề</a:t>
              </a:r>
              <a:r>
                <a:rPr lang="en-US" sz="2000" dirty="0">
                  <a:solidFill>
                    <a:srgbClr val="0033CC"/>
                  </a:solidFill>
                  <a:cs typeface="Arial" panose="020B0604020202020204" pitchFamily="34" charset="0"/>
                </a:rPr>
                <a:t> NC</a:t>
              </a:r>
            </a:p>
          </p:txBody>
        </p:sp>
        <p:sp>
          <p:nvSpPr>
            <p:cNvPr id="17" name="AutoShape 222"/>
            <p:cNvSpPr>
              <a:spLocks noChangeArrowheads="1"/>
            </p:cNvSpPr>
            <p:nvPr/>
          </p:nvSpPr>
          <p:spPr bwMode="auto">
            <a:xfrm>
              <a:off x="73025" y="701675"/>
              <a:ext cx="2159000" cy="7461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205 w 21600"/>
                <a:gd name="T13" fmla="*/ 2205 h 21600"/>
                <a:gd name="T14" fmla="*/ 19395 w 21600"/>
                <a:gd name="T15" fmla="*/ 19395 h 21600"/>
              </a:gdLst>
              <a:ahLst/>
              <a:cxnLst>
                <a:cxn ang="T8">
                  <a:pos x="T0" y="T1"/>
                </a:cxn>
                <a:cxn ang="T9">
                  <a:pos x="T2" y="T3"/>
                </a:cxn>
                <a:cxn ang="T10">
                  <a:pos x="T4" y="T5"/>
                </a:cxn>
                <a:cxn ang="T11">
                  <a:pos x="T6" y="T7"/>
                </a:cxn>
              </a:cxnLst>
              <a:rect l="T12" t="T13" r="T14" b="T15"/>
              <a:pathLst>
                <a:path w="21600" h="21600">
                  <a:moveTo>
                    <a:pt x="0" y="0"/>
                  </a:moveTo>
                  <a:lnTo>
                    <a:pt x="810" y="21600"/>
                  </a:lnTo>
                  <a:lnTo>
                    <a:pt x="20790" y="21600"/>
                  </a:lnTo>
                  <a:lnTo>
                    <a:pt x="21600" y="0"/>
                  </a:lnTo>
                  <a:lnTo>
                    <a:pt x="0" y="0"/>
                  </a:lnTo>
                  <a:close/>
                </a:path>
              </a:pathLst>
            </a:custGeom>
            <a:gradFill rotWithShape="1">
              <a:gsLst>
                <a:gs pos="0">
                  <a:srgbClr val="009FC4"/>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en-US">
                <a:solidFill>
                  <a:prstClr val="black"/>
                </a:solidFill>
                <a:latin typeface="Malgun Gothic" panose="020B0503020000020004" pitchFamily="34" charset="-127"/>
              </a:endParaRPr>
            </a:p>
          </p:txBody>
        </p:sp>
      </p:grpSp>
      <p:grpSp>
        <p:nvGrpSpPr>
          <p:cNvPr id="18" name="Group 24"/>
          <p:cNvGrpSpPr/>
          <p:nvPr/>
        </p:nvGrpSpPr>
        <p:grpSpPr bwMode="auto">
          <a:xfrm>
            <a:off x="4511825" y="2582069"/>
            <a:ext cx="2930705" cy="3655242"/>
            <a:chOff x="0" y="0"/>
            <a:chExt cx="2303462" cy="3029559"/>
          </a:xfrm>
        </p:grpSpPr>
        <p:sp>
          <p:nvSpPr>
            <p:cNvPr id="19" name="AutoShape 196"/>
            <p:cNvSpPr>
              <a:spLocks noChangeArrowheads="1"/>
            </p:cNvSpPr>
            <p:nvPr/>
          </p:nvSpPr>
          <p:spPr bwMode="auto">
            <a:xfrm>
              <a:off x="93662" y="834048"/>
              <a:ext cx="2117725" cy="2195511"/>
            </a:xfrm>
            <a:prstGeom prst="roundRect">
              <a:avLst>
                <a:gd name="adj" fmla="val 3727"/>
              </a:avLst>
            </a:prstGeom>
            <a:solidFill>
              <a:schemeClr val="accent5">
                <a:lumMod val="20000"/>
                <a:lumOff val="80000"/>
              </a:schemeClr>
            </a:solidFill>
            <a:ln w="12700">
              <a:solidFill>
                <a:schemeClr val="bg2"/>
              </a:solidFill>
              <a:rou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40000"/>
                </a:lnSpc>
                <a:spcBef>
                  <a:spcPct val="0"/>
                </a:spcBef>
                <a:buNone/>
              </a:pPr>
              <a:endParaRPr lang="zh-CN" altLang="en-US" sz="1800">
                <a:solidFill>
                  <a:srgbClr val="5F2987"/>
                </a:solidFill>
                <a:ea typeface="SimSun" panose="02010600030101010101" pitchFamily="2" charset="-122"/>
              </a:endParaRPr>
            </a:p>
          </p:txBody>
        </p:sp>
        <p:sp>
          <p:nvSpPr>
            <p:cNvPr id="20" name="Text Box 228"/>
            <p:cNvSpPr txBox="1">
              <a:spLocks noChangeArrowheads="1"/>
            </p:cNvSpPr>
            <p:nvPr/>
          </p:nvSpPr>
          <p:spPr bwMode="auto">
            <a:xfrm>
              <a:off x="114300" y="851237"/>
              <a:ext cx="2097085"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spcBef>
                  <a:spcPct val="0"/>
                </a:spcBef>
                <a:buNone/>
              </a:pPr>
              <a:endParaRPr lang="pt-BR" sz="2200">
                <a:solidFill>
                  <a:srgbClr val="441D61"/>
                </a:solidFill>
                <a:cs typeface="Arial" panose="020B0604020202020204" pitchFamily="34" charset="0"/>
                <a:sym typeface="Wingdings" panose="05000000000000000000" pitchFamily="2" charset="2"/>
              </a:endParaRPr>
            </a:p>
          </p:txBody>
        </p:sp>
        <p:sp>
          <p:nvSpPr>
            <p:cNvPr id="21" name="AutoShape 3"/>
            <p:cNvSpPr>
              <a:spLocks noChangeArrowheads="1"/>
            </p:cNvSpPr>
            <p:nvPr/>
          </p:nvSpPr>
          <p:spPr bwMode="auto">
            <a:xfrm>
              <a:off x="0" y="0"/>
              <a:ext cx="2303462" cy="720725"/>
            </a:xfrm>
            <a:prstGeom prst="roundRect">
              <a:avLst>
                <a:gd name="adj" fmla="val 16667"/>
              </a:avLst>
            </a:prstGeom>
            <a:gradFill rotWithShape="1">
              <a:gsLst>
                <a:gs pos="0">
                  <a:srgbClr val="71E4FF"/>
                </a:gs>
                <a:gs pos="100000">
                  <a:srgbClr val="009FC4"/>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22" name="AutoShape 3"/>
            <p:cNvSpPr>
              <a:spLocks noChangeArrowheads="1"/>
            </p:cNvSpPr>
            <p:nvPr/>
          </p:nvSpPr>
          <p:spPr bwMode="auto">
            <a:xfrm>
              <a:off x="0" y="91032"/>
              <a:ext cx="2303462" cy="540224"/>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0000"/>
                </a:solidFill>
                <a:ea typeface="Microsoft YaHei" panose="020B0503020204020204" pitchFamily="34" charset="-122"/>
              </a:endParaRPr>
            </a:p>
          </p:txBody>
        </p:sp>
        <p:sp>
          <p:nvSpPr>
            <p:cNvPr id="23" name="Text Box 229"/>
            <p:cNvSpPr txBox="1">
              <a:spLocks noChangeArrowheads="1"/>
            </p:cNvSpPr>
            <p:nvPr/>
          </p:nvSpPr>
          <p:spPr bwMode="auto">
            <a:xfrm>
              <a:off x="27251" y="105137"/>
              <a:ext cx="2248959" cy="56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10000"/>
                </a:lnSpc>
                <a:spcBef>
                  <a:spcPts val="600"/>
                </a:spcBef>
                <a:spcAft>
                  <a:spcPts val="600"/>
                </a:spcAft>
                <a:buNone/>
              </a:pPr>
              <a:r>
                <a:rPr lang="en-US" sz="2000" dirty="0">
                  <a:solidFill>
                    <a:srgbClr val="0033CC"/>
                  </a:solidFill>
                  <a:cs typeface="Arial" panose="020B0604020202020204" pitchFamily="34" charset="0"/>
                </a:rPr>
                <a:t>2 </a:t>
              </a:r>
              <a:r>
                <a:rPr lang="en-US" sz="2000" dirty="0" err="1">
                  <a:solidFill>
                    <a:srgbClr val="0033CC"/>
                  </a:solidFill>
                  <a:cs typeface="Arial" panose="020B0604020202020204" pitchFamily="34" charset="0"/>
                </a:rPr>
                <a:t>Xác</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định</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thông</a:t>
              </a:r>
              <a:r>
                <a:rPr lang="en-US" sz="2000" dirty="0">
                  <a:solidFill>
                    <a:srgbClr val="0033CC"/>
                  </a:solidFill>
                  <a:cs typeface="Arial" panose="020B0604020202020204" pitchFamily="34" charset="0"/>
                </a:rPr>
                <a:t> tin</a:t>
              </a:r>
              <a:br>
                <a:rPr lang="en-US" sz="2000" dirty="0">
                  <a:solidFill>
                    <a:srgbClr val="0033CC"/>
                  </a:solidFill>
                  <a:cs typeface="Arial" panose="020B0604020202020204" pitchFamily="34" charset="0"/>
                </a:rPr>
              </a:b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cần</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thiết</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và</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mục</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tiêu</a:t>
              </a:r>
              <a:r>
                <a:rPr lang="en-US" sz="2000" dirty="0">
                  <a:solidFill>
                    <a:srgbClr val="0033CC"/>
                  </a:solidFill>
                  <a:cs typeface="Arial" panose="020B0604020202020204" pitchFamily="34" charset="0"/>
                </a:rPr>
                <a:t> NC</a:t>
              </a:r>
            </a:p>
          </p:txBody>
        </p:sp>
        <p:sp>
          <p:nvSpPr>
            <p:cNvPr id="24" name="AutoShape 222"/>
            <p:cNvSpPr>
              <a:spLocks noChangeArrowheads="1"/>
            </p:cNvSpPr>
            <p:nvPr/>
          </p:nvSpPr>
          <p:spPr bwMode="auto">
            <a:xfrm>
              <a:off x="71437" y="701675"/>
              <a:ext cx="2160588" cy="7461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205 w 21600"/>
                <a:gd name="T13" fmla="*/ 2205 h 21600"/>
                <a:gd name="T14" fmla="*/ 19395 w 21600"/>
                <a:gd name="T15" fmla="*/ 19395 h 21600"/>
              </a:gdLst>
              <a:ahLst/>
              <a:cxnLst>
                <a:cxn ang="T8">
                  <a:pos x="T0" y="T1"/>
                </a:cxn>
                <a:cxn ang="T9">
                  <a:pos x="T2" y="T3"/>
                </a:cxn>
                <a:cxn ang="T10">
                  <a:pos x="T4" y="T5"/>
                </a:cxn>
                <a:cxn ang="T11">
                  <a:pos x="T6" y="T7"/>
                </a:cxn>
              </a:cxnLst>
              <a:rect l="T12" t="T13" r="T14" b="T15"/>
              <a:pathLst>
                <a:path w="21600" h="21600">
                  <a:moveTo>
                    <a:pt x="0" y="0"/>
                  </a:moveTo>
                  <a:lnTo>
                    <a:pt x="810" y="21600"/>
                  </a:lnTo>
                  <a:lnTo>
                    <a:pt x="20790" y="21600"/>
                  </a:lnTo>
                  <a:lnTo>
                    <a:pt x="21600" y="0"/>
                  </a:lnTo>
                  <a:lnTo>
                    <a:pt x="0" y="0"/>
                  </a:lnTo>
                  <a:close/>
                </a:path>
              </a:pathLst>
            </a:custGeom>
            <a:gradFill rotWithShape="1">
              <a:gsLst>
                <a:gs pos="0">
                  <a:srgbClr val="009FC4"/>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en-US">
                <a:solidFill>
                  <a:prstClr val="black"/>
                </a:solidFill>
                <a:latin typeface="Malgun Gothic" panose="020B0503020000020004" pitchFamily="34" charset="-127"/>
              </a:endParaRPr>
            </a:p>
          </p:txBody>
        </p:sp>
      </p:grpSp>
      <p:cxnSp>
        <p:nvCxnSpPr>
          <p:cNvPr id="25" name="Straight Connector 24"/>
          <p:cNvCxnSpPr/>
          <p:nvPr/>
        </p:nvCxnSpPr>
        <p:spPr>
          <a:xfrm>
            <a:off x="3531014" y="2411287"/>
            <a:ext cx="4909442" cy="30595"/>
          </a:xfrm>
          <a:prstGeom prst="line">
            <a:avLst/>
          </a:prstGeom>
          <a:ln w="2857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531014" y="2444766"/>
            <a:ext cx="0" cy="139188"/>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8413882" y="2411286"/>
            <a:ext cx="0" cy="139188"/>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039800" y="2277502"/>
            <a:ext cx="0" cy="143387"/>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36" name="Group 24"/>
          <p:cNvGrpSpPr/>
          <p:nvPr/>
        </p:nvGrpSpPr>
        <p:grpSpPr bwMode="auto">
          <a:xfrm>
            <a:off x="7536160" y="2591242"/>
            <a:ext cx="3096344" cy="3646070"/>
            <a:chOff x="0" y="0"/>
            <a:chExt cx="2303462" cy="3021957"/>
          </a:xfrm>
        </p:grpSpPr>
        <p:sp>
          <p:nvSpPr>
            <p:cNvPr id="37" name="AutoShape 196"/>
            <p:cNvSpPr>
              <a:spLocks noChangeArrowheads="1"/>
            </p:cNvSpPr>
            <p:nvPr/>
          </p:nvSpPr>
          <p:spPr bwMode="auto">
            <a:xfrm>
              <a:off x="93662" y="826445"/>
              <a:ext cx="2117725" cy="2195512"/>
            </a:xfrm>
            <a:prstGeom prst="roundRect">
              <a:avLst>
                <a:gd name="adj" fmla="val 3727"/>
              </a:avLst>
            </a:prstGeom>
            <a:solidFill>
              <a:srgbClr val="FFE3D5"/>
            </a:solidFill>
            <a:ln w="12700">
              <a:solidFill>
                <a:schemeClr val="bg2"/>
              </a:solidFill>
              <a:rou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40000"/>
                </a:lnSpc>
                <a:spcBef>
                  <a:spcPct val="0"/>
                </a:spcBef>
                <a:buNone/>
              </a:pPr>
              <a:endParaRPr lang="zh-CN" altLang="en-US" sz="1800">
                <a:solidFill>
                  <a:srgbClr val="5F2987"/>
                </a:solidFill>
                <a:ea typeface="SimSun" panose="02010600030101010101" pitchFamily="2" charset="-122"/>
              </a:endParaRPr>
            </a:p>
          </p:txBody>
        </p:sp>
        <p:sp>
          <p:nvSpPr>
            <p:cNvPr id="38" name="Text Box 228"/>
            <p:cNvSpPr txBox="1">
              <a:spLocks noChangeArrowheads="1"/>
            </p:cNvSpPr>
            <p:nvPr/>
          </p:nvSpPr>
          <p:spPr bwMode="auto">
            <a:xfrm>
              <a:off x="114300" y="851237"/>
              <a:ext cx="2097085"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spcBef>
                  <a:spcPct val="0"/>
                </a:spcBef>
                <a:buNone/>
              </a:pPr>
              <a:endParaRPr lang="pt-BR" sz="2200">
                <a:solidFill>
                  <a:srgbClr val="441D61"/>
                </a:solidFill>
                <a:cs typeface="Arial" panose="020B0604020202020204" pitchFamily="34" charset="0"/>
                <a:sym typeface="Wingdings" panose="05000000000000000000" pitchFamily="2" charset="2"/>
              </a:endParaRPr>
            </a:p>
          </p:txBody>
        </p:sp>
        <p:sp>
          <p:nvSpPr>
            <p:cNvPr id="39" name="AutoShape 3"/>
            <p:cNvSpPr>
              <a:spLocks noChangeArrowheads="1"/>
            </p:cNvSpPr>
            <p:nvPr/>
          </p:nvSpPr>
          <p:spPr bwMode="auto">
            <a:xfrm>
              <a:off x="0" y="0"/>
              <a:ext cx="2303462" cy="720725"/>
            </a:xfrm>
            <a:prstGeom prst="roundRect">
              <a:avLst>
                <a:gd name="adj" fmla="val 16667"/>
              </a:avLst>
            </a:prstGeom>
            <a:gradFill rotWithShape="1">
              <a:gsLst>
                <a:gs pos="0">
                  <a:srgbClr val="71E4FF"/>
                </a:gs>
                <a:gs pos="100000">
                  <a:srgbClr val="009FC4"/>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40" name="AutoShape 3"/>
            <p:cNvSpPr>
              <a:spLocks noChangeArrowheads="1"/>
            </p:cNvSpPr>
            <p:nvPr/>
          </p:nvSpPr>
          <p:spPr bwMode="auto">
            <a:xfrm>
              <a:off x="0" y="91032"/>
              <a:ext cx="2303462" cy="540224"/>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0000"/>
                </a:solidFill>
                <a:ea typeface="Microsoft YaHei" panose="020B0503020204020204" pitchFamily="34" charset="-122"/>
              </a:endParaRPr>
            </a:p>
          </p:txBody>
        </p:sp>
        <p:sp>
          <p:nvSpPr>
            <p:cNvPr id="41" name="Text Box 229"/>
            <p:cNvSpPr txBox="1">
              <a:spLocks noChangeArrowheads="1"/>
            </p:cNvSpPr>
            <p:nvPr/>
          </p:nvSpPr>
          <p:spPr bwMode="auto">
            <a:xfrm>
              <a:off x="737928" y="97535"/>
              <a:ext cx="827610"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10000"/>
                </a:lnSpc>
                <a:spcBef>
                  <a:spcPts val="600"/>
                </a:spcBef>
                <a:spcAft>
                  <a:spcPts val="600"/>
                </a:spcAft>
                <a:buNone/>
              </a:pPr>
              <a:r>
                <a:rPr lang="en-US" sz="2000" dirty="0">
                  <a:solidFill>
                    <a:srgbClr val="0033CC"/>
                  </a:solidFill>
                  <a:cs typeface="Arial" panose="020B0604020202020204" pitchFamily="34" charset="0"/>
                </a:rPr>
                <a:t>3. </a:t>
              </a:r>
              <a:r>
                <a:rPr lang="en-US" sz="2000" dirty="0" err="1">
                  <a:solidFill>
                    <a:srgbClr val="0033CC"/>
                  </a:solidFill>
                  <a:cs typeface="Arial" panose="020B0604020202020204" pitchFamily="34" charset="0"/>
                </a:rPr>
                <a:t>Dữ</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liệu</a:t>
              </a:r>
              <a:endParaRPr lang="en-US" sz="2000" dirty="0">
                <a:solidFill>
                  <a:srgbClr val="0033CC"/>
                </a:solidFill>
                <a:cs typeface="Arial" panose="020B0604020202020204" pitchFamily="34" charset="0"/>
              </a:endParaRPr>
            </a:p>
          </p:txBody>
        </p:sp>
        <p:sp>
          <p:nvSpPr>
            <p:cNvPr id="42" name="AutoShape 222"/>
            <p:cNvSpPr>
              <a:spLocks noChangeArrowheads="1"/>
            </p:cNvSpPr>
            <p:nvPr/>
          </p:nvSpPr>
          <p:spPr bwMode="auto">
            <a:xfrm>
              <a:off x="71437" y="701675"/>
              <a:ext cx="2160588" cy="7461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205 w 21600"/>
                <a:gd name="T13" fmla="*/ 2205 h 21600"/>
                <a:gd name="T14" fmla="*/ 19395 w 21600"/>
                <a:gd name="T15" fmla="*/ 19395 h 21600"/>
              </a:gdLst>
              <a:ahLst/>
              <a:cxnLst>
                <a:cxn ang="T8">
                  <a:pos x="T0" y="T1"/>
                </a:cxn>
                <a:cxn ang="T9">
                  <a:pos x="T2" y="T3"/>
                </a:cxn>
                <a:cxn ang="T10">
                  <a:pos x="T4" y="T5"/>
                </a:cxn>
                <a:cxn ang="T11">
                  <a:pos x="T6" y="T7"/>
                </a:cxn>
              </a:cxnLst>
              <a:rect l="T12" t="T13" r="T14" b="T15"/>
              <a:pathLst>
                <a:path w="21600" h="21600">
                  <a:moveTo>
                    <a:pt x="0" y="0"/>
                  </a:moveTo>
                  <a:lnTo>
                    <a:pt x="810" y="21600"/>
                  </a:lnTo>
                  <a:lnTo>
                    <a:pt x="20790" y="21600"/>
                  </a:lnTo>
                  <a:lnTo>
                    <a:pt x="21600" y="0"/>
                  </a:lnTo>
                  <a:lnTo>
                    <a:pt x="0" y="0"/>
                  </a:lnTo>
                  <a:close/>
                </a:path>
              </a:pathLst>
            </a:custGeom>
            <a:gradFill rotWithShape="1">
              <a:gsLst>
                <a:gs pos="0">
                  <a:srgbClr val="009FC4"/>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en-US">
                <a:solidFill>
                  <a:prstClr val="black"/>
                </a:solidFill>
                <a:latin typeface="Malgun Gothic" panose="020B0503020000020004" pitchFamily="34" charset="-127"/>
              </a:endParaRPr>
            </a:p>
          </p:txBody>
        </p:sp>
      </p:grpSp>
      <p:sp>
        <p:nvSpPr>
          <p:cNvPr id="44" name="TextBox 43"/>
          <p:cNvSpPr txBox="1"/>
          <p:nvPr/>
        </p:nvSpPr>
        <p:spPr>
          <a:xfrm>
            <a:off x="1703512" y="3838908"/>
            <a:ext cx="2488372" cy="2246769"/>
          </a:xfrm>
          <a:prstGeom prst="rect">
            <a:avLst/>
          </a:prstGeom>
          <a:noFill/>
        </p:spPr>
        <p:txBody>
          <a:bodyPr wrap="square" rtlCol="0">
            <a:spAutoFit/>
          </a:bodyPr>
          <a:lstStyle/>
          <a:p>
            <a:pPr algn="ctr" latinLnBrk="1"/>
            <a:r>
              <a:rPr lang="en-US" sz="2000">
                <a:solidFill>
                  <a:srgbClr val="0033CC"/>
                </a:solidFill>
                <a:latin typeface="Arial" panose="020B0604020202020204" pitchFamily="34" charset="0"/>
                <a:cs typeface="Arial" panose="020B0604020202020204" pitchFamily="34" charset="0"/>
              </a:rPr>
              <a:t>Xác định vấn đề     nghiên cứu là bước quan trọng đầu tiên quan trọng nhất để  ra quyết định         marketing.</a:t>
            </a:r>
          </a:p>
          <a:p>
            <a:pPr latinLnBrk="1"/>
            <a:endParaRPr lang="en-US" sz="2000">
              <a:solidFill>
                <a:srgbClr val="0033CC"/>
              </a:solidFill>
              <a:latin typeface="Malgun Gothic" panose="020B0503020000020004" pitchFamily="34" charset="-127"/>
            </a:endParaRPr>
          </a:p>
        </p:txBody>
      </p:sp>
      <p:sp>
        <p:nvSpPr>
          <p:cNvPr id="45" name="TextBox 44"/>
          <p:cNvSpPr txBox="1"/>
          <p:nvPr/>
        </p:nvSpPr>
        <p:spPr>
          <a:xfrm>
            <a:off x="4655839" y="3645024"/>
            <a:ext cx="2786690" cy="2862322"/>
          </a:xfrm>
          <a:prstGeom prst="rect">
            <a:avLst/>
          </a:prstGeom>
          <a:noFill/>
        </p:spPr>
        <p:txBody>
          <a:bodyPr wrap="square" rtlCol="0">
            <a:spAutoFit/>
          </a:bodyPr>
          <a:lstStyle/>
          <a:p>
            <a:pPr algn="ctr" latinLnBrk="1"/>
            <a:r>
              <a:rPr lang="en-US" sz="2000">
                <a:solidFill>
                  <a:srgbClr val="0033CC"/>
                </a:solidFill>
                <a:latin typeface="Arial" panose="020B0604020202020204" pitchFamily="34" charset="0"/>
                <a:cs typeface="Arial" panose="020B0604020202020204" pitchFamily="34" charset="0"/>
              </a:rPr>
              <a:t>Sau khi xác định được vấn đề NC thì công     việc tiếp theo là  xác   định thông tin cần thiết mà dự án  cần thu       thập, phát họa dạng    thức của thông tin mà nhà quản trị cần có.</a:t>
            </a:r>
          </a:p>
          <a:p>
            <a:pPr latinLnBrk="1"/>
            <a:endParaRPr lang="en-US" sz="2000">
              <a:solidFill>
                <a:srgbClr val="0033CC"/>
              </a:solidFill>
              <a:latin typeface="Malgun Gothic" panose="020B0503020000020004" pitchFamily="34" charset="-127"/>
            </a:endParaRPr>
          </a:p>
        </p:txBody>
      </p:sp>
      <p:sp>
        <p:nvSpPr>
          <p:cNvPr id="46" name="TextBox 45"/>
          <p:cNvSpPr txBox="1"/>
          <p:nvPr/>
        </p:nvSpPr>
        <p:spPr>
          <a:xfrm>
            <a:off x="7680177" y="3814008"/>
            <a:ext cx="2944605" cy="1631216"/>
          </a:xfrm>
          <a:prstGeom prst="rect">
            <a:avLst/>
          </a:prstGeom>
          <a:noFill/>
        </p:spPr>
        <p:txBody>
          <a:bodyPr wrap="square" rtlCol="0">
            <a:spAutoFit/>
          </a:bodyPr>
          <a:lstStyle/>
          <a:p>
            <a:pPr marL="186055" indent="-186055" latinLnBrk="1">
              <a:buFont typeface="Wingdings" panose="05000000000000000000" pitchFamily="2" charset="2"/>
              <a:buChar char="§"/>
            </a:pPr>
            <a:r>
              <a:rPr lang="en-US" sz="2000">
                <a:solidFill>
                  <a:srgbClr val="0033CC"/>
                </a:solidFill>
                <a:latin typeface="Arial" panose="020B0604020202020204" pitchFamily="34" charset="0"/>
                <a:cs typeface="Arial" panose="020B0604020202020204" pitchFamily="34" charset="0"/>
              </a:rPr>
              <a:t>Sơ cấp ( thảo luận,    quan sát, phỏng vấn)</a:t>
            </a:r>
          </a:p>
          <a:p>
            <a:pPr marL="186055" indent="-186055" latinLnBrk="1">
              <a:buFont typeface="Wingdings" panose="05000000000000000000" pitchFamily="2" charset="2"/>
              <a:buChar char="§"/>
            </a:pPr>
            <a:r>
              <a:rPr lang="en-US" sz="2000">
                <a:solidFill>
                  <a:srgbClr val="0033CC"/>
                </a:solidFill>
                <a:latin typeface="Arial" panose="020B0604020202020204" pitchFamily="34" charset="0"/>
                <a:cs typeface="Arial" panose="020B0604020202020204" pitchFamily="34" charset="0"/>
              </a:rPr>
              <a:t>Thứ cấp (báo cáo nội bộ, thư viện tổ hợp)</a:t>
            </a:r>
          </a:p>
          <a:p>
            <a:pPr latinLnBrk="1"/>
            <a:endParaRPr lang="en-US" sz="2000">
              <a:solidFill>
                <a:srgbClr val="0033CC"/>
              </a:solidFill>
              <a:latin typeface="Malgun Gothic" panose="020B0503020000020004" pitchFamily="34" charset="-127"/>
            </a:endParaRPr>
          </a:p>
        </p:txBody>
      </p:sp>
      <p:sp>
        <p:nvSpPr>
          <p:cNvPr id="2" name="Footer Placeholder 1"/>
          <p:cNvSpPr>
            <a:spLocks noGrp="1"/>
          </p:cNvSpPr>
          <p:nvPr>
            <p:ph type="ftr" sz="quarter" idx="11"/>
          </p:nvPr>
        </p:nvSpPr>
        <p:spPr/>
        <p:txBody>
          <a:bodyPr/>
          <a:lstStyle/>
          <a:p>
            <a:endParaRPr lang="ko-KR"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
                                        <p:tgtEl>
                                          <p:spTgt spid="5"/>
                                        </p:tgtEl>
                                      </p:cBhvr>
                                    </p:animEffect>
                                  </p:childTnLst>
                                </p:cTn>
                              </p:par>
                              <p:par>
                                <p:cTn id="11" presetID="18" presetClass="entr" presetSubtype="1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strips(downLeft)">
                                      <p:cBhvr>
                                        <p:cTn id="13" dur="500"/>
                                        <p:tgtEl>
                                          <p:spTgt spid="11"/>
                                        </p:tgtEl>
                                      </p:cBhvr>
                                    </p:animEffect>
                                  </p:childTnLst>
                                </p:cTn>
                              </p:par>
                              <p:par>
                                <p:cTn id="14" presetID="18" presetClass="entr" presetSubtype="12"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strips(downLeft)">
                                      <p:cBhvr>
                                        <p:cTn id="16" dur="500"/>
                                        <p:tgtEl>
                                          <p:spTgt spid="18"/>
                                        </p:tgtEl>
                                      </p:cBhvr>
                                    </p:animEffect>
                                  </p:childTnLst>
                                </p:cTn>
                              </p:par>
                              <p:par>
                                <p:cTn id="17" presetID="18" presetClass="entr" presetSubtype="12"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strips(downLeft)">
                                      <p:cBhvr>
                                        <p:cTn id="19" dur="500"/>
                                        <p:tgtEl>
                                          <p:spTgt spid="36"/>
                                        </p:tgtEl>
                                      </p:cBhvr>
                                    </p:animEffect>
                                  </p:childTnLst>
                                </p:cTn>
                              </p:par>
                              <p:par>
                                <p:cTn id="20" presetID="18" presetClass="entr" presetSubtype="12"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500"/>
                                        <p:tgtEl>
                                          <p:spTgt spid="4"/>
                                        </p:tgtEl>
                                      </p:cBhvr>
                                    </p:animEffect>
                                  </p:childTnLst>
                                </p:cTn>
                              </p:par>
                              <p:par>
                                <p:cTn id="23" presetID="18" presetClass="entr" presetSubtype="12"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strips(downLeft)">
                                      <p:cBhvr>
                                        <p:cTn id="25" dur="500"/>
                                        <p:tgtEl>
                                          <p:spTgt spid="25"/>
                                        </p:tgtEl>
                                      </p:cBhvr>
                                    </p:animEffect>
                                  </p:childTnLst>
                                </p:cTn>
                              </p:par>
                              <p:par>
                                <p:cTn id="26" presetID="18" presetClass="entr" presetSubtype="12"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strips(downLeft)">
                                      <p:cBhvr>
                                        <p:cTn id="28" dur="500"/>
                                        <p:tgtEl>
                                          <p:spTgt spid="26"/>
                                        </p:tgtEl>
                                      </p:cBhvr>
                                    </p:animEffect>
                                  </p:childTnLst>
                                </p:cTn>
                              </p:par>
                              <p:par>
                                <p:cTn id="29" presetID="18" presetClass="entr" presetSubtype="12"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strips(downLeft)">
                                      <p:cBhvr>
                                        <p:cTn id="31" dur="500"/>
                                        <p:tgtEl>
                                          <p:spTgt spid="27"/>
                                        </p:tgtEl>
                                      </p:cBhvr>
                                    </p:animEffect>
                                  </p:childTnLst>
                                </p:cTn>
                              </p:par>
                              <p:par>
                                <p:cTn id="32" presetID="18" presetClass="entr" presetSubtype="12"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strips(downLeft)">
                                      <p:cBhvr>
                                        <p:cTn id="34" dur="500"/>
                                        <p:tgtEl>
                                          <p:spTgt spid="28"/>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barn(inVertical)">
                                      <p:cBhvr>
                                        <p:cTn id="37" dur="1500"/>
                                        <p:tgtEl>
                                          <p:spTgt spid="44"/>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barn(inVertical)">
                                      <p:cBhvr>
                                        <p:cTn id="40" dur="1500"/>
                                        <p:tgtEl>
                                          <p:spTgt spid="45"/>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barn(inVertical)">
                                      <p:cBhvr>
                                        <p:cTn id="43" dur="1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44" grpId="0"/>
      <p:bldP spid="45" grpId="0"/>
      <p:bldP spid="4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2"/>
          </p:nvPr>
        </p:nvSpPr>
        <p:spPr>
          <a:xfrm>
            <a:off x="8077200" y="6356351"/>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latinLnBrk="1" hangingPunct="1"/>
            <a:fld id="{72F5BE86-E9ED-493A-A8C8-180499454FB0}" type="slidenum">
              <a:rPr lang="en-US">
                <a:solidFill>
                  <a:prstClr val="black"/>
                </a:solidFill>
                <a:latin typeface="Arial Narrow" panose="020B0606020202030204" pitchFamily="34" charset="0"/>
              </a:rPr>
              <a:t>41</a:t>
            </a:fld>
            <a:endParaRPr lang="en-US">
              <a:solidFill>
                <a:prstClr val="black"/>
              </a:solidFill>
              <a:latin typeface="Arial Narrow" panose="020B0606020202030204" pitchFamily="34" charset="0"/>
            </a:endParaRPr>
          </a:p>
        </p:txBody>
      </p:sp>
      <p:sp>
        <p:nvSpPr>
          <p:cNvPr id="5" name="AutoShape 207"/>
          <p:cNvSpPr>
            <a:spLocks noChangeArrowheads="1"/>
          </p:cNvSpPr>
          <p:nvPr/>
        </p:nvSpPr>
        <p:spPr bwMode="auto">
          <a:xfrm>
            <a:off x="1487488" y="1772816"/>
            <a:ext cx="9180512" cy="4752528"/>
          </a:xfrm>
          <a:prstGeom prst="roundRect">
            <a:avLst>
              <a:gd name="adj" fmla="val 4019"/>
            </a:avLst>
          </a:prstGeom>
          <a:noFill/>
          <a:ln w="38100" cmpd="sng">
            <a:solidFill>
              <a:srgbClr val="00B0F0"/>
            </a:solidFill>
            <a:prstDash val="sysDot"/>
            <a:round/>
          </a:ln>
          <a:extLst>
            <a:ext uri="{909E8E84-426E-40DD-AFC4-6F175D3DCCD1}">
              <a14:hiddenFill xmlns:a14="http://schemas.microsoft.com/office/drawing/2010/main">
                <a:solidFill>
                  <a:srgbClr val="FFFFFF"/>
                </a:solidFill>
              </a14:hiddenFill>
            </a:ext>
          </a:extLst>
        </p:spPr>
        <p:txBody>
          <a:bodyPr wrap="none" lIns="76188" tIns="38094" rIns="76188" bIns="38094"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lnSpc>
                <a:spcPct val="140000"/>
              </a:lnSpc>
              <a:defRPr/>
            </a:pPr>
            <a:endParaRPr lang="zh-CN" altLang="en-US" sz="7335" b="1">
              <a:solidFill>
                <a:srgbClr val="FFFF00"/>
              </a:solidFill>
              <a:latin typeface="Times New Roman" panose="02020603050405020304" pitchFamily="18" charset="0"/>
            </a:endParaRPr>
          </a:p>
        </p:txBody>
      </p:sp>
      <p:grpSp>
        <p:nvGrpSpPr>
          <p:cNvPr id="6" name="Group 3"/>
          <p:cNvGrpSpPr/>
          <p:nvPr/>
        </p:nvGrpSpPr>
        <p:grpSpPr bwMode="auto">
          <a:xfrm>
            <a:off x="3354912" y="1341017"/>
            <a:ext cx="5194544" cy="1105779"/>
            <a:chOff x="-167511" y="0"/>
            <a:chExt cx="4918898" cy="849140"/>
          </a:xfrm>
        </p:grpSpPr>
        <p:grpSp>
          <p:nvGrpSpPr>
            <p:cNvPr id="7" name="Group 4"/>
            <p:cNvGrpSpPr/>
            <p:nvPr/>
          </p:nvGrpSpPr>
          <p:grpSpPr bwMode="auto">
            <a:xfrm>
              <a:off x="-754" y="0"/>
              <a:ext cx="4752141" cy="719137"/>
              <a:chOff x="-754" y="0"/>
              <a:chExt cx="4752754" cy="719137"/>
            </a:xfrm>
          </p:grpSpPr>
          <p:sp>
            <p:nvSpPr>
              <p:cNvPr id="9" name="AutoShape 3"/>
              <p:cNvSpPr>
                <a:spLocks noChangeArrowheads="1"/>
              </p:cNvSpPr>
              <p:nvPr/>
            </p:nvSpPr>
            <p:spPr bwMode="auto">
              <a:xfrm>
                <a:off x="0" y="0"/>
                <a:ext cx="4752000" cy="719137"/>
              </a:xfrm>
              <a:prstGeom prst="roundRect">
                <a:avLst>
                  <a:gd name="adj" fmla="val 16667"/>
                </a:avLst>
              </a:prstGeom>
              <a:solidFill>
                <a:srgbClr val="FFE3D5"/>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10" name="AutoShape 3"/>
              <p:cNvSpPr>
                <a:spLocks noChangeArrowheads="1"/>
              </p:cNvSpPr>
              <p:nvPr/>
            </p:nvSpPr>
            <p:spPr bwMode="auto">
              <a:xfrm>
                <a:off x="-754" y="88991"/>
                <a:ext cx="4751931" cy="541262"/>
              </a:xfrm>
              <a:prstGeom prst="roundRect">
                <a:avLst>
                  <a:gd name="adj" fmla="val 16667"/>
                </a:avLst>
              </a:prstGeom>
              <a:solidFill>
                <a:srgbClr val="FF0000"/>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0000"/>
                  </a:solidFill>
                  <a:ea typeface="Microsoft YaHei" panose="020B0503020204020204" pitchFamily="34" charset="-122"/>
                </a:endParaRPr>
              </a:p>
            </p:txBody>
          </p:sp>
        </p:grpSp>
        <p:sp>
          <p:nvSpPr>
            <p:cNvPr id="8" name="Rectangle 13"/>
            <p:cNvSpPr>
              <a:spLocks noChangeArrowheads="1"/>
            </p:cNvSpPr>
            <p:nvPr/>
          </p:nvSpPr>
          <p:spPr bwMode="auto">
            <a:xfrm>
              <a:off x="-167511" y="116471"/>
              <a:ext cx="4912813" cy="732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spcBef>
                  <a:spcPct val="0"/>
                </a:spcBef>
                <a:buNone/>
              </a:pPr>
              <a:r>
                <a:rPr lang="en-US" altLang="zh-CN" sz="2800" b="1">
                  <a:solidFill>
                    <a:prstClr val="white"/>
                  </a:solidFill>
                  <a:cs typeface="Arial" panose="020B0604020202020204" pitchFamily="34" charset="0"/>
                </a:rPr>
                <a:t>QUY TRÌNH NGHIÊN CỨU</a:t>
              </a:r>
            </a:p>
            <a:p>
              <a:pPr algn="ctr" latinLnBrk="1">
                <a:spcBef>
                  <a:spcPct val="0"/>
                </a:spcBef>
                <a:buNone/>
              </a:pPr>
              <a:endParaRPr lang="zh-CN" altLang="en-US" sz="2800" b="1">
                <a:solidFill>
                  <a:prstClr val="white"/>
                </a:solidFill>
                <a:cs typeface="Arial" panose="020B0604020202020204" pitchFamily="34" charset="0"/>
              </a:endParaRPr>
            </a:p>
          </p:txBody>
        </p:sp>
      </p:grpSp>
      <p:grpSp>
        <p:nvGrpSpPr>
          <p:cNvPr id="11" name="Group 8"/>
          <p:cNvGrpSpPr/>
          <p:nvPr/>
        </p:nvGrpSpPr>
        <p:grpSpPr bwMode="auto">
          <a:xfrm>
            <a:off x="1553419" y="2559427"/>
            <a:ext cx="2860535" cy="3609646"/>
            <a:chOff x="0" y="37792"/>
            <a:chExt cx="2305050" cy="2991768"/>
          </a:xfrm>
        </p:grpSpPr>
        <p:sp>
          <p:nvSpPr>
            <p:cNvPr id="12" name="AutoShape 196"/>
            <p:cNvSpPr>
              <a:spLocks noChangeArrowheads="1"/>
            </p:cNvSpPr>
            <p:nvPr/>
          </p:nvSpPr>
          <p:spPr bwMode="auto">
            <a:xfrm>
              <a:off x="93663" y="834048"/>
              <a:ext cx="2117725" cy="2195512"/>
            </a:xfrm>
            <a:prstGeom prst="roundRect">
              <a:avLst>
                <a:gd name="adj" fmla="val 3727"/>
              </a:avLst>
            </a:prstGeom>
            <a:solidFill>
              <a:schemeClr val="accent4">
                <a:lumMod val="20000"/>
                <a:lumOff val="80000"/>
              </a:schemeClr>
            </a:solidFill>
            <a:ln w="12700">
              <a:solidFill>
                <a:schemeClr val="accent4">
                  <a:lumMod val="20000"/>
                  <a:lumOff val="80000"/>
                </a:schemeClr>
              </a:solidFill>
              <a:rou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40000"/>
                </a:lnSpc>
                <a:spcBef>
                  <a:spcPct val="0"/>
                </a:spcBef>
                <a:buNone/>
              </a:pPr>
              <a:endParaRPr lang="zh-CN" altLang="en-US" sz="1800">
                <a:solidFill>
                  <a:srgbClr val="FFFFFF"/>
                </a:solidFill>
                <a:ea typeface="SimSun" panose="02010600030101010101" pitchFamily="2" charset="-122"/>
              </a:endParaRPr>
            </a:p>
          </p:txBody>
        </p:sp>
        <p:sp>
          <p:nvSpPr>
            <p:cNvPr id="13" name="Text Box 228"/>
            <p:cNvSpPr txBox="1">
              <a:spLocks noChangeArrowheads="1"/>
            </p:cNvSpPr>
            <p:nvPr/>
          </p:nvSpPr>
          <p:spPr bwMode="auto">
            <a:xfrm>
              <a:off x="93664" y="822325"/>
              <a:ext cx="2091068"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buNone/>
              </a:pPr>
              <a:endParaRPr lang="en-US" sz="2200">
                <a:solidFill>
                  <a:srgbClr val="660033"/>
                </a:solidFill>
                <a:sym typeface="Wingdings" panose="05000000000000000000" pitchFamily="2" charset="2"/>
              </a:endParaRPr>
            </a:p>
          </p:txBody>
        </p:sp>
        <p:sp>
          <p:nvSpPr>
            <p:cNvPr id="14" name="AutoShape 3"/>
            <p:cNvSpPr>
              <a:spLocks noChangeArrowheads="1"/>
            </p:cNvSpPr>
            <p:nvPr/>
          </p:nvSpPr>
          <p:spPr bwMode="auto">
            <a:xfrm>
              <a:off x="0" y="37792"/>
              <a:ext cx="2305050" cy="720725"/>
            </a:xfrm>
            <a:prstGeom prst="roundRect">
              <a:avLst>
                <a:gd name="adj" fmla="val 16667"/>
              </a:avLst>
            </a:prstGeom>
            <a:gradFill rotWithShape="1">
              <a:gsLst>
                <a:gs pos="0">
                  <a:srgbClr val="71E4FF"/>
                </a:gs>
                <a:gs pos="100000">
                  <a:srgbClr val="009FC4"/>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15" name="AutoShape 3"/>
            <p:cNvSpPr>
              <a:spLocks noChangeArrowheads="1"/>
            </p:cNvSpPr>
            <p:nvPr/>
          </p:nvSpPr>
          <p:spPr bwMode="auto">
            <a:xfrm>
              <a:off x="0" y="125202"/>
              <a:ext cx="2305050" cy="540224"/>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0000"/>
                </a:solidFill>
                <a:ea typeface="Microsoft YaHei" panose="020B0503020204020204" pitchFamily="34" charset="-122"/>
              </a:endParaRPr>
            </a:p>
          </p:txBody>
        </p:sp>
        <p:sp>
          <p:nvSpPr>
            <p:cNvPr id="16" name="Text Box 229"/>
            <p:cNvSpPr txBox="1">
              <a:spLocks noChangeArrowheads="1"/>
            </p:cNvSpPr>
            <p:nvPr/>
          </p:nvSpPr>
          <p:spPr bwMode="auto">
            <a:xfrm>
              <a:off x="236619" y="222250"/>
              <a:ext cx="1831810"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2000" dirty="0">
                  <a:solidFill>
                    <a:srgbClr val="0033CC"/>
                  </a:solidFill>
                  <a:cs typeface="Arial" panose="020B0604020202020204" pitchFamily="34" charset="0"/>
                </a:rPr>
                <a:t>4 Thu </a:t>
              </a:r>
              <a:r>
                <a:rPr lang="en-US" sz="2000" dirty="0" err="1">
                  <a:solidFill>
                    <a:srgbClr val="0033CC"/>
                  </a:solidFill>
                  <a:cs typeface="Arial" panose="020B0604020202020204" pitchFamily="34" charset="0"/>
                </a:rPr>
                <a:t>thập</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thông</a:t>
              </a:r>
              <a:r>
                <a:rPr lang="en-US" sz="2000" dirty="0">
                  <a:solidFill>
                    <a:srgbClr val="0033CC"/>
                  </a:solidFill>
                  <a:cs typeface="Arial" panose="020B0604020202020204" pitchFamily="34" charset="0"/>
                </a:rPr>
                <a:t> tin</a:t>
              </a:r>
            </a:p>
          </p:txBody>
        </p:sp>
        <p:sp>
          <p:nvSpPr>
            <p:cNvPr id="17" name="AutoShape 222"/>
            <p:cNvSpPr>
              <a:spLocks noChangeArrowheads="1"/>
            </p:cNvSpPr>
            <p:nvPr/>
          </p:nvSpPr>
          <p:spPr bwMode="auto">
            <a:xfrm>
              <a:off x="73025" y="701675"/>
              <a:ext cx="2159000" cy="7461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205 w 21600"/>
                <a:gd name="T13" fmla="*/ 2205 h 21600"/>
                <a:gd name="T14" fmla="*/ 19395 w 21600"/>
                <a:gd name="T15" fmla="*/ 19395 h 21600"/>
              </a:gdLst>
              <a:ahLst/>
              <a:cxnLst>
                <a:cxn ang="T8">
                  <a:pos x="T0" y="T1"/>
                </a:cxn>
                <a:cxn ang="T9">
                  <a:pos x="T2" y="T3"/>
                </a:cxn>
                <a:cxn ang="T10">
                  <a:pos x="T4" y="T5"/>
                </a:cxn>
                <a:cxn ang="T11">
                  <a:pos x="T6" y="T7"/>
                </a:cxn>
              </a:cxnLst>
              <a:rect l="T12" t="T13" r="T14" b="T15"/>
              <a:pathLst>
                <a:path w="21600" h="21600">
                  <a:moveTo>
                    <a:pt x="0" y="0"/>
                  </a:moveTo>
                  <a:lnTo>
                    <a:pt x="810" y="21600"/>
                  </a:lnTo>
                  <a:lnTo>
                    <a:pt x="20790" y="21600"/>
                  </a:lnTo>
                  <a:lnTo>
                    <a:pt x="21600" y="0"/>
                  </a:lnTo>
                  <a:lnTo>
                    <a:pt x="0" y="0"/>
                  </a:lnTo>
                  <a:close/>
                </a:path>
              </a:pathLst>
            </a:custGeom>
            <a:gradFill rotWithShape="1">
              <a:gsLst>
                <a:gs pos="0">
                  <a:srgbClr val="009FC4"/>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en-US">
                <a:solidFill>
                  <a:prstClr val="black"/>
                </a:solidFill>
                <a:latin typeface="Malgun Gothic" panose="020B0503020000020004" pitchFamily="34" charset="-127"/>
              </a:endParaRPr>
            </a:p>
          </p:txBody>
        </p:sp>
      </p:grpSp>
      <p:grpSp>
        <p:nvGrpSpPr>
          <p:cNvPr id="18" name="Group 24"/>
          <p:cNvGrpSpPr/>
          <p:nvPr/>
        </p:nvGrpSpPr>
        <p:grpSpPr bwMode="auto">
          <a:xfrm>
            <a:off x="4511825" y="2582069"/>
            <a:ext cx="2930705" cy="3655242"/>
            <a:chOff x="0" y="0"/>
            <a:chExt cx="2303462" cy="3029559"/>
          </a:xfrm>
        </p:grpSpPr>
        <p:sp>
          <p:nvSpPr>
            <p:cNvPr id="19" name="AutoShape 196"/>
            <p:cNvSpPr>
              <a:spLocks noChangeArrowheads="1"/>
            </p:cNvSpPr>
            <p:nvPr/>
          </p:nvSpPr>
          <p:spPr bwMode="auto">
            <a:xfrm>
              <a:off x="93662" y="834048"/>
              <a:ext cx="2117725" cy="2195511"/>
            </a:xfrm>
            <a:prstGeom prst="roundRect">
              <a:avLst>
                <a:gd name="adj" fmla="val 3727"/>
              </a:avLst>
            </a:prstGeom>
            <a:solidFill>
              <a:srgbClr val="FFE3D5"/>
            </a:solidFill>
            <a:ln w="12700">
              <a:solidFill>
                <a:schemeClr val="bg2"/>
              </a:solidFill>
              <a:rou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40000"/>
                </a:lnSpc>
                <a:spcBef>
                  <a:spcPct val="0"/>
                </a:spcBef>
                <a:buNone/>
              </a:pPr>
              <a:endParaRPr lang="zh-CN" altLang="en-US" sz="1800">
                <a:solidFill>
                  <a:srgbClr val="5F2987"/>
                </a:solidFill>
                <a:ea typeface="SimSun" panose="02010600030101010101" pitchFamily="2" charset="-122"/>
              </a:endParaRPr>
            </a:p>
          </p:txBody>
        </p:sp>
        <p:sp>
          <p:nvSpPr>
            <p:cNvPr id="20" name="Text Box 228"/>
            <p:cNvSpPr txBox="1">
              <a:spLocks noChangeArrowheads="1"/>
            </p:cNvSpPr>
            <p:nvPr/>
          </p:nvSpPr>
          <p:spPr bwMode="auto">
            <a:xfrm>
              <a:off x="114300" y="851237"/>
              <a:ext cx="2097085"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spcBef>
                  <a:spcPct val="0"/>
                </a:spcBef>
                <a:buNone/>
              </a:pPr>
              <a:endParaRPr lang="pt-BR" sz="2200">
                <a:solidFill>
                  <a:srgbClr val="441D61"/>
                </a:solidFill>
                <a:cs typeface="Arial" panose="020B0604020202020204" pitchFamily="34" charset="0"/>
                <a:sym typeface="Wingdings" panose="05000000000000000000" pitchFamily="2" charset="2"/>
              </a:endParaRPr>
            </a:p>
          </p:txBody>
        </p:sp>
        <p:sp>
          <p:nvSpPr>
            <p:cNvPr id="21" name="AutoShape 3"/>
            <p:cNvSpPr>
              <a:spLocks noChangeArrowheads="1"/>
            </p:cNvSpPr>
            <p:nvPr/>
          </p:nvSpPr>
          <p:spPr bwMode="auto">
            <a:xfrm>
              <a:off x="0" y="0"/>
              <a:ext cx="2303462" cy="720725"/>
            </a:xfrm>
            <a:prstGeom prst="roundRect">
              <a:avLst>
                <a:gd name="adj" fmla="val 16667"/>
              </a:avLst>
            </a:prstGeom>
            <a:gradFill rotWithShape="1">
              <a:gsLst>
                <a:gs pos="0">
                  <a:srgbClr val="71E4FF"/>
                </a:gs>
                <a:gs pos="100000">
                  <a:srgbClr val="009FC4"/>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22" name="AutoShape 3"/>
            <p:cNvSpPr>
              <a:spLocks noChangeArrowheads="1"/>
            </p:cNvSpPr>
            <p:nvPr/>
          </p:nvSpPr>
          <p:spPr bwMode="auto">
            <a:xfrm>
              <a:off x="0" y="91032"/>
              <a:ext cx="2303462" cy="540224"/>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0000"/>
                </a:solidFill>
                <a:ea typeface="Microsoft YaHei" panose="020B0503020204020204" pitchFamily="34" charset="-122"/>
              </a:endParaRPr>
            </a:p>
          </p:txBody>
        </p:sp>
        <p:sp>
          <p:nvSpPr>
            <p:cNvPr id="23" name="Text Box 229"/>
            <p:cNvSpPr txBox="1">
              <a:spLocks noChangeArrowheads="1"/>
            </p:cNvSpPr>
            <p:nvPr/>
          </p:nvSpPr>
          <p:spPr bwMode="auto">
            <a:xfrm>
              <a:off x="422599" y="218996"/>
              <a:ext cx="1521985"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lang="en-US" sz="2000" dirty="0">
                  <a:solidFill>
                    <a:srgbClr val="0033CC"/>
                  </a:solidFill>
                  <a:cs typeface="Arial" panose="020B0604020202020204" pitchFamily="34" charset="0"/>
                </a:rPr>
                <a:t>5  </a:t>
              </a:r>
              <a:r>
                <a:rPr lang="en-US" sz="2000" dirty="0" err="1">
                  <a:solidFill>
                    <a:srgbClr val="0033CC"/>
                  </a:solidFill>
                  <a:cs typeface="Arial" panose="020B0604020202020204" pitchFamily="34" charset="0"/>
                </a:rPr>
                <a:t>Xử</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lý</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thông</a:t>
              </a:r>
              <a:r>
                <a:rPr lang="en-US" sz="2000" dirty="0">
                  <a:solidFill>
                    <a:srgbClr val="0033CC"/>
                  </a:solidFill>
                  <a:cs typeface="Arial" panose="020B0604020202020204" pitchFamily="34" charset="0"/>
                </a:rPr>
                <a:t> tin</a:t>
              </a:r>
            </a:p>
          </p:txBody>
        </p:sp>
        <p:sp>
          <p:nvSpPr>
            <p:cNvPr id="24" name="AutoShape 222"/>
            <p:cNvSpPr>
              <a:spLocks noChangeArrowheads="1"/>
            </p:cNvSpPr>
            <p:nvPr/>
          </p:nvSpPr>
          <p:spPr bwMode="auto">
            <a:xfrm>
              <a:off x="71437" y="701675"/>
              <a:ext cx="2160588" cy="7461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205 w 21600"/>
                <a:gd name="T13" fmla="*/ 2205 h 21600"/>
                <a:gd name="T14" fmla="*/ 19395 w 21600"/>
                <a:gd name="T15" fmla="*/ 19395 h 21600"/>
              </a:gdLst>
              <a:ahLst/>
              <a:cxnLst>
                <a:cxn ang="T8">
                  <a:pos x="T0" y="T1"/>
                </a:cxn>
                <a:cxn ang="T9">
                  <a:pos x="T2" y="T3"/>
                </a:cxn>
                <a:cxn ang="T10">
                  <a:pos x="T4" y="T5"/>
                </a:cxn>
                <a:cxn ang="T11">
                  <a:pos x="T6" y="T7"/>
                </a:cxn>
              </a:cxnLst>
              <a:rect l="T12" t="T13" r="T14" b="T15"/>
              <a:pathLst>
                <a:path w="21600" h="21600">
                  <a:moveTo>
                    <a:pt x="0" y="0"/>
                  </a:moveTo>
                  <a:lnTo>
                    <a:pt x="810" y="21600"/>
                  </a:lnTo>
                  <a:lnTo>
                    <a:pt x="20790" y="21600"/>
                  </a:lnTo>
                  <a:lnTo>
                    <a:pt x="21600" y="0"/>
                  </a:lnTo>
                  <a:lnTo>
                    <a:pt x="0" y="0"/>
                  </a:lnTo>
                  <a:close/>
                </a:path>
              </a:pathLst>
            </a:custGeom>
            <a:gradFill rotWithShape="1">
              <a:gsLst>
                <a:gs pos="0">
                  <a:srgbClr val="009FC4"/>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en-US">
                <a:solidFill>
                  <a:prstClr val="black"/>
                </a:solidFill>
                <a:latin typeface="Malgun Gothic" panose="020B0503020000020004" pitchFamily="34" charset="-127"/>
              </a:endParaRPr>
            </a:p>
          </p:txBody>
        </p:sp>
      </p:grpSp>
      <p:cxnSp>
        <p:nvCxnSpPr>
          <p:cNvPr id="25" name="Straight Connector 24"/>
          <p:cNvCxnSpPr/>
          <p:nvPr/>
        </p:nvCxnSpPr>
        <p:spPr>
          <a:xfrm>
            <a:off x="3531014" y="2411287"/>
            <a:ext cx="4909442" cy="30595"/>
          </a:xfrm>
          <a:prstGeom prst="line">
            <a:avLst/>
          </a:prstGeom>
          <a:ln w="2857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531014" y="2444766"/>
            <a:ext cx="0" cy="139188"/>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8413882" y="2411286"/>
            <a:ext cx="0" cy="139188"/>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039800" y="2277502"/>
            <a:ext cx="0" cy="143387"/>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36" name="Group 24"/>
          <p:cNvGrpSpPr/>
          <p:nvPr/>
        </p:nvGrpSpPr>
        <p:grpSpPr bwMode="auto">
          <a:xfrm>
            <a:off x="7536161" y="2591242"/>
            <a:ext cx="3096344" cy="3646070"/>
            <a:chOff x="0" y="0"/>
            <a:chExt cx="2303462" cy="3021957"/>
          </a:xfrm>
        </p:grpSpPr>
        <p:sp>
          <p:nvSpPr>
            <p:cNvPr id="37" name="AutoShape 196"/>
            <p:cNvSpPr>
              <a:spLocks noChangeArrowheads="1"/>
            </p:cNvSpPr>
            <p:nvPr/>
          </p:nvSpPr>
          <p:spPr bwMode="auto">
            <a:xfrm>
              <a:off x="93662" y="826445"/>
              <a:ext cx="2117725" cy="2195512"/>
            </a:xfrm>
            <a:prstGeom prst="roundRect">
              <a:avLst>
                <a:gd name="adj" fmla="val 3727"/>
              </a:avLst>
            </a:prstGeom>
            <a:solidFill>
              <a:schemeClr val="accent4">
                <a:lumMod val="20000"/>
                <a:lumOff val="80000"/>
              </a:schemeClr>
            </a:solidFill>
            <a:ln w="12700">
              <a:solidFill>
                <a:schemeClr val="bg2"/>
              </a:solidFill>
              <a:round/>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40000"/>
                </a:lnSpc>
                <a:spcBef>
                  <a:spcPct val="0"/>
                </a:spcBef>
                <a:buNone/>
              </a:pPr>
              <a:endParaRPr lang="zh-CN" altLang="en-US" sz="1800">
                <a:solidFill>
                  <a:srgbClr val="5F2987"/>
                </a:solidFill>
                <a:ea typeface="SimSun" panose="02010600030101010101" pitchFamily="2" charset="-122"/>
              </a:endParaRPr>
            </a:p>
          </p:txBody>
        </p:sp>
        <p:sp>
          <p:nvSpPr>
            <p:cNvPr id="38" name="Text Box 228"/>
            <p:cNvSpPr txBox="1">
              <a:spLocks noChangeArrowheads="1"/>
            </p:cNvSpPr>
            <p:nvPr/>
          </p:nvSpPr>
          <p:spPr bwMode="auto">
            <a:xfrm>
              <a:off x="114300" y="851237"/>
              <a:ext cx="2097085"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spcBef>
                  <a:spcPct val="0"/>
                </a:spcBef>
                <a:buNone/>
              </a:pPr>
              <a:endParaRPr lang="pt-BR" sz="2200">
                <a:solidFill>
                  <a:srgbClr val="441D61"/>
                </a:solidFill>
                <a:cs typeface="Arial" panose="020B0604020202020204" pitchFamily="34" charset="0"/>
                <a:sym typeface="Wingdings" panose="05000000000000000000" pitchFamily="2" charset="2"/>
              </a:endParaRPr>
            </a:p>
          </p:txBody>
        </p:sp>
        <p:sp>
          <p:nvSpPr>
            <p:cNvPr id="39" name="AutoShape 3"/>
            <p:cNvSpPr>
              <a:spLocks noChangeArrowheads="1"/>
            </p:cNvSpPr>
            <p:nvPr/>
          </p:nvSpPr>
          <p:spPr bwMode="auto">
            <a:xfrm>
              <a:off x="0" y="0"/>
              <a:ext cx="2303462" cy="720725"/>
            </a:xfrm>
            <a:prstGeom prst="roundRect">
              <a:avLst>
                <a:gd name="adj" fmla="val 16667"/>
              </a:avLst>
            </a:prstGeom>
            <a:gradFill rotWithShape="1">
              <a:gsLst>
                <a:gs pos="0">
                  <a:srgbClr val="71E4FF"/>
                </a:gs>
                <a:gs pos="100000">
                  <a:srgbClr val="009FC4"/>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latinLnBrk="1">
                <a:spcBef>
                  <a:spcPct val="0"/>
                </a:spcBef>
                <a:buNone/>
              </a:pPr>
              <a:endParaRPr lang="zh-CN" altLang="en-US" sz="1800">
                <a:solidFill>
                  <a:srgbClr val="000000"/>
                </a:solidFill>
                <a:ea typeface="SimSun" panose="02010600030101010101" pitchFamily="2" charset="-122"/>
              </a:endParaRPr>
            </a:p>
          </p:txBody>
        </p:sp>
        <p:sp>
          <p:nvSpPr>
            <p:cNvPr id="40" name="AutoShape 3"/>
            <p:cNvSpPr>
              <a:spLocks noChangeArrowheads="1"/>
            </p:cNvSpPr>
            <p:nvPr/>
          </p:nvSpPr>
          <p:spPr bwMode="auto">
            <a:xfrm>
              <a:off x="0" y="91032"/>
              <a:ext cx="2303462" cy="540224"/>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latinLnBrk="1">
                <a:defRPr/>
              </a:pPr>
              <a:endParaRPr lang="zh-CN" altLang="en-US" sz="1665">
                <a:solidFill>
                  <a:srgbClr val="000000"/>
                </a:solidFill>
                <a:ea typeface="Microsoft YaHei" panose="020B0503020204020204" pitchFamily="34" charset="-122"/>
              </a:endParaRPr>
            </a:p>
          </p:txBody>
        </p:sp>
        <p:sp>
          <p:nvSpPr>
            <p:cNvPr id="41" name="Text Box 229"/>
            <p:cNvSpPr txBox="1">
              <a:spLocks noChangeArrowheads="1"/>
            </p:cNvSpPr>
            <p:nvPr/>
          </p:nvSpPr>
          <p:spPr bwMode="auto">
            <a:xfrm>
              <a:off x="331282" y="97535"/>
              <a:ext cx="1640910" cy="28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ctr" latinLnBrk="1">
                <a:lnSpc>
                  <a:spcPct val="110000"/>
                </a:lnSpc>
                <a:spcBef>
                  <a:spcPts val="600"/>
                </a:spcBef>
                <a:spcAft>
                  <a:spcPts val="600"/>
                </a:spcAft>
                <a:buNone/>
              </a:pPr>
              <a:r>
                <a:rPr lang="en-US" sz="2000" dirty="0">
                  <a:solidFill>
                    <a:srgbClr val="0033CC"/>
                  </a:solidFill>
                  <a:cs typeface="Arial" panose="020B0604020202020204" pitchFamily="34" charset="0"/>
                </a:rPr>
                <a:t>6. </a:t>
              </a:r>
              <a:r>
                <a:rPr lang="en-US" sz="2000" dirty="0" err="1">
                  <a:solidFill>
                    <a:srgbClr val="0033CC"/>
                  </a:solidFill>
                  <a:cs typeface="Arial" panose="020B0604020202020204" pitchFamily="34" charset="0"/>
                </a:rPr>
                <a:t>Báo</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cáo</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kết</a:t>
              </a:r>
              <a:r>
                <a:rPr lang="en-US" sz="2000" dirty="0">
                  <a:solidFill>
                    <a:srgbClr val="0033CC"/>
                  </a:solidFill>
                  <a:cs typeface="Arial" panose="020B0604020202020204" pitchFamily="34" charset="0"/>
                </a:rPr>
                <a:t> </a:t>
              </a:r>
              <a:r>
                <a:rPr lang="en-US" sz="2000" dirty="0" err="1">
                  <a:solidFill>
                    <a:srgbClr val="0033CC"/>
                  </a:solidFill>
                  <a:cs typeface="Arial" panose="020B0604020202020204" pitchFamily="34" charset="0"/>
                </a:rPr>
                <a:t>quả</a:t>
              </a:r>
              <a:endParaRPr lang="en-US" sz="2000" dirty="0">
                <a:solidFill>
                  <a:srgbClr val="0033CC"/>
                </a:solidFill>
                <a:cs typeface="Arial" panose="020B0604020202020204" pitchFamily="34" charset="0"/>
              </a:endParaRPr>
            </a:p>
          </p:txBody>
        </p:sp>
        <p:sp>
          <p:nvSpPr>
            <p:cNvPr id="42" name="AutoShape 222"/>
            <p:cNvSpPr>
              <a:spLocks noChangeArrowheads="1"/>
            </p:cNvSpPr>
            <p:nvPr/>
          </p:nvSpPr>
          <p:spPr bwMode="auto">
            <a:xfrm>
              <a:off x="71437" y="701675"/>
              <a:ext cx="2160588" cy="7461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205 w 21600"/>
                <a:gd name="T13" fmla="*/ 2205 h 21600"/>
                <a:gd name="T14" fmla="*/ 19395 w 21600"/>
                <a:gd name="T15" fmla="*/ 19395 h 21600"/>
              </a:gdLst>
              <a:ahLst/>
              <a:cxnLst>
                <a:cxn ang="T8">
                  <a:pos x="T0" y="T1"/>
                </a:cxn>
                <a:cxn ang="T9">
                  <a:pos x="T2" y="T3"/>
                </a:cxn>
                <a:cxn ang="T10">
                  <a:pos x="T4" y="T5"/>
                </a:cxn>
                <a:cxn ang="T11">
                  <a:pos x="T6" y="T7"/>
                </a:cxn>
              </a:cxnLst>
              <a:rect l="T12" t="T13" r="T14" b="T15"/>
              <a:pathLst>
                <a:path w="21600" h="21600">
                  <a:moveTo>
                    <a:pt x="0" y="0"/>
                  </a:moveTo>
                  <a:lnTo>
                    <a:pt x="810" y="21600"/>
                  </a:lnTo>
                  <a:lnTo>
                    <a:pt x="20790" y="21600"/>
                  </a:lnTo>
                  <a:lnTo>
                    <a:pt x="21600" y="0"/>
                  </a:lnTo>
                  <a:lnTo>
                    <a:pt x="0" y="0"/>
                  </a:lnTo>
                  <a:close/>
                </a:path>
              </a:pathLst>
            </a:custGeom>
            <a:gradFill rotWithShape="1">
              <a:gsLst>
                <a:gs pos="0">
                  <a:srgbClr val="009FC4"/>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en-US">
                <a:solidFill>
                  <a:prstClr val="black"/>
                </a:solidFill>
                <a:latin typeface="Malgun Gothic" panose="020B0503020000020004" pitchFamily="34" charset="-127"/>
              </a:endParaRPr>
            </a:p>
          </p:txBody>
        </p:sp>
      </p:grpSp>
      <p:sp>
        <p:nvSpPr>
          <p:cNvPr id="44" name="TextBox 43"/>
          <p:cNvSpPr txBox="1"/>
          <p:nvPr/>
        </p:nvSpPr>
        <p:spPr>
          <a:xfrm>
            <a:off x="1626434" y="3501009"/>
            <a:ext cx="2620611" cy="3034677"/>
          </a:xfrm>
          <a:prstGeom prst="rect">
            <a:avLst/>
          </a:prstGeom>
          <a:noFill/>
        </p:spPr>
        <p:txBody>
          <a:bodyPr wrap="square" rtlCol="0">
            <a:spAutoFit/>
          </a:bodyPr>
          <a:lstStyle/>
          <a:p>
            <a:pPr algn="just" latinLnBrk="1">
              <a:lnSpc>
                <a:spcPct val="110000"/>
              </a:lnSpc>
              <a:spcBef>
                <a:spcPts val="600"/>
              </a:spcBef>
              <a:spcAft>
                <a:spcPts val="600"/>
              </a:spcAft>
            </a:pPr>
            <a:r>
              <a:rPr lang="en-US" sz="1900">
                <a:solidFill>
                  <a:srgbClr val="8064A2">
                    <a:lumMod val="50000"/>
                  </a:srgbClr>
                </a:solidFill>
                <a:latin typeface="Arial" panose="020B0604020202020204" pitchFamily="34" charset="0"/>
                <a:cs typeface="Arial" panose="020B0604020202020204" pitchFamily="34" charset="0"/>
              </a:rPr>
              <a:t>Khi dữ liệu sơ cấp ở  dạng định tính thì thu  thập thông qua kỹ       thuật thảo luận nhóm. Khi dữ liệu ở dạng     định lượng thì việc thu thập thông qua các kỹ thuật phỏng vấn.</a:t>
            </a:r>
          </a:p>
          <a:p>
            <a:pPr algn="just" latinLnBrk="1"/>
            <a:endParaRPr lang="en-US" sz="1900">
              <a:solidFill>
                <a:srgbClr val="8064A2">
                  <a:lumMod val="50000"/>
                </a:srgbClr>
              </a:solidFill>
              <a:latin typeface="Malgun Gothic" panose="020B0503020000020004" pitchFamily="34" charset="-127"/>
            </a:endParaRPr>
          </a:p>
        </p:txBody>
      </p:sp>
      <p:sp>
        <p:nvSpPr>
          <p:cNvPr id="45" name="TextBox 44"/>
          <p:cNvSpPr txBox="1"/>
          <p:nvPr/>
        </p:nvSpPr>
        <p:spPr>
          <a:xfrm>
            <a:off x="4655839" y="3501009"/>
            <a:ext cx="2786690" cy="3034677"/>
          </a:xfrm>
          <a:prstGeom prst="rect">
            <a:avLst/>
          </a:prstGeom>
          <a:noFill/>
        </p:spPr>
        <p:txBody>
          <a:bodyPr wrap="square" rtlCol="0">
            <a:spAutoFit/>
          </a:bodyPr>
          <a:lstStyle/>
          <a:p>
            <a:pPr algn="just" latinLnBrk="1">
              <a:lnSpc>
                <a:spcPct val="110000"/>
              </a:lnSpc>
              <a:spcBef>
                <a:spcPts val="600"/>
              </a:spcBef>
              <a:spcAft>
                <a:spcPts val="600"/>
              </a:spcAft>
            </a:pPr>
            <a:r>
              <a:rPr lang="en-US" sz="1900">
                <a:solidFill>
                  <a:srgbClr val="680000"/>
                </a:solidFill>
                <a:latin typeface="Arial" panose="020B0604020202020204" pitchFamily="34" charset="0"/>
                <a:cs typeface="Arial" panose="020B0604020202020204" pitchFamily="34" charset="0"/>
              </a:rPr>
              <a:t>Trong quá trình nghiên cứu nhà nghiên cứu     cần phải xác định rõ     Phương pháp phân tích dữ liệu cũng như nhận dạng các dạng thức của kết quả nghiên cứu       trước khi tiến hành NC.</a:t>
            </a:r>
          </a:p>
          <a:p>
            <a:pPr algn="just" latinLnBrk="1"/>
            <a:endParaRPr lang="en-US" sz="1900">
              <a:solidFill>
                <a:srgbClr val="680000"/>
              </a:solidFill>
              <a:latin typeface="Malgun Gothic" panose="020B0503020000020004" pitchFamily="34" charset="-127"/>
            </a:endParaRPr>
          </a:p>
        </p:txBody>
      </p:sp>
      <p:sp>
        <p:nvSpPr>
          <p:cNvPr id="46" name="TextBox 45"/>
          <p:cNvSpPr txBox="1"/>
          <p:nvPr/>
        </p:nvSpPr>
        <p:spPr>
          <a:xfrm>
            <a:off x="7671698" y="3564776"/>
            <a:ext cx="2864780" cy="2665345"/>
          </a:xfrm>
          <a:prstGeom prst="rect">
            <a:avLst/>
          </a:prstGeom>
          <a:noFill/>
        </p:spPr>
        <p:txBody>
          <a:bodyPr wrap="square" rtlCol="0">
            <a:spAutoFit/>
          </a:bodyPr>
          <a:lstStyle/>
          <a:p>
            <a:pPr algn="just" latinLnBrk="1">
              <a:lnSpc>
                <a:spcPct val="110000"/>
              </a:lnSpc>
              <a:spcBef>
                <a:spcPts val="600"/>
              </a:spcBef>
              <a:spcAft>
                <a:spcPts val="600"/>
              </a:spcAft>
            </a:pPr>
            <a:r>
              <a:rPr lang="en-US" sz="1900">
                <a:solidFill>
                  <a:srgbClr val="8064A2">
                    <a:lumMod val="50000"/>
                  </a:srgbClr>
                </a:solidFill>
                <a:latin typeface="Arial" panose="020B0604020202020204" pitchFamily="34" charset="0"/>
                <a:cs typeface="Arial" panose="020B0604020202020204" pitchFamily="34" charset="0"/>
              </a:rPr>
              <a:t>Khi DL đã được thu thập và phân tích bước cuối   cùng là viết báo cáo và    trình bày kết quả NC. </a:t>
            </a:r>
            <a:br>
              <a:rPr lang="en-US" sz="1900">
                <a:solidFill>
                  <a:srgbClr val="8064A2">
                    <a:lumMod val="50000"/>
                  </a:srgbClr>
                </a:solidFill>
                <a:latin typeface="Arial" panose="020B0604020202020204" pitchFamily="34" charset="0"/>
                <a:cs typeface="Arial" panose="020B0604020202020204" pitchFamily="34" charset="0"/>
              </a:rPr>
            </a:br>
            <a:r>
              <a:rPr lang="en-US" sz="1900">
                <a:solidFill>
                  <a:srgbClr val="8064A2">
                    <a:lumMod val="50000"/>
                  </a:srgbClr>
                </a:solidFill>
                <a:latin typeface="Arial" panose="020B0604020202020204" pitchFamily="34" charset="0"/>
                <a:cs typeface="Arial" panose="020B0604020202020204" pitchFamily="34" charset="0"/>
              </a:rPr>
              <a:t>Nếu báo cáo không       được trình bày cụ thể rõ ràng thì kết quả của NC không thể sử dụng.</a:t>
            </a:r>
          </a:p>
        </p:txBody>
      </p:sp>
      <p:sp>
        <p:nvSpPr>
          <p:cNvPr id="2" name="Footer Placeholder 1"/>
          <p:cNvSpPr>
            <a:spLocks noGrp="1"/>
          </p:cNvSpPr>
          <p:nvPr>
            <p:ph type="ftr" sz="quarter" idx="11"/>
          </p:nvPr>
        </p:nvSpPr>
        <p:spPr/>
        <p:txBody>
          <a:bodyPr/>
          <a:lstStyle/>
          <a:p>
            <a:endParaRPr lang="ko-KR"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
                                        <p:tgtEl>
                                          <p:spTgt spid="5"/>
                                        </p:tgtEl>
                                      </p:cBhvr>
                                    </p:animEffect>
                                  </p:childTnLst>
                                </p:cTn>
                              </p:par>
                              <p:par>
                                <p:cTn id="11" presetID="18" presetClass="entr" presetSubtype="1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strips(downLeft)">
                                      <p:cBhvr>
                                        <p:cTn id="13" dur="500"/>
                                        <p:tgtEl>
                                          <p:spTgt spid="11"/>
                                        </p:tgtEl>
                                      </p:cBhvr>
                                    </p:animEffect>
                                  </p:childTnLst>
                                </p:cTn>
                              </p:par>
                              <p:par>
                                <p:cTn id="14" presetID="18" presetClass="entr" presetSubtype="12"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strips(downLeft)">
                                      <p:cBhvr>
                                        <p:cTn id="16" dur="500"/>
                                        <p:tgtEl>
                                          <p:spTgt spid="18"/>
                                        </p:tgtEl>
                                      </p:cBhvr>
                                    </p:animEffect>
                                  </p:childTnLst>
                                </p:cTn>
                              </p:par>
                              <p:par>
                                <p:cTn id="17" presetID="18" presetClass="entr" presetSubtype="12"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strips(downLeft)">
                                      <p:cBhvr>
                                        <p:cTn id="19" dur="500"/>
                                        <p:tgtEl>
                                          <p:spTgt spid="36"/>
                                        </p:tgtEl>
                                      </p:cBhvr>
                                    </p:animEffect>
                                  </p:childTnLst>
                                </p:cTn>
                              </p:par>
                              <p:par>
                                <p:cTn id="20" presetID="18" presetClass="entr" presetSubtype="12"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500"/>
                                        <p:tgtEl>
                                          <p:spTgt spid="4"/>
                                        </p:tgtEl>
                                      </p:cBhvr>
                                    </p:animEffect>
                                  </p:childTnLst>
                                </p:cTn>
                              </p:par>
                              <p:par>
                                <p:cTn id="23" presetID="18" presetClass="entr" presetSubtype="12"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strips(downLeft)">
                                      <p:cBhvr>
                                        <p:cTn id="25" dur="500"/>
                                        <p:tgtEl>
                                          <p:spTgt spid="25"/>
                                        </p:tgtEl>
                                      </p:cBhvr>
                                    </p:animEffect>
                                  </p:childTnLst>
                                </p:cTn>
                              </p:par>
                              <p:par>
                                <p:cTn id="26" presetID="18" presetClass="entr" presetSubtype="12"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strips(downLeft)">
                                      <p:cBhvr>
                                        <p:cTn id="28" dur="500"/>
                                        <p:tgtEl>
                                          <p:spTgt spid="26"/>
                                        </p:tgtEl>
                                      </p:cBhvr>
                                    </p:animEffect>
                                  </p:childTnLst>
                                </p:cTn>
                              </p:par>
                              <p:par>
                                <p:cTn id="29" presetID="18" presetClass="entr" presetSubtype="12"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strips(downLeft)">
                                      <p:cBhvr>
                                        <p:cTn id="31" dur="500"/>
                                        <p:tgtEl>
                                          <p:spTgt spid="27"/>
                                        </p:tgtEl>
                                      </p:cBhvr>
                                    </p:animEffect>
                                  </p:childTnLst>
                                </p:cTn>
                              </p:par>
                              <p:par>
                                <p:cTn id="32" presetID="18" presetClass="entr" presetSubtype="12"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strips(downLeft)">
                                      <p:cBhvr>
                                        <p:cTn id="34" dur="500"/>
                                        <p:tgtEl>
                                          <p:spTgt spid="28"/>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barn(inVertical)">
                                      <p:cBhvr>
                                        <p:cTn id="37" dur="1500"/>
                                        <p:tgtEl>
                                          <p:spTgt spid="44"/>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barn(inVertical)">
                                      <p:cBhvr>
                                        <p:cTn id="40" dur="1500"/>
                                        <p:tgtEl>
                                          <p:spTgt spid="45"/>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barn(inVertical)">
                                      <p:cBhvr>
                                        <p:cTn id="43" dur="1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44" grpId="0"/>
      <p:bldP spid="45" grpId="0"/>
      <p:bldP spid="4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Video 6"/>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a:fillRect/>
          </a:stretch>
        </p:blipFill>
        <p:spPr>
          <a:xfrm>
            <a:off x="-3047" y="10"/>
            <a:ext cx="12191999" cy="6857990"/>
          </a:xfrm>
          <a:prstGeom prst="rect">
            <a:avLst/>
          </a:prstGeom>
        </p:spPr>
      </p:pic>
      <p:sp>
        <p:nvSpPr>
          <p:cNvPr id="2" name="Title 1"/>
          <p:cNvSpPr>
            <a:spLocks noGrp="1"/>
          </p:cNvSpPr>
          <p:nvPr>
            <p:ph type="ctrTitle"/>
          </p:nvPr>
        </p:nvSpPr>
        <p:spPr>
          <a:xfrm>
            <a:off x="2040290" y="0"/>
            <a:ext cx="10058400" cy="3574778"/>
          </a:xfrm>
          <a:effectLst>
            <a:outerShdw blurRad="50800" dist="38100" dir="2700000" algn="tl" rotWithShape="0">
              <a:prstClr val="black">
                <a:alpha val="40000"/>
              </a:prstClr>
            </a:outerShdw>
          </a:effectLst>
        </p:spPr>
        <p:txBody>
          <a:bodyPr>
            <a:normAutofit/>
          </a:bodyPr>
          <a:lstStyle/>
          <a:p>
            <a:r>
              <a:rPr lang="en-US" sz="5200" b="1" dirty="0">
                <a:latin typeface="Arial" panose="020B0604020202020204" pitchFamily="34" charset="0"/>
                <a:cs typeface="Arial" panose="020B0604020202020204" pitchFamily="34" charset="0"/>
              </a:rPr>
              <a:t>CHƯƠNG 2 </a:t>
            </a:r>
            <a:br>
              <a:rPr lang="en-US" sz="5200" b="1" dirty="0">
                <a:latin typeface="Arial" panose="020B0604020202020204" pitchFamily="34" charset="0"/>
                <a:cs typeface="Arial" panose="020B0604020202020204" pitchFamily="34" charset="0"/>
              </a:rPr>
            </a:br>
            <a:r>
              <a:rPr lang="en-US" sz="5200" b="1" dirty="0">
                <a:solidFill>
                  <a:srgbClr val="FFFFFF"/>
                </a:solidFill>
                <a:latin typeface="Arial" panose="020B0604020202020204" pitchFamily="34" charset="0"/>
                <a:cs typeface="Arial" panose="020B0604020202020204" pitchFamily="34" charset="0"/>
              </a:rPr>
              <a:t>THỊ TRƯỜNG DU LỊCH</a:t>
            </a:r>
          </a:p>
        </p:txBody>
      </p:sp>
      <p:sp>
        <p:nvSpPr>
          <p:cNvPr id="3" name="Subtitle 2"/>
          <p:cNvSpPr>
            <a:spLocks noGrp="1"/>
          </p:cNvSpPr>
          <p:nvPr>
            <p:ph type="subTitle" idx="1"/>
          </p:nvPr>
        </p:nvSpPr>
        <p:spPr>
          <a:xfrm>
            <a:off x="2040290" y="3933681"/>
            <a:ext cx="10058400" cy="1282707"/>
          </a:xfrm>
          <a:effectLst>
            <a:outerShdw blurRad="50800" dist="38100" dir="2700000" algn="tl" rotWithShape="0">
              <a:prstClr val="black">
                <a:alpha val="40000"/>
              </a:prstClr>
            </a:outerShdw>
          </a:effectLst>
        </p:spPr>
        <p:txBody>
          <a:bodyPr>
            <a:normAutofit/>
          </a:bodyPr>
          <a:lstStyle/>
          <a:p>
            <a:r>
              <a:rPr lang="en-US" sz="3200" b="1" dirty="0">
                <a:solidFill>
                  <a:srgbClr val="FFFF00"/>
                </a:solidFill>
                <a:latin typeface="Arial" panose="020B0604020202020204"/>
                <a:ea typeface="方正粗倩简体"/>
              </a:rPr>
              <a:t>2.4. </a:t>
            </a:r>
            <a:r>
              <a:rPr lang="de-DE" sz="3200" b="1" dirty="0">
                <a:solidFill>
                  <a:srgbClr val="FFFF00"/>
                </a:solidFill>
                <a:latin typeface="Arial" panose="020B0604020202020204"/>
                <a:ea typeface="方正粗倩简体"/>
              </a:rPr>
              <a:t>PHÂN ĐOẠN TT VÀ LỰA CHỌN </a:t>
            </a:r>
          </a:p>
          <a:p>
            <a:r>
              <a:rPr lang="de-DE" sz="3200" b="1" dirty="0">
                <a:solidFill>
                  <a:srgbClr val="FFFF00"/>
                </a:solidFill>
                <a:latin typeface="Arial" panose="020B0604020202020204"/>
                <a:ea typeface="方正粗倩简体"/>
              </a:rPr>
              <a:t>THỊ TRƯỜNG MỤC TIÊU </a:t>
            </a:r>
            <a:endParaRPr lang="en-US" sz="3200" b="1" i="1" dirty="0">
              <a:solidFill>
                <a:srgbClr val="FFFF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57" fill="hold"/>
                                        <p:tgtEl>
                                          <p:spTgt spid="7"/>
                                        </p:tgtEl>
                                      </p:cBhvr>
                                    </p:cmd>
                                  </p:childTnLst>
                                </p:cTn>
                              </p:par>
                              <p:par>
                                <p:cTn id="7" presetID="10" presetClass="entr" presetSubtype="0" fill="hold" grpId="0" nodeType="withEffect">
                                  <p:stCondLst>
                                    <p:cond delay="2000"/>
                                  </p:stCondLst>
                                  <p:iterate type="lt">
                                    <p:tmPct val="10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400"/>
                                        <p:tgtEl>
                                          <p:spTgt spid="3">
                                            <p:txEl>
                                              <p:pRg st="0" end="0"/>
                                            </p:txEl>
                                          </p:spTgt>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400"/>
                                        <p:tgtEl>
                                          <p:spTgt spid="3">
                                            <p:txEl>
                                              <p:pRg st="1" end="1"/>
                                            </p:txEl>
                                          </p:spTgt>
                                        </p:tgtEl>
                                      </p:cBhvr>
                                    </p:animEffect>
                                  </p:childTnLst>
                                </p:cTn>
                              </p:par>
                              <p:par>
                                <p:cTn id="13" presetID="10" presetClass="entr" presetSubtype="0" fill="hold" grpId="0" nodeType="withEffect">
                                  <p:stCondLst>
                                    <p:cond delay="5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7"/>
                                        </p:tgtEl>
                                      </p:cBhvr>
                                    </p:cmd>
                                  </p:childTnLst>
                                </p:cTn>
                              </p:par>
                            </p:childTnLst>
                          </p:cTn>
                        </p:par>
                      </p:childTnLst>
                    </p:cTn>
                  </p:par>
                </p:childTnLst>
              </p:cTn>
              <p:nextCondLst>
                <p:cond evt="onClick" delay="0">
                  <p:tgtEl>
                    <p:spTgt spid="7"/>
                  </p:tgtEl>
                </p:cond>
              </p:nextCondLst>
            </p:seq>
            <p:video>
              <p:cMediaNode mute="1">
                <p:cTn id="21" repeatCount="indefinite" fill="hold" display="0">
                  <p:stCondLst>
                    <p:cond delay="indefinite"/>
                  </p:stCondLst>
                </p:cTn>
                <p:tgtEl>
                  <p:spTgt spid="7"/>
                </p:tgtEl>
              </p:cMediaNode>
            </p:video>
          </p:childTnLst>
        </p:cTn>
      </p:par>
    </p:tnLst>
    <p:bldLst>
      <p:bldP spid="2" grpId="0"/>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E:\A PHUONG PHAP DANH GIA\linh tinh\absolutesuccessConverted_resize.jpg"/>
          <p:cNvPicPr>
            <a:picLocks noChangeAspect="1" noChangeArrowheads="1"/>
          </p:cNvPicPr>
          <p:nvPr/>
        </p:nvPicPr>
        <p:blipFill>
          <a:blip r:embed="rId2"/>
          <a:srcRect/>
          <a:stretch>
            <a:fillRect/>
          </a:stretch>
        </p:blipFill>
        <p:spPr bwMode="auto">
          <a:xfrm>
            <a:off x="10447506" y="-9446"/>
            <a:ext cx="1635630" cy="1728995"/>
          </a:xfrm>
          <a:prstGeom prst="rect">
            <a:avLst/>
          </a:prstGeom>
          <a:noFill/>
        </p:spPr>
      </p:pic>
      <p:sp>
        <p:nvSpPr>
          <p:cNvPr id="14" name="Text Box 10"/>
          <p:cNvSpPr txBox="1">
            <a:spLocks noChangeArrowheads="1"/>
          </p:cNvSpPr>
          <p:nvPr/>
        </p:nvSpPr>
        <p:spPr bwMode="auto">
          <a:xfrm>
            <a:off x="1592261" y="419389"/>
            <a:ext cx="8748713" cy="644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spAutoFit/>
          </a:bodyPr>
          <a:lstStyle>
            <a:lvl1pPr>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方正粗倩简体" pitchFamily="1" charset="-122"/>
                <a:ea typeface="方正粗倩简体" pitchFamily="1" charset="-122"/>
              </a:defRPr>
            </a:lvl1pPr>
            <a:lvl2pPr marL="742950" indent="-28575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chemeClr val="tx1"/>
                </a:solidFill>
                <a:latin typeface="Microsoft YaHei" panose="020B0503020204020204" pitchFamily="34" charset="-122"/>
                <a:ea typeface="SimSun" panose="02010600030101010101" pitchFamily="2" charset="-122"/>
              </a:defRPr>
            </a:lvl2pPr>
            <a:lvl3pPr marL="11430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chemeClr val="tx1"/>
                </a:solidFill>
                <a:latin typeface="Microsoft YaHei" panose="020B0503020204020204" pitchFamily="34" charset="-122"/>
                <a:ea typeface="SimSun" panose="02010600030101010101" pitchFamily="2" charset="-122"/>
              </a:defRPr>
            </a:lvl3pPr>
            <a:lvl4pPr marL="16002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4pPr>
            <a:lvl5pPr marL="2057400" indent="-228600">
              <a:spcBef>
                <a:spcPct val="20000"/>
              </a:spcBef>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5pPr>
            <a:lvl6pPr marL="25146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6pPr>
            <a:lvl7pPr marL="29718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7pPr>
            <a:lvl8pPr marL="34290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8pPr>
            <a:lvl9pPr marL="3886200" indent="-228600" eaLnBrk="0" fontAlgn="base" hangingPunct="0">
              <a:spcBef>
                <a:spcPct val="20000"/>
              </a:spcBef>
              <a:spcAft>
                <a:spcPct val="0"/>
              </a:spcAft>
              <a:buFont typeface="Calibri" panose="020F050202020403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chemeClr val="tx1"/>
                </a:solidFill>
                <a:latin typeface="Microsoft YaHei" panose="020B0503020204020204" pitchFamily="34" charset="-122"/>
                <a:ea typeface="SimSun" panose="02010600030101010101" pitchFamily="2" charset="-122"/>
              </a:defRPr>
            </a:lvl9pPr>
          </a:lstStyle>
          <a:p>
            <a:pPr algn="ctr" fontAlgn="base" latinLnBrk="1">
              <a:spcAft>
                <a:spcPct val="0"/>
              </a:spcAft>
              <a:buFont typeface="Arial" panose="020B0604020202020204" pitchFamily="34" charset="0"/>
              <a:buNone/>
              <a:defRPr/>
            </a:pPr>
            <a:r>
              <a:rPr lang="en-US" sz="3600" b="1" dirty="0">
                <a:solidFill>
                  <a:srgbClr val="000096"/>
                </a:solidFill>
                <a:latin typeface="Arial" panose="020B0604020202020204"/>
              </a:rPr>
              <a:t>NỘI DUNG</a:t>
            </a:r>
          </a:p>
        </p:txBody>
      </p:sp>
      <p:graphicFrame>
        <p:nvGraphicFramePr>
          <p:cNvPr id="6" name="Content Placeholder 3"/>
          <p:cNvGraphicFramePr/>
          <p:nvPr/>
        </p:nvGraphicFramePr>
        <p:xfrm>
          <a:off x="1482316" y="1719549"/>
          <a:ext cx="9227368" cy="3916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trips(downLeft)">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Graphic spid="6" grpId="0">
        <p:bldAsOne/>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p:cNvGraphicFramePr/>
          <p:nvPr>
            <p:extLst>
              <p:ext uri="{D42A27DB-BD31-4B8C-83A1-F6EECF244321}">
                <p14:modId xmlns:p14="http://schemas.microsoft.com/office/powerpoint/2010/main" val="2275005791"/>
              </p:ext>
            </p:extLst>
          </p:nvPr>
        </p:nvGraphicFramePr>
        <p:xfrm>
          <a:off x="78058" y="2332349"/>
          <a:ext cx="5809255" cy="4675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3"/>
          <p:cNvGraphicFramePr/>
          <p:nvPr>
            <p:extLst>
              <p:ext uri="{D42A27DB-BD31-4B8C-83A1-F6EECF244321}">
                <p14:modId xmlns:p14="http://schemas.microsoft.com/office/powerpoint/2010/main" val="108172562"/>
              </p:ext>
            </p:extLst>
          </p:nvPr>
        </p:nvGraphicFramePr>
        <p:xfrm>
          <a:off x="6204858" y="2419434"/>
          <a:ext cx="5909084" cy="46752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Rectangle: Rounded Corners 8"/>
          <p:cNvSpPr/>
          <p:nvPr/>
        </p:nvSpPr>
        <p:spPr>
          <a:xfrm>
            <a:off x="3637932" y="300787"/>
            <a:ext cx="5133851" cy="1251978"/>
          </a:xfrm>
          <a:prstGeom prst="roundRect">
            <a:avLst>
              <a:gd name="adj" fmla="val 10000"/>
            </a:avLst>
          </a:prstGeom>
          <a:blipFill rotWithShape="0">
            <a:blip r:embed="rId12"/>
            <a:tile tx="0" ty="0" sx="100000" sy="100000" flip="none" algn="tl"/>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grpSp>
        <p:nvGrpSpPr>
          <p:cNvPr id="10" name="Group 9"/>
          <p:cNvGrpSpPr/>
          <p:nvPr/>
        </p:nvGrpSpPr>
        <p:grpSpPr>
          <a:xfrm>
            <a:off x="3637932" y="478971"/>
            <a:ext cx="5133851" cy="1302394"/>
            <a:chOff x="2102207" y="0"/>
            <a:chExt cx="5133851" cy="1302394"/>
          </a:xfrm>
        </p:grpSpPr>
        <p:sp>
          <p:nvSpPr>
            <p:cNvPr id="11" name="Rectangle: Rounded Corners 10"/>
            <p:cNvSpPr/>
            <p:nvPr/>
          </p:nvSpPr>
          <p:spPr>
            <a:xfrm>
              <a:off x="2102207" y="0"/>
              <a:ext cx="5133851" cy="1251978"/>
            </a:xfrm>
            <a:prstGeom prst="roundRect">
              <a:avLst>
                <a:gd name="adj" fmla="val 10000"/>
              </a:avLst>
            </a:prstGeom>
            <a:ln>
              <a:solidFill>
                <a:srgbClr val="4E90F0"/>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12" name="Rectangle: Rounded Corners 4"/>
            <p:cNvSpPr txBox="1"/>
            <p:nvPr/>
          </p:nvSpPr>
          <p:spPr>
            <a:xfrm>
              <a:off x="2138876" y="123754"/>
              <a:ext cx="5060513" cy="117864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solidFill>
                    <a:srgbClr val="00009A"/>
                  </a:solidFill>
                </a:rPr>
                <a:t>2.4. </a:t>
              </a:r>
              <a:r>
                <a:rPr lang="de-DE" sz="2400" b="1" i="1" kern="1200" dirty="0">
                  <a:solidFill>
                    <a:srgbClr val="00009A"/>
                  </a:solidFill>
                  <a:latin typeface="Arial" panose="020B0604020202020204" pitchFamily="34" charset="0"/>
                  <a:ea typeface="+mn-ea"/>
                  <a:cs typeface="Arial" panose="020B0604020202020204" pitchFamily="34" charset="0"/>
                </a:rPr>
                <a:t>PHÂN ĐOẠN THỊ TRƯỜNG VÀ LỰA CHỌN THỊ TRƯỜNG MỤC TIÊU</a:t>
              </a:r>
              <a:endParaRPr lang="en-US" sz="2400" b="1" i="1" kern="1200" dirty="0">
                <a:solidFill>
                  <a:srgbClr val="00009A"/>
                </a:solidFill>
                <a:latin typeface="Arial" panose="020B0604020202020204" pitchFamily="34" charset="0"/>
                <a:ea typeface="+mn-ea"/>
                <a:cs typeface="Arial" panose="020B0604020202020204" pitchFamily="34" charset="0"/>
              </a:endParaRPr>
            </a:p>
          </p:txBody>
        </p:sp>
      </p:grpSp>
      <p:cxnSp>
        <p:nvCxnSpPr>
          <p:cNvPr id="14" name="Straight Connector 13"/>
          <p:cNvCxnSpPr/>
          <p:nvPr/>
        </p:nvCxnSpPr>
        <p:spPr>
          <a:xfrm flipH="1">
            <a:off x="6204857" y="1737821"/>
            <a:ext cx="1" cy="243378"/>
          </a:xfrm>
          <a:prstGeom prst="line">
            <a:avLst/>
          </a:prstGeom>
        </p:spPr>
        <p:style>
          <a:lnRef idx="1">
            <a:schemeClr val="accent2"/>
          </a:lnRef>
          <a:fillRef idx="0">
            <a:schemeClr val="accent2"/>
          </a:fillRef>
          <a:effectRef idx="0">
            <a:schemeClr val="accent2"/>
          </a:effectRef>
          <a:fontRef idx="minor">
            <a:schemeClr val="tx1"/>
          </a:fontRef>
        </p:style>
      </p:cxnSp>
      <p:cxnSp>
        <p:nvCxnSpPr>
          <p:cNvPr id="17" name="Straight Connector 16"/>
          <p:cNvCxnSpPr/>
          <p:nvPr/>
        </p:nvCxnSpPr>
        <p:spPr>
          <a:xfrm flipV="1">
            <a:off x="2982685" y="1981199"/>
            <a:ext cx="6198486" cy="8943"/>
          </a:xfrm>
          <a:prstGeom prst="line">
            <a:avLst/>
          </a:prstGeom>
          <a:ln>
            <a:solidFill>
              <a:srgbClr val="4E90F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endCxn id="2" idx="0"/>
          </p:cNvCxnSpPr>
          <p:nvPr/>
        </p:nvCxnSpPr>
        <p:spPr>
          <a:xfrm>
            <a:off x="2982685" y="1990142"/>
            <a:ext cx="0" cy="342207"/>
          </a:xfrm>
          <a:prstGeom prst="line">
            <a:avLst/>
          </a:prstGeom>
          <a:ln>
            <a:solidFill>
              <a:srgbClr val="4E90F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9181171" y="2006901"/>
            <a:ext cx="0" cy="342207"/>
          </a:xfrm>
          <a:prstGeom prst="line">
            <a:avLst/>
          </a:prstGeom>
          <a:ln>
            <a:solidFill>
              <a:srgbClr val="4E90F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5" grpId="0">
        <p:bldAsOne/>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1098C-F5CF-7820-3A45-6E7409328882}"/>
            </a:ext>
          </a:extLst>
        </p:cNvPr>
        <p:cNvGrpSpPr/>
        <p:nvPr/>
      </p:nvGrpSpPr>
      <p:grpSpPr>
        <a:xfrm>
          <a:off x="0" y="0"/>
          <a:ext cx="0" cy="0"/>
          <a:chOff x="0" y="0"/>
          <a:chExt cx="0" cy="0"/>
        </a:xfrm>
      </p:grpSpPr>
      <p:sp>
        <p:nvSpPr>
          <p:cNvPr id="17411" name="Slide Number Placeholder 4">
            <a:extLst>
              <a:ext uri="{FF2B5EF4-FFF2-40B4-BE49-F238E27FC236}">
                <a16:creationId xmlns:a16="http://schemas.microsoft.com/office/drawing/2014/main" id="{E908DC46-CBC1-C055-80D0-9FC2183A59A7}"/>
              </a:ext>
            </a:extLst>
          </p:cNvPr>
          <p:cNvSpPr>
            <a:spLocks noGrp="1"/>
          </p:cNvSpPr>
          <p:nvPr>
            <p:ph type="sldNum" sz="quarter" idx="12"/>
          </p:nvPr>
        </p:nvSpPr>
        <p:spPr>
          <a:xfrm>
            <a:off x="8077200" y="6376244"/>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1" hangingPunct="1">
              <a:lnSpc>
                <a:spcPct val="100000"/>
              </a:lnSpc>
              <a:spcBef>
                <a:spcPts val="0"/>
              </a:spcBef>
              <a:spcAft>
                <a:spcPts val="0"/>
              </a:spcAft>
              <a:buClrTx/>
              <a:buSzTx/>
              <a:buFontTx/>
              <a:buNone/>
              <a:tabLst/>
              <a:defRPr/>
            </a:pPr>
            <a:fld id="{79505216-F202-4C6A-94D3-B2283E5B1BA2}" type="slidenum">
              <a:rPr kumimoji="0" lang="en-US" sz="1200" b="0" i="0" u="none" strike="noStrike" kern="1200" cap="none" spc="0" normalizeH="0" baseline="0" noProof="0">
                <a:ln>
                  <a:noFill/>
                </a:ln>
                <a:solidFill>
                  <a:prstClr val="black"/>
                </a:solidFill>
                <a:effectLst/>
                <a:uLnTx/>
                <a:uFillTx/>
                <a:latin typeface="Arial Narrow" panose="020B0606020202030204" pitchFamily="34" charset="0"/>
                <a:ea typeface="+mn-ea"/>
                <a:cs typeface="Arial" panose="020B0604020202020204" pitchFamily="34" charset="0"/>
              </a:rPr>
              <a:pPr marL="0" marR="0" lvl="0" indent="0" algn="r" defTabSz="914400" rtl="0" eaLnBrk="1" fontAlgn="auto" latinLnBrk="1"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Arial Narrow" panose="020B0606020202030204" pitchFamily="34" charset="0"/>
              <a:ea typeface="+mn-ea"/>
              <a:cs typeface="Arial" panose="020B0604020202020204" pitchFamily="34" charset="0"/>
            </a:endParaRPr>
          </a:p>
        </p:txBody>
      </p:sp>
      <p:grpSp>
        <p:nvGrpSpPr>
          <p:cNvPr id="6" name="Group 5">
            <a:extLst>
              <a:ext uri="{FF2B5EF4-FFF2-40B4-BE49-F238E27FC236}">
                <a16:creationId xmlns:a16="http://schemas.microsoft.com/office/drawing/2014/main" id="{34C504CF-1AAB-5E98-A808-BD1F38C5D0DB}"/>
              </a:ext>
            </a:extLst>
          </p:cNvPr>
          <p:cNvGrpSpPr/>
          <p:nvPr/>
        </p:nvGrpSpPr>
        <p:grpSpPr bwMode="auto">
          <a:xfrm>
            <a:off x="671673" y="195969"/>
            <a:ext cx="8741552" cy="834873"/>
            <a:chOff x="-81502" y="0"/>
            <a:chExt cx="5224621" cy="719137"/>
          </a:xfrm>
        </p:grpSpPr>
        <p:grpSp>
          <p:nvGrpSpPr>
            <p:cNvPr id="8" name="Group 4">
              <a:extLst>
                <a:ext uri="{FF2B5EF4-FFF2-40B4-BE49-F238E27FC236}">
                  <a16:creationId xmlns:a16="http://schemas.microsoft.com/office/drawing/2014/main" id="{97FC9888-A12A-6DBC-AEA7-A9DD560FAB7C}"/>
                </a:ext>
              </a:extLst>
            </p:cNvPr>
            <p:cNvGrpSpPr/>
            <p:nvPr/>
          </p:nvGrpSpPr>
          <p:grpSpPr bwMode="auto">
            <a:xfrm>
              <a:off x="-754" y="0"/>
              <a:ext cx="5122267" cy="719137"/>
              <a:chOff x="-754" y="0"/>
              <a:chExt cx="5122927" cy="719137"/>
            </a:xfrm>
          </p:grpSpPr>
          <p:sp>
            <p:nvSpPr>
              <p:cNvPr id="10" name="AutoShape 3">
                <a:extLst>
                  <a:ext uri="{FF2B5EF4-FFF2-40B4-BE49-F238E27FC236}">
                    <a16:creationId xmlns:a16="http://schemas.microsoft.com/office/drawing/2014/main" id="{D1D94919-4DC4-3833-365A-524615C2F24B}"/>
                  </a:ext>
                </a:extLst>
              </p:cNvPr>
              <p:cNvSpPr>
                <a:spLocks noChangeArrowheads="1"/>
              </p:cNvSpPr>
              <p:nvPr/>
            </p:nvSpPr>
            <p:spPr bwMode="auto">
              <a:xfrm>
                <a:off x="0" y="0"/>
                <a:ext cx="5122173" cy="719137"/>
              </a:xfrm>
              <a:prstGeom prst="roundRect">
                <a:avLst>
                  <a:gd name="adj" fmla="val 16667"/>
                </a:avLst>
              </a:prstGeom>
              <a:solidFill>
                <a:srgbClr val="FF9966"/>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1" hangingPunct="1">
                  <a:lnSpc>
                    <a:spcPct val="100000"/>
                  </a:lnSpc>
                  <a:spcBef>
                    <a:spcPct val="0"/>
                  </a:spcBef>
                  <a:spcAft>
                    <a:spcPts val="0"/>
                  </a:spcAft>
                  <a:buClrTx/>
                  <a:buSzTx/>
                  <a:buFontTx/>
                  <a:buNone/>
                  <a:tabLst/>
                  <a:defRPr/>
                </a:pPr>
                <a:endParaRPr kumimoji="0" lang="zh-CN" altLang="en-US" sz="30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11" name="AutoShape 3">
                <a:extLst>
                  <a:ext uri="{FF2B5EF4-FFF2-40B4-BE49-F238E27FC236}">
                    <a16:creationId xmlns:a16="http://schemas.microsoft.com/office/drawing/2014/main" id="{0716ED22-2892-39DC-E31C-86701B41FF2C}"/>
                  </a:ext>
                </a:extLst>
              </p:cNvPr>
              <p:cNvSpPr>
                <a:spLocks noChangeArrowheads="1"/>
              </p:cNvSpPr>
              <p:nvPr/>
            </p:nvSpPr>
            <p:spPr bwMode="auto">
              <a:xfrm>
                <a:off x="-754" y="89016"/>
                <a:ext cx="5042168" cy="541413"/>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marL="0" marR="0" lvl="0" indent="0" algn="ctr" defTabSz="914400" rtl="0" eaLnBrk="0" fontAlgn="auto" latinLnBrk="1" hangingPunct="0">
                  <a:lnSpc>
                    <a:spcPct val="100000"/>
                  </a:lnSpc>
                  <a:spcBef>
                    <a:spcPts val="0"/>
                  </a:spcBef>
                  <a:spcAft>
                    <a:spcPts val="0"/>
                  </a:spcAft>
                  <a:buClrTx/>
                  <a:buSzTx/>
                  <a:buFontTx/>
                  <a:buNone/>
                  <a:tabLst/>
                  <a:defRPr/>
                </a:pPr>
                <a:endParaRPr kumimoji="0" lang="zh-CN" altLang="en-US" sz="3000" b="0" i="0" u="none" strike="noStrike" kern="1200" cap="none" spc="0" normalizeH="0" baseline="0" noProof="0">
                  <a:ln>
                    <a:noFill/>
                  </a:ln>
                  <a:solidFill>
                    <a:srgbClr val="D24600"/>
                  </a:solidFill>
                  <a:effectLst/>
                  <a:uLnTx/>
                  <a:uFillTx/>
                  <a:latin typeface="Arial" panose="020B0604020202020204" pitchFamily="34" charset="0"/>
                  <a:ea typeface="Microsoft YaHei" panose="020B0503020204020204" pitchFamily="34" charset="-122"/>
                  <a:cs typeface="+mn-cs"/>
                </a:endParaRPr>
              </a:p>
            </p:txBody>
          </p:sp>
        </p:grpSp>
        <p:sp>
          <p:nvSpPr>
            <p:cNvPr id="9" name="Rectangle 13">
              <a:extLst>
                <a:ext uri="{FF2B5EF4-FFF2-40B4-BE49-F238E27FC236}">
                  <a16:creationId xmlns:a16="http://schemas.microsoft.com/office/drawing/2014/main" id="{308C5BBF-2583-A95D-12F0-887B8790AAEF}"/>
                </a:ext>
              </a:extLst>
            </p:cNvPr>
            <p:cNvSpPr>
              <a:spLocks noChangeArrowheads="1"/>
            </p:cNvSpPr>
            <p:nvPr/>
          </p:nvSpPr>
          <p:spPr bwMode="auto">
            <a:xfrm>
              <a:off x="-81502" y="134978"/>
              <a:ext cx="5224621" cy="48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kumimoji="0" lang="en-US" sz="3000" b="0" i="0" u="none" strike="noStrike" kern="1200" cap="none" spc="0" normalizeH="0" baseline="0" noProof="0" dirty="0">
                  <a:ln>
                    <a:noFill/>
                  </a:ln>
                  <a:solidFill>
                    <a:srgbClr val="D24600"/>
                  </a:solidFill>
                  <a:effectLst/>
                  <a:uLnTx/>
                  <a:uFillTx/>
                  <a:latin typeface="Arial" panose="020B0604020202020204" pitchFamily="34" charset="0"/>
                  <a:ea typeface="Microsoft YaHei" panose="020B0503020204020204" pitchFamily="34" charset="-122"/>
                  <a:cs typeface="Arial" panose="020B0604020202020204" pitchFamily="34" charset="0"/>
                </a:rPr>
                <a:t> </a:t>
              </a:r>
              <a:r>
                <a:rPr lang="fr-FR" sz="3000" dirty="0">
                  <a:solidFill>
                    <a:srgbClr val="D24600"/>
                  </a:solidFill>
                  <a:cs typeface="Arial" panose="020B0604020202020204" pitchFamily="34" charset="0"/>
                </a:rPr>
                <a:t>2.4.1. </a:t>
              </a:r>
              <a:r>
                <a:rPr lang="fr-FR" sz="3000" dirty="0" err="1">
                  <a:solidFill>
                    <a:srgbClr val="D24600"/>
                  </a:solidFill>
                  <a:cs typeface="Arial" panose="020B0604020202020204" pitchFamily="34" charset="0"/>
                </a:rPr>
                <a:t>Phân</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đoạn</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thị</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trường</a:t>
              </a:r>
              <a:endParaRPr lang="en-US" sz="3000" dirty="0">
                <a:solidFill>
                  <a:srgbClr val="D24600"/>
                </a:solidFill>
                <a:cs typeface="Arial" panose="020B0604020202020204" pitchFamily="34" charset="0"/>
              </a:endParaRPr>
            </a:p>
          </p:txBody>
        </p:sp>
      </p:grpSp>
      <p:grpSp>
        <p:nvGrpSpPr>
          <p:cNvPr id="13" name="Group 12">
            <a:extLst>
              <a:ext uri="{FF2B5EF4-FFF2-40B4-BE49-F238E27FC236}">
                <a16:creationId xmlns:a16="http://schemas.microsoft.com/office/drawing/2014/main" id="{C7FB3896-11BC-F928-9AC1-39EFD610BAA2}"/>
              </a:ext>
            </a:extLst>
          </p:cNvPr>
          <p:cNvGrpSpPr/>
          <p:nvPr/>
        </p:nvGrpSpPr>
        <p:grpSpPr bwMode="auto">
          <a:xfrm>
            <a:off x="806776" y="1709664"/>
            <a:ext cx="10394624" cy="4499618"/>
            <a:chOff x="-754" y="66415"/>
            <a:chExt cx="4752141" cy="627940"/>
          </a:xfrm>
        </p:grpSpPr>
        <p:grpSp>
          <p:nvGrpSpPr>
            <p:cNvPr id="14" name="Group 4">
              <a:extLst>
                <a:ext uri="{FF2B5EF4-FFF2-40B4-BE49-F238E27FC236}">
                  <a16:creationId xmlns:a16="http://schemas.microsoft.com/office/drawing/2014/main" id="{354D798E-2DBA-7242-9E5C-FA8BDA582958}"/>
                </a:ext>
              </a:extLst>
            </p:cNvPr>
            <p:cNvGrpSpPr/>
            <p:nvPr/>
          </p:nvGrpSpPr>
          <p:grpSpPr bwMode="auto">
            <a:xfrm>
              <a:off x="-754" y="66415"/>
              <a:ext cx="4752141" cy="627940"/>
              <a:chOff x="-754" y="66415"/>
              <a:chExt cx="4752754" cy="627940"/>
            </a:xfrm>
          </p:grpSpPr>
          <p:sp>
            <p:nvSpPr>
              <p:cNvPr id="16" name="AutoShape 3">
                <a:extLst>
                  <a:ext uri="{FF2B5EF4-FFF2-40B4-BE49-F238E27FC236}">
                    <a16:creationId xmlns:a16="http://schemas.microsoft.com/office/drawing/2014/main" id="{2273ABFD-775A-5C87-1703-A8BA5A8F055A}"/>
                  </a:ext>
                </a:extLst>
              </p:cNvPr>
              <p:cNvSpPr>
                <a:spLocks noChangeArrowheads="1"/>
              </p:cNvSpPr>
              <p:nvPr/>
            </p:nvSpPr>
            <p:spPr bwMode="auto">
              <a:xfrm>
                <a:off x="0" y="66415"/>
                <a:ext cx="4752000" cy="627940"/>
              </a:xfrm>
              <a:prstGeom prst="roundRect">
                <a:avLst>
                  <a:gd name="adj" fmla="val 16667"/>
                </a:avLst>
              </a:prstGeom>
              <a:solidFill>
                <a:srgbClr val="FF9966"/>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1" hangingPunct="1">
                  <a:lnSpc>
                    <a:spcPct val="100000"/>
                  </a:lnSpc>
                  <a:spcBef>
                    <a:spcPct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17" name="AutoShape 3">
                <a:extLst>
                  <a:ext uri="{FF2B5EF4-FFF2-40B4-BE49-F238E27FC236}">
                    <a16:creationId xmlns:a16="http://schemas.microsoft.com/office/drawing/2014/main" id="{B21CC568-6473-C7B9-678F-625ADA5015ED}"/>
                  </a:ext>
                </a:extLst>
              </p:cNvPr>
              <p:cNvSpPr>
                <a:spLocks noChangeArrowheads="1"/>
              </p:cNvSpPr>
              <p:nvPr/>
            </p:nvSpPr>
            <p:spPr bwMode="auto">
              <a:xfrm>
                <a:off x="-754" y="88068"/>
                <a:ext cx="4751933" cy="589226"/>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marL="0" marR="0" lvl="0" indent="0" algn="ctr" defTabSz="914400" rtl="0" eaLnBrk="0" fontAlgn="auto" latinLnBrk="1" hangingPunct="0">
                  <a:lnSpc>
                    <a:spcPct val="100000"/>
                  </a:lnSpc>
                  <a:spcBef>
                    <a:spcPts val="0"/>
                  </a:spcBef>
                  <a:spcAft>
                    <a:spcPts val="0"/>
                  </a:spcAft>
                  <a:buClrTx/>
                  <a:buSzTx/>
                  <a:buFontTx/>
                  <a:buNone/>
                  <a:tabLst/>
                  <a:defRPr/>
                </a:pPr>
                <a:endParaRPr kumimoji="0" lang="zh-CN" altLang="en-US" sz="1665" b="0" i="0" u="none" strike="noStrike" kern="1200" cap="none" spc="0" normalizeH="0" baseline="0" noProof="0">
                  <a:ln>
                    <a:noFill/>
                  </a:ln>
                  <a:solidFill>
                    <a:srgbClr val="D24600"/>
                  </a:solidFill>
                  <a:effectLst/>
                  <a:uLnTx/>
                  <a:uFillTx/>
                  <a:latin typeface="Arial" panose="020B0604020202020204" pitchFamily="34" charset="0"/>
                  <a:ea typeface="Microsoft YaHei" panose="020B0503020204020204" pitchFamily="34" charset="-122"/>
                  <a:cs typeface="+mn-cs"/>
                </a:endParaRPr>
              </a:p>
            </p:txBody>
          </p:sp>
        </p:grpSp>
        <p:sp>
          <p:nvSpPr>
            <p:cNvPr id="15" name="Rectangle 13">
              <a:extLst>
                <a:ext uri="{FF2B5EF4-FFF2-40B4-BE49-F238E27FC236}">
                  <a16:creationId xmlns:a16="http://schemas.microsoft.com/office/drawing/2014/main" id="{F6910020-E7D6-7955-FAF0-9F931833219F}"/>
                </a:ext>
              </a:extLst>
            </p:cNvPr>
            <p:cNvSpPr>
              <a:spLocks noChangeArrowheads="1"/>
            </p:cNvSpPr>
            <p:nvPr/>
          </p:nvSpPr>
          <p:spPr bwMode="auto">
            <a:xfrm>
              <a:off x="37501" y="93898"/>
              <a:ext cx="4674747" cy="495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algn="just">
                <a:spcBef>
                  <a:spcPts val="300"/>
                </a:spcBef>
                <a:spcAft>
                  <a:spcPts val="300"/>
                </a:spcAft>
                <a:buNone/>
              </a:pPr>
              <a:r>
                <a:rPr lang="fr-FR" sz="2900" dirty="0">
                  <a:solidFill>
                    <a:srgbClr val="C00000"/>
                  </a:solidFill>
                  <a:cs typeface="Arial" panose="020B0604020202020204" pitchFamily="34" charset="0"/>
                </a:rPr>
                <a:t>   </a:t>
              </a:r>
              <a:r>
                <a:rPr lang="fr-FR" sz="2900" dirty="0" err="1">
                  <a:solidFill>
                    <a:srgbClr val="C00000"/>
                  </a:solidFill>
                  <a:cs typeface="Arial" panose="020B0604020202020204" pitchFamily="34" charset="0"/>
                </a:rPr>
                <a:t>Khái</a:t>
              </a:r>
              <a:r>
                <a:rPr lang="fr-FR" sz="2900" dirty="0">
                  <a:solidFill>
                    <a:srgbClr val="C00000"/>
                  </a:solidFill>
                  <a:cs typeface="Arial" panose="020B0604020202020204" pitchFamily="34" charset="0"/>
                </a:rPr>
                <a:t> </a:t>
              </a:r>
              <a:r>
                <a:rPr lang="fr-FR" sz="2900" dirty="0" err="1">
                  <a:solidFill>
                    <a:srgbClr val="C00000"/>
                  </a:solidFill>
                  <a:cs typeface="Arial" panose="020B0604020202020204" pitchFamily="34" charset="0"/>
                </a:rPr>
                <a:t>niệm</a:t>
              </a:r>
              <a:endParaRPr lang="en-US" sz="2900" dirty="0">
                <a:solidFill>
                  <a:srgbClr val="C00000"/>
                </a:solidFill>
                <a:cs typeface="Arial" panose="020B0604020202020204" pitchFamily="34" charset="0"/>
              </a:endParaRPr>
            </a:p>
            <a:p>
              <a:pPr marL="342900" marR="0" indent="-342900" algn="just">
                <a:spcBef>
                  <a:spcPts val="300"/>
                </a:spcBef>
                <a:spcAft>
                  <a:spcPts val="300"/>
                </a:spcAft>
                <a:buFont typeface="Wingdings" panose="05000000000000000000" pitchFamily="2" charset="2"/>
                <a:buChar char="§"/>
              </a:pPr>
              <a:r>
                <a:rPr lang="fr-FR" dirty="0" err="1">
                  <a:solidFill>
                    <a:srgbClr val="002060"/>
                  </a:solidFill>
                  <a:cs typeface="Arial" panose="020B0604020202020204" pitchFamily="34" charset="0"/>
                </a:rPr>
                <a:t>Phân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đoạn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thị</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trường</a:t>
              </a:r>
              <a:r>
                <a:rPr lang="fr-FR" dirty="0">
                  <a:solidFill>
                    <a:srgbClr val="002060"/>
                  </a:solidFill>
                  <a:cs typeface="Arial" panose="020B0604020202020204" pitchFamily="34" charset="0"/>
                </a:rPr>
                <a:t> là </a:t>
              </a:r>
              <a:r>
                <a:rPr lang="fr-FR" dirty="0" err="1">
                  <a:solidFill>
                    <a:srgbClr val="002060"/>
                  </a:solidFill>
                  <a:cs typeface="Arial" panose="020B0604020202020204" pitchFamily="34" charset="0"/>
                </a:rPr>
                <a:t>phân</a:t>
              </a:r>
              <a:r>
                <a:rPr lang="fr-FR" dirty="0">
                  <a:solidFill>
                    <a:srgbClr val="002060"/>
                  </a:solidFill>
                  <a:cs typeface="Arial" panose="020B0604020202020204" pitchFamily="34" charset="0"/>
                </a:rPr>
                <a:t> chia </a:t>
              </a:r>
              <a:r>
                <a:rPr lang="fr-FR" dirty="0" err="1">
                  <a:solidFill>
                    <a:srgbClr val="002060"/>
                  </a:solidFill>
                  <a:cs typeface="Arial" panose="020B0604020202020204" pitchFamily="34" charset="0"/>
                </a:rPr>
                <a:t>thị</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trường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tổng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thể</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của</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một</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sản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phẩm</a:t>
              </a:r>
              <a:r>
                <a:rPr lang="fr-FR" dirty="0">
                  <a:solidFill>
                    <a:srgbClr val="002060"/>
                  </a:solidFill>
                  <a:cs typeface="Arial" panose="020B0604020202020204" pitchFamily="34" charset="0"/>
                </a:rPr>
                <a:t> ra </a:t>
              </a:r>
              <a:r>
                <a:rPr lang="fr-FR" dirty="0" err="1">
                  <a:solidFill>
                    <a:srgbClr val="002060"/>
                  </a:solidFill>
                  <a:cs typeface="Arial" panose="020B0604020202020204" pitchFamily="34" charset="0"/>
                </a:rPr>
                <a:t>thành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các</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nhóm</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có</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những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đặc</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trưng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chung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gọi</a:t>
              </a:r>
              <a:r>
                <a:rPr lang="fr-FR" dirty="0">
                  <a:solidFill>
                    <a:srgbClr val="002060"/>
                  </a:solidFill>
                  <a:cs typeface="Arial" panose="020B0604020202020204" pitchFamily="34" charset="0"/>
                </a:rPr>
                <a:t> là </a:t>
              </a:r>
              <a:r>
                <a:rPr lang="fr-FR" dirty="0" err="1">
                  <a:solidFill>
                    <a:srgbClr val="002060"/>
                  </a:solidFill>
                  <a:cs typeface="Arial" panose="020B0604020202020204" pitchFamily="34" charset="0"/>
                </a:rPr>
                <a:t>các</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đoạn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thị</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trường</a:t>
              </a:r>
              <a:r>
                <a:rPr lang="fr-FR" dirty="0">
                  <a:solidFill>
                    <a:srgbClr val="002060"/>
                  </a:solidFill>
                  <a:cs typeface="Arial" panose="020B0604020202020204" pitchFamily="34" charset="0"/>
                </a:rPr>
                <a:t>.</a:t>
              </a:r>
              <a:endParaRPr lang="en-US" dirty="0">
                <a:solidFill>
                  <a:srgbClr val="002060"/>
                </a:solidFill>
                <a:cs typeface="Arial" panose="020B0604020202020204" pitchFamily="34" charset="0"/>
              </a:endParaRPr>
            </a:p>
            <a:p>
              <a:pPr marL="342900" indent="-342900" algn="just" latinLnBrk="1">
                <a:spcBef>
                  <a:spcPts val="600"/>
                </a:spcBef>
                <a:spcAft>
                  <a:spcPts val="600"/>
                </a:spcAft>
                <a:buFont typeface="Wingdings" panose="05000000000000000000" pitchFamily="2" charset="2"/>
                <a:buChar char="§"/>
                <a:defRPr/>
              </a:pPr>
              <a:r>
                <a:rPr lang="fr-FR" dirty="0" err="1">
                  <a:solidFill>
                    <a:srgbClr val="002060"/>
                  </a:solidFill>
                  <a:cs typeface="Arial" panose="020B0604020202020204" pitchFamily="34" charset="0"/>
                </a:rPr>
                <a:t>Phân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đoạn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thị</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trường</a:t>
              </a:r>
              <a:r>
                <a:rPr lang="fr-FR" dirty="0">
                  <a:solidFill>
                    <a:srgbClr val="002060"/>
                  </a:solidFill>
                  <a:cs typeface="Arial" panose="020B0604020202020204" pitchFamily="34" charset="0"/>
                </a:rPr>
                <a:t> là </a:t>
              </a:r>
              <a:r>
                <a:rPr lang="fr-FR" dirty="0" err="1">
                  <a:solidFill>
                    <a:srgbClr val="002060"/>
                  </a:solidFill>
                  <a:cs typeface="Arial" panose="020B0604020202020204" pitchFamily="34" charset="0"/>
                </a:rPr>
                <a:t>quá</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trình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phân</a:t>
              </a:r>
              <a:r>
                <a:rPr lang="fr-FR" dirty="0">
                  <a:solidFill>
                    <a:srgbClr val="002060"/>
                  </a:solidFill>
                  <a:cs typeface="Arial" panose="020B0604020202020204" pitchFamily="34" charset="0"/>
                </a:rPr>
                <a:t> chia </a:t>
              </a:r>
              <a:r>
                <a:rPr lang="fr-FR" dirty="0" err="1">
                  <a:solidFill>
                    <a:srgbClr val="002060"/>
                  </a:solidFill>
                  <a:cs typeface="Arial" panose="020B0604020202020204" pitchFamily="34" charset="0"/>
                </a:rPr>
                <a:t>thị</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trường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tổng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thể</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thành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các</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nhóm</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nhỏ</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hơn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trên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cơ</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sở</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những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điểm</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khác</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biệt</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về</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nhu</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cầu</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ước</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muốn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và</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các</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đặc</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điểm</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trong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hành</a:t>
              </a:r>
              <a:r>
                <a:rPr lang="fr-FR" dirty="0">
                  <a:solidFill>
                    <a:srgbClr val="002060"/>
                  </a:solidFill>
                  <a:cs typeface="Arial" panose="020B0604020202020204" pitchFamily="34" charset="0"/>
                </a:rPr>
                <a:t> vi.</a:t>
              </a:r>
              <a:endParaRPr lang="en-US" dirty="0">
                <a:solidFill>
                  <a:srgbClr val="002060"/>
                </a:solidFill>
                <a:cs typeface="Arial" panose="020B0604020202020204" pitchFamily="34" charset="0"/>
              </a:endParaRPr>
            </a:p>
            <a:p>
              <a:pPr marL="0" marR="0" lvl="0" indent="0" algn="just" defTabSz="914400" rtl="0" eaLnBrk="1" fontAlgn="auto" latinLnBrk="1" hangingPunct="1">
                <a:spcBef>
                  <a:spcPts val="600"/>
                </a:spcBef>
                <a:spcAft>
                  <a:spcPts val="600"/>
                </a:spcAft>
                <a:buClrTx/>
                <a:buSzTx/>
                <a:buFontTx/>
                <a:buNone/>
                <a:tabLst/>
                <a:defRPr/>
              </a:pPr>
              <a:endParaRPr kumimoji="0" lang="en-US" sz="2900" b="0" i="0" u="none" strike="noStrike" kern="1200" cap="none" spc="0" normalizeH="0" baseline="0" noProof="0" dirty="0">
                <a:ln>
                  <a:noFill/>
                </a:ln>
                <a:solidFill>
                  <a:srgbClr val="C00000"/>
                </a:solidFill>
                <a:effectLst/>
                <a:uLnTx/>
                <a:uFillTx/>
                <a:latin typeface="Arial" panose="020B0604020202020204" pitchFamily="34" charset="0"/>
                <a:ea typeface="Microsoft YaHei" panose="020B0503020204020204" pitchFamily="34" charset="-122"/>
                <a:cs typeface="Arial" panose="020B0604020202020204" pitchFamily="34" charset="0"/>
              </a:endParaRPr>
            </a:p>
          </p:txBody>
        </p:sp>
      </p:grpSp>
      <p:sp>
        <p:nvSpPr>
          <p:cNvPr id="2" name="Footer Placeholder 1">
            <a:extLst>
              <a:ext uri="{FF2B5EF4-FFF2-40B4-BE49-F238E27FC236}">
                <a16:creationId xmlns:a16="http://schemas.microsoft.com/office/drawing/2014/main" id="{C6CE85C2-2198-76BF-C1EA-1B1DDF61C81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34" charset="-127"/>
              <a:cs typeface="+mn-cs"/>
            </a:endParaRPr>
          </a:p>
        </p:txBody>
      </p:sp>
    </p:spTree>
    <p:extLst>
      <p:ext uri="{BB962C8B-B14F-4D97-AF65-F5344CB8AC3E}">
        <p14:creationId xmlns:p14="http://schemas.microsoft.com/office/powerpoint/2010/main" val="366586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Bottom)">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09823-FC89-4BF5-38AC-2DA539CC4470}"/>
            </a:ext>
          </a:extLst>
        </p:cNvPr>
        <p:cNvGrpSpPr/>
        <p:nvPr/>
      </p:nvGrpSpPr>
      <p:grpSpPr>
        <a:xfrm>
          <a:off x="0" y="0"/>
          <a:ext cx="0" cy="0"/>
          <a:chOff x="0" y="0"/>
          <a:chExt cx="0" cy="0"/>
        </a:xfrm>
      </p:grpSpPr>
      <p:sp>
        <p:nvSpPr>
          <p:cNvPr id="17411" name="Slide Number Placeholder 4">
            <a:extLst>
              <a:ext uri="{FF2B5EF4-FFF2-40B4-BE49-F238E27FC236}">
                <a16:creationId xmlns:a16="http://schemas.microsoft.com/office/drawing/2014/main" id="{7AC2401C-DD3D-6C2E-4E0C-D9937234A9FA}"/>
              </a:ext>
            </a:extLst>
          </p:cNvPr>
          <p:cNvSpPr>
            <a:spLocks noGrp="1"/>
          </p:cNvSpPr>
          <p:nvPr>
            <p:ph type="sldNum" sz="quarter" idx="12"/>
          </p:nvPr>
        </p:nvSpPr>
        <p:spPr>
          <a:xfrm>
            <a:off x="8077200" y="6376244"/>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1" hangingPunct="1">
              <a:lnSpc>
                <a:spcPct val="100000"/>
              </a:lnSpc>
              <a:spcBef>
                <a:spcPts val="0"/>
              </a:spcBef>
              <a:spcAft>
                <a:spcPts val="0"/>
              </a:spcAft>
              <a:buClrTx/>
              <a:buSzTx/>
              <a:buFontTx/>
              <a:buNone/>
              <a:tabLst/>
              <a:defRPr/>
            </a:pPr>
            <a:fld id="{79505216-F202-4C6A-94D3-B2283E5B1BA2}" type="slidenum">
              <a:rPr kumimoji="0" lang="en-US" sz="1200" b="0" i="0" u="none" strike="noStrike" kern="1200" cap="none" spc="0" normalizeH="0" baseline="0" noProof="0">
                <a:ln>
                  <a:noFill/>
                </a:ln>
                <a:solidFill>
                  <a:prstClr val="black"/>
                </a:solidFill>
                <a:effectLst/>
                <a:uLnTx/>
                <a:uFillTx/>
                <a:latin typeface="Arial Narrow" panose="020B0606020202030204" pitchFamily="34" charset="0"/>
                <a:ea typeface="+mn-ea"/>
                <a:cs typeface="Arial" panose="020B0604020202020204" pitchFamily="34" charset="0"/>
              </a:rPr>
              <a:pPr marL="0" marR="0" lvl="0" indent="0" algn="r" defTabSz="914400" rtl="0" eaLnBrk="1" fontAlgn="auto" latinLnBrk="1"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Arial Narrow" panose="020B0606020202030204" pitchFamily="34" charset="0"/>
              <a:ea typeface="+mn-ea"/>
              <a:cs typeface="Arial" panose="020B0604020202020204" pitchFamily="34" charset="0"/>
            </a:endParaRPr>
          </a:p>
        </p:txBody>
      </p:sp>
      <p:grpSp>
        <p:nvGrpSpPr>
          <p:cNvPr id="6" name="Group 5">
            <a:extLst>
              <a:ext uri="{FF2B5EF4-FFF2-40B4-BE49-F238E27FC236}">
                <a16:creationId xmlns:a16="http://schemas.microsoft.com/office/drawing/2014/main" id="{041AA124-5392-E7DA-33BE-1BBDEAC41A93}"/>
              </a:ext>
            </a:extLst>
          </p:cNvPr>
          <p:cNvGrpSpPr/>
          <p:nvPr/>
        </p:nvGrpSpPr>
        <p:grpSpPr bwMode="auto">
          <a:xfrm>
            <a:off x="671673" y="195969"/>
            <a:ext cx="8741552" cy="834873"/>
            <a:chOff x="-81502" y="0"/>
            <a:chExt cx="5224621" cy="719137"/>
          </a:xfrm>
        </p:grpSpPr>
        <p:grpSp>
          <p:nvGrpSpPr>
            <p:cNvPr id="8" name="Group 4">
              <a:extLst>
                <a:ext uri="{FF2B5EF4-FFF2-40B4-BE49-F238E27FC236}">
                  <a16:creationId xmlns:a16="http://schemas.microsoft.com/office/drawing/2014/main" id="{EEBE6DDA-B40A-EEE5-AA03-E45459BC621F}"/>
                </a:ext>
              </a:extLst>
            </p:cNvPr>
            <p:cNvGrpSpPr/>
            <p:nvPr/>
          </p:nvGrpSpPr>
          <p:grpSpPr bwMode="auto">
            <a:xfrm>
              <a:off x="-754" y="0"/>
              <a:ext cx="5122267" cy="719137"/>
              <a:chOff x="-754" y="0"/>
              <a:chExt cx="5122927" cy="719137"/>
            </a:xfrm>
          </p:grpSpPr>
          <p:sp>
            <p:nvSpPr>
              <p:cNvPr id="10" name="AutoShape 3">
                <a:extLst>
                  <a:ext uri="{FF2B5EF4-FFF2-40B4-BE49-F238E27FC236}">
                    <a16:creationId xmlns:a16="http://schemas.microsoft.com/office/drawing/2014/main" id="{D04D5773-385D-1E25-4BAF-A6A6E0ACCF94}"/>
                  </a:ext>
                </a:extLst>
              </p:cNvPr>
              <p:cNvSpPr>
                <a:spLocks noChangeArrowheads="1"/>
              </p:cNvSpPr>
              <p:nvPr/>
            </p:nvSpPr>
            <p:spPr bwMode="auto">
              <a:xfrm>
                <a:off x="0" y="0"/>
                <a:ext cx="5122173" cy="719137"/>
              </a:xfrm>
              <a:prstGeom prst="roundRect">
                <a:avLst>
                  <a:gd name="adj" fmla="val 16667"/>
                </a:avLst>
              </a:prstGeom>
              <a:solidFill>
                <a:srgbClr val="FF9966"/>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1" hangingPunct="1">
                  <a:lnSpc>
                    <a:spcPct val="100000"/>
                  </a:lnSpc>
                  <a:spcBef>
                    <a:spcPct val="0"/>
                  </a:spcBef>
                  <a:spcAft>
                    <a:spcPts val="0"/>
                  </a:spcAft>
                  <a:buClrTx/>
                  <a:buSzTx/>
                  <a:buFontTx/>
                  <a:buNone/>
                  <a:tabLst/>
                  <a:defRPr/>
                </a:pPr>
                <a:endParaRPr kumimoji="0" lang="zh-CN" altLang="en-US" sz="30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11" name="AutoShape 3">
                <a:extLst>
                  <a:ext uri="{FF2B5EF4-FFF2-40B4-BE49-F238E27FC236}">
                    <a16:creationId xmlns:a16="http://schemas.microsoft.com/office/drawing/2014/main" id="{447CE3A1-F863-A4FB-05D9-7B32915D3DB3}"/>
                  </a:ext>
                </a:extLst>
              </p:cNvPr>
              <p:cNvSpPr>
                <a:spLocks noChangeArrowheads="1"/>
              </p:cNvSpPr>
              <p:nvPr/>
            </p:nvSpPr>
            <p:spPr bwMode="auto">
              <a:xfrm>
                <a:off x="-754" y="89016"/>
                <a:ext cx="5042168" cy="541413"/>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marL="0" marR="0" lvl="0" indent="0" algn="ctr" defTabSz="914400" rtl="0" eaLnBrk="0" fontAlgn="auto" latinLnBrk="1" hangingPunct="0">
                  <a:lnSpc>
                    <a:spcPct val="100000"/>
                  </a:lnSpc>
                  <a:spcBef>
                    <a:spcPts val="0"/>
                  </a:spcBef>
                  <a:spcAft>
                    <a:spcPts val="0"/>
                  </a:spcAft>
                  <a:buClrTx/>
                  <a:buSzTx/>
                  <a:buFontTx/>
                  <a:buNone/>
                  <a:tabLst/>
                  <a:defRPr/>
                </a:pPr>
                <a:endParaRPr kumimoji="0" lang="zh-CN" altLang="en-US" sz="3000" b="0" i="0" u="none" strike="noStrike" kern="1200" cap="none" spc="0" normalizeH="0" baseline="0" noProof="0">
                  <a:ln>
                    <a:noFill/>
                  </a:ln>
                  <a:solidFill>
                    <a:srgbClr val="D24600"/>
                  </a:solidFill>
                  <a:effectLst/>
                  <a:uLnTx/>
                  <a:uFillTx/>
                  <a:latin typeface="Arial" panose="020B0604020202020204" pitchFamily="34" charset="0"/>
                  <a:ea typeface="Microsoft YaHei" panose="020B0503020204020204" pitchFamily="34" charset="-122"/>
                  <a:cs typeface="+mn-cs"/>
                </a:endParaRPr>
              </a:p>
            </p:txBody>
          </p:sp>
        </p:grpSp>
        <p:sp>
          <p:nvSpPr>
            <p:cNvPr id="9" name="Rectangle 13">
              <a:extLst>
                <a:ext uri="{FF2B5EF4-FFF2-40B4-BE49-F238E27FC236}">
                  <a16:creationId xmlns:a16="http://schemas.microsoft.com/office/drawing/2014/main" id="{ABA49C73-D8F1-D552-C298-72899F39E9B9}"/>
                </a:ext>
              </a:extLst>
            </p:cNvPr>
            <p:cNvSpPr>
              <a:spLocks noChangeArrowheads="1"/>
            </p:cNvSpPr>
            <p:nvPr/>
          </p:nvSpPr>
          <p:spPr bwMode="auto">
            <a:xfrm>
              <a:off x="-81502" y="134978"/>
              <a:ext cx="5224621" cy="48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kumimoji="0" lang="en-US" sz="3000" b="0" i="0" u="none" strike="noStrike" kern="1200" cap="none" spc="0" normalizeH="0" baseline="0" noProof="0" dirty="0">
                  <a:ln>
                    <a:noFill/>
                  </a:ln>
                  <a:solidFill>
                    <a:srgbClr val="D24600"/>
                  </a:solidFill>
                  <a:effectLst/>
                  <a:uLnTx/>
                  <a:uFillTx/>
                  <a:latin typeface="Arial" panose="020B0604020202020204" pitchFamily="34" charset="0"/>
                  <a:ea typeface="Microsoft YaHei" panose="020B0503020204020204" pitchFamily="34" charset="-122"/>
                  <a:cs typeface="Arial" panose="020B0604020202020204" pitchFamily="34" charset="0"/>
                </a:rPr>
                <a:t> </a:t>
              </a:r>
              <a:r>
                <a:rPr lang="fr-FR" sz="3000" dirty="0">
                  <a:solidFill>
                    <a:srgbClr val="D24600"/>
                  </a:solidFill>
                  <a:cs typeface="Arial" panose="020B0604020202020204" pitchFamily="34" charset="0"/>
                </a:rPr>
                <a:t>2.4.1. </a:t>
              </a:r>
              <a:r>
                <a:rPr lang="fr-FR" sz="3000" dirty="0" err="1">
                  <a:solidFill>
                    <a:srgbClr val="D24600"/>
                  </a:solidFill>
                  <a:cs typeface="Arial" panose="020B0604020202020204" pitchFamily="34" charset="0"/>
                </a:rPr>
                <a:t>Phân</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đoạn</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thị</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trường</a:t>
              </a:r>
              <a:endParaRPr lang="en-US" sz="3000" dirty="0">
                <a:solidFill>
                  <a:srgbClr val="D24600"/>
                </a:solidFill>
                <a:cs typeface="Arial" panose="020B0604020202020204" pitchFamily="34" charset="0"/>
              </a:endParaRPr>
            </a:p>
          </p:txBody>
        </p:sp>
      </p:grpSp>
      <p:grpSp>
        <p:nvGrpSpPr>
          <p:cNvPr id="13" name="Group 12">
            <a:extLst>
              <a:ext uri="{FF2B5EF4-FFF2-40B4-BE49-F238E27FC236}">
                <a16:creationId xmlns:a16="http://schemas.microsoft.com/office/drawing/2014/main" id="{225BA983-1220-18E5-765A-BFD2DEA799AD}"/>
              </a:ext>
            </a:extLst>
          </p:cNvPr>
          <p:cNvGrpSpPr/>
          <p:nvPr/>
        </p:nvGrpSpPr>
        <p:grpSpPr bwMode="auto">
          <a:xfrm>
            <a:off x="806776" y="1709664"/>
            <a:ext cx="10394624" cy="4499618"/>
            <a:chOff x="-754" y="66415"/>
            <a:chExt cx="4752141" cy="627940"/>
          </a:xfrm>
        </p:grpSpPr>
        <p:grpSp>
          <p:nvGrpSpPr>
            <p:cNvPr id="14" name="Group 4">
              <a:extLst>
                <a:ext uri="{FF2B5EF4-FFF2-40B4-BE49-F238E27FC236}">
                  <a16:creationId xmlns:a16="http://schemas.microsoft.com/office/drawing/2014/main" id="{4ED4D16E-4A2C-3EF1-E20D-A41C3FC7E635}"/>
                </a:ext>
              </a:extLst>
            </p:cNvPr>
            <p:cNvGrpSpPr/>
            <p:nvPr/>
          </p:nvGrpSpPr>
          <p:grpSpPr bwMode="auto">
            <a:xfrm>
              <a:off x="-754" y="66415"/>
              <a:ext cx="4752141" cy="627940"/>
              <a:chOff x="-754" y="66415"/>
              <a:chExt cx="4752754" cy="627940"/>
            </a:xfrm>
          </p:grpSpPr>
          <p:sp>
            <p:nvSpPr>
              <p:cNvPr id="16" name="AutoShape 3">
                <a:extLst>
                  <a:ext uri="{FF2B5EF4-FFF2-40B4-BE49-F238E27FC236}">
                    <a16:creationId xmlns:a16="http://schemas.microsoft.com/office/drawing/2014/main" id="{077F7DC1-54F1-466D-D5E2-105B6ABF75AF}"/>
                  </a:ext>
                </a:extLst>
              </p:cNvPr>
              <p:cNvSpPr>
                <a:spLocks noChangeArrowheads="1"/>
              </p:cNvSpPr>
              <p:nvPr/>
            </p:nvSpPr>
            <p:spPr bwMode="auto">
              <a:xfrm>
                <a:off x="0" y="66415"/>
                <a:ext cx="4752000" cy="627940"/>
              </a:xfrm>
              <a:prstGeom prst="roundRect">
                <a:avLst>
                  <a:gd name="adj" fmla="val 16667"/>
                </a:avLst>
              </a:prstGeom>
              <a:solidFill>
                <a:srgbClr val="FF9966"/>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1" hangingPunct="1">
                  <a:lnSpc>
                    <a:spcPct val="100000"/>
                  </a:lnSpc>
                  <a:spcBef>
                    <a:spcPct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17" name="AutoShape 3">
                <a:extLst>
                  <a:ext uri="{FF2B5EF4-FFF2-40B4-BE49-F238E27FC236}">
                    <a16:creationId xmlns:a16="http://schemas.microsoft.com/office/drawing/2014/main" id="{BED89B45-FFEF-A0B1-4DF4-E14D77D256A7}"/>
                  </a:ext>
                </a:extLst>
              </p:cNvPr>
              <p:cNvSpPr>
                <a:spLocks noChangeArrowheads="1"/>
              </p:cNvSpPr>
              <p:nvPr/>
            </p:nvSpPr>
            <p:spPr bwMode="auto">
              <a:xfrm>
                <a:off x="-754" y="88068"/>
                <a:ext cx="4751933" cy="589226"/>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marL="0" marR="0" lvl="0" indent="0" algn="ctr" defTabSz="914400" rtl="0" eaLnBrk="0" fontAlgn="auto" latinLnBrk="1" hangingPunct="0">
                  <a:lnSpc>
                    <a:spcPct val="100000"/>
                  </a:lnSpc>
                  <a:spcBef>
                    <a:spcPts val="0"/>
                  </a:spcBef>
                  <a:spcAft>
                    <a:spcPts val="0"/>
                  </a:spcAft>
                  <a:buClrTx/>
                  <a:buSzTx/>
                  <a:buFontTx/>
                  <a:buNone/>
                  <a:tabLst/>
                  <a:defRPr/>
                </a:pPr>
                <a:endParaRPr kumimoji="0" lang="zh-CN" altLang="en-US" sz="1665" b="0" i="0" u="none" strike="noStrike" kern="1200" cap="none" spc="0" normalizeH="0" baseline="0" noProof="0">
                  <a:ln>
                    <a:noFill/>
                  </a:ln>
                  <a:solidFill>
                    <a:srgbClr val="D24600"/>
                  </a:solidFill>
                  <a:effectLst/>
                  <a:uLnTx/>
                  <a:uFillTx/>
                  <a:latin typeface="Arial" panose="020B0604020202020204" pitchFamily="34" charset="0"/>
                  <a:ea typeface="Microsoft YaHei" panose="020B0503020204020204" pitchFamily="34" charset="-122"/>
                  <a:cs typeface="+mn-cs"/>
                </a:endParaRPr>
              </a:p>
            </p:txBody>
          </p:sp>
        </p:grpSp>
        <p:sp>
          <p:nvSpPr>
            <p:cNvPr id="15" name="Rectangle 13">
              <a:extLst>
                <a:ext uri="{FF2B5EF4-FFF2-40B4-BE49-F238E27FC236}">
                  <a16:creationId xmlns:a16="http://schemas.microsoft.com/office/drawing/2014/main" id="{4F17E301-9FB2-4231-6C53-E41E489A6928}"/>
                </a:ext>
              </a:extLst>
            </p:cNvPr>
            <p:cNvSpPr>
              <a:spLocks noChangeArrowheads="1"/>
            </p:cNvSpPr>
            <p:nvPr/>
          </p:nvSpPr>
          <p:spPr bwMode="auto">
            <a:xfrm>
              <a:off x="37501" y="93898"/>
              <a:ext cx="4674747" cy="508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a:spcBef>
                  <a:spcPts val="300"/>
                </a:spcBef>
                <a:spcAft>
                  <a:spcPts val="300"/>
                </a:spcAft>
                <a:buNone/>
              </a:pPr>
              <a:r>
                <a:rPr lang="fr-FR" sz="29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Việc</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phân</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đoạn</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phải</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đáp</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ứng</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các</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yêu</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cầu</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cơ</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bản</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sau</a:t>
              </a:r>
              <a:r>
                <a:rPr lang="fr-FR" sz="2800" dirty="0">
                  <a:solidFill>
                    <a:srgbClr val="C00000"/>
                  </a:solidFill>
                  <a:cs typeface="Arial" panose="020B0604020202020204" pitchFamily="34" charset="0"/>
                </a:rPr>
                <a:t> :</a:t>
              </a:r>
              <a:endParaRPr lang="en-US" sz="2800" dirty="0">
                <a:solidFill>
                  <a:srgbClr val="C00000"/>
                </a:solidFill>
                <a:cs typeface="Arial" panose="020B0604020202020204" pitchFamily="34" charset="0"/>
              </a:endParaRPr>
            </a:p>
            <a:p>
              <a:pPr marL="342900" marR="0" lvl="0" indent="-342900" algn="just">
                <a:spcBef>
                  <a:spcPts val="300"/>
                </a:spcBef>
                <a:buFont typeface="Symbol" panose="05050102010706020507" pitchFamily="18" charset="2"/>
                <a:buChar char="-"/>
              </a:pPr>
              <a:r>
                <a:rPr lang="fr-FR" dirty="0" err="1">
                  <a:solidFill>
                    <a:srgbClr val="002060"/>
                  </a:solidFill>
                  <a:cs typeface="Arial" panose="020B0604020202020204" pitchFamily="34" charset="0"/>
                </a:rPr>
                <a:t>Có</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thể</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đánh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giá</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được</a:t>
              </a:r>
              <a:endParaRPr lang="en-US" dirty="0">
                <a:solidFill>
                  <a:srgbClr val="002060"/>
                </a:solidFill>
                <a:cs typeface="Arial" panose="020B0604020202020204" pitchFamily="34" charset="0"/>
              </a:endParaRPr>
            </a:p>
            <a:p>
              <a:pPr marL="342900" marR="0" lvl="0" indent="-342900" algn="just">
                <a:buFont typeface="Symbol" panose="05050102010706020507" pitchFamily="18" charset="2"/>
                <a:buChar char="-"/>
              </a:pPr>
              <a:r>
                <a:rPr lang="fr-FR" dirty="0" err="1">
                  <a:solidFill>
                    <a:srgbClr val="002060"/>
                  </a:solidFill>
                  <a:cs typeface="Arial" panose="020B0604020202020204" pitchFamily="34" charset="0"/>
                </a:rPr>
                <a:t>Có</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giá</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trị</a:t>
              </a:r>
              <a:endParaRPr lang="en-US" dirty="0">
                <a:solidFill>
                  <a:srgbClr val="002060"/>
                </a:solidFill>
                <a:cs typeface="Arial" panose="020B0604020202020204" pitchFamily="34" charset="0"/>
              </a:endParaRPr>
            </a:p>
            <a:p>
              <a:pPr marL="342900" marR="0" lvl="0" indent="-342900" algn="just">
                <a:buFont typeface="Symbol" panose="05050102010706020507" pitchFamily="18" charset="2"/>
                <a:buChar char="-"/>
              </a:pPr>
              <a:r>
                <a:rPr lang="fr-FR" dirty="0" err="1">
                  <a:solidFill>
                    <a:srgbClr val="002060"/>
                  </a:solidFill>
                  <a:cs typeface="Arial" panose="020B0604020202020204" pitchFamily="34" charset="0"/>
                </a:rPr>
                <a:t>Có</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thể</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tiếp</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cận</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được</a:t>
              </a:r>
              <a:endParaRPr lang="en-US" dirty="0">
                <a:solidFill>
                  <a:srgbClr val="002060"/>
                </a:solidFill>
                <a:cs typeface="Arial" panose="020B0604020202020204" pitchFamily="34" charset="0"/>
              </a:endParaRPr>
            </a:p>
            <a:p>
              <a:pPr marL="342900" marR="0" lvl="0" indent="-342900" algn="just">
                <a:buFont typeface="Symbol" panose="05050102010706020507" pitchFamily="18" charset="2"/>
                <a:buChar char="-"/>
              </a:pPr>
              <a:r>
                <a:rPr lang="fr-FR" dirty="0" err="1">
                  <a:solidFill>
                    <a:srgbClr val="002060"/>
                  </a:solidFill>
                  <a:cs typeface="Arial" panose="020B0604020202020204" pitchFamily="34" charset="0"/>
                </a:rPr>
                <a:t>Có</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tính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lâu</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dài</a:t>
              </a:r>
              <a:endParaRPr lang="en-US" dirty="0">
                <a:solidFill>
                  <a:srgbClr val="002060"/>
                </a:solidFill>
                <a:cs typeface="Arial" panose="020B0604020202020204" pitchFamily="34" charset="0"/>
              </a:endParaRPr>
            </a:p>
            <a:p>
              <a:pPr marL="342900" marR="0" lvl="0" indent="-342900" algn="just">
                <a:buFont typeface="Symbol" panose="05050102010706020507" pitchFamily="18" charset="2"/>
                <a:buChar char="-"/>
              </a:pPr>
              <a:r>
                <a:rPr lang="fr-FR" dirty="0" err="1">
                  <a:solidFill>
                    <a:srgbClr val="002060"/>
                  </a:solidFill>
                  <a:cs typeface="Arial" panose="020B0604020202020204" pitchFamily="34" charset="0"/>
                </a:rPr>
                <a:t>Có</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tính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cạnh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tranh</a:t>
              </a:r>
              <a:endParaRPr lang="en-US" dirty="0">
                <a:solidFill>
                  <a:srgbClr val="002060"/>
                </a:solidFill>
                <a:cs typeface="Arial" panose="020B0604020202020204" pitchFamily="34" charset="0"/>
              </a:endParaRPr>
            </a:p>
            <a:p>
              <a:pPr marL="342900" marR="0" lvl="0" indent="-342900" algn="just">
                <a:buFont typeface="Symbol" panose="05050102010706020507" pitchFamily="18" charset="2"/>
                <a:buChar char="-"/>
              </a:pPr>
              <a:r>
                <a:rPr lang="fr-FR" dirty="0" err="1">
                  <a:solidFill>
                    <a:srgbClr val="002060"/>
                  </a:solidFill>
                  <a:cs typeface="Arial" panose="020B0604020202020204" pitchFamily="34" charset="0"/>
                </a:rPr>
                <a:t>Có</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tính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đồng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nhất</a:t>
              </a:r>
              <a:endParaRPr lang="en-US" dirty="0">
                <a:solidFill>
                  <a:srgbClr val="002060"/>
                </a:solidFill>
                <a:cs typeface="Arial" panose="020B0604020202020204" pitchFamily="34" charset="0"/>
              </a:endParaRPr>
            </a:p>
            <a:p>
              <a:pPr marL="342900" marR="0" lvl="0" indent="-342900" algn="just">
                <a:spcAft>
                  <a:spcPts val="300"/>
                </a:spcAft>
                <a:buFont typeface="Symbol" panose="05050102010706020507" pitchFamily="18" charset="2"/>
                <a:buChar char="-"/>
              </a:pPr>
              <a:r>
                <a:rPr lang="fr-FR" dirty="0" err="1">
                  <a:solidFill>
                    <a:srgbClr val="002060"/>
                  </a:solidFill>
                  <a:cs typeface="Arial" panose="020B0604020202020204" pitchFamily="34" charset="0"/>
                </a:rPr>
                <a:t>Có</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tính</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tương</a:t>
              </a:r>
              <a:r>
                <a:rPr lang="fr-FR" dirty="0">
                  <a:solidFill>
                    <a:srgbClr val="002060"/>
                  </a:solidFill>
                  <a:cs typeface="Arial" panose="020B0604020202020204" pitchFamily="34" charset="0"/>
                </a:rPr>
                <a:t> </a:t>
              </a:r>
              <a:r>
                <a:rPr lang="fr-FR" dirty="0" err="1">
                  <a:solidFill>
                    <a:srgbClr val="002060"/>
                  </a:solidFill>
                  <a:cs typeface="Arial" panose="020B0604020202020204" pitchFamily="34" charset="0"/>
                </a:rPr>
                <a:t>hợp</a:t>
              </a:r>
              <a:endParaRPr lang="en-US" dirty="0">
                <a:solidFill>
                  <a:srgbClr val="002060"/>
                </a:solidFill>
                <a:cs typeface="Arial" panose="020B0604020202020204" pitchFamily="34" charset="0"/>
              </a:endParaRPr>
            </a:p>
          </p:txBody>
        </p:sp>
      </p:grpSp>
      <p:sp>
        <p:nvSpPr>
          <p:cNvPr id="2" name="Footer Placeholder 1">
            <a:extLst>
              <a:ext uri="{FF2B5EF4-FFF2-40B4-BE49-F238E27FC236}">
                <a16:creationId xmlns:a16="http://schemas.microsoft.com/office/drawing/2014/main" id="{0ED8502F-BD3B-23F5-260A-AE51D93006A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34" charset="-127"/>
              <a:cs typeface="+mn-cs"/>
            </a:endParaRPr>
          </a:p>
        </p:txBody>
      </p:sp>
    </p:spTree>
    <p:extLst>
      <p:ext uri="{BB962C8B-B14F-4D97-AF65-F5344CB8AC3E}">
        <p14:creationId xmlns:p14="http://schemas.microsoft.com/office/powerpoint/2010/main" val="330436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Bottom)">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373CE-B431-C84B-9B78-6185C8D3E0FD}"/>
            </a:ext>
          </a:extLst>
        </p:cNvPr>
        <p:cNvGrpSpPr/>
        <p:nvPr/>
      </p:nvGrpSpPr>
      <p:grpSpPr>
        <a:xfrm>
          <a:off x="0" y="0"/>
          <a:ext cx="0" cy="0"/>
          <a:chOff x="0" y="0"/>
          <a:chExt cx="0" cy="0"/>
        </a:xfrm>
      </p:grpSpPr>
      <p:sp>
        <p:nvSpPr>
          <p:cNvPr id="17411" name="Slide Number Placeholder 4">
            <a:extLst>
              <a:ext uri="{FF2B5EF4-FFF2-40B4-BE49-F238E27FC236}">
                <a16:creationId xmlns:a16="http://schemas.microsoft.com/office/drawing/2014/main" id="{74799D96-5D0C-1D74-837F-7B5274922E00}"/>
              </a:ext>
            </a:extLst>
          </p:cNvPr>
          <p:cNvSpPr>
            <a:spLocks noGrp="1"/>
          </p:cNvSpPr>
          <p:nvPr>
            <p:ph type="sldNum" sz="quarter" idx="12"/>
          </p:nvPr>
        </p:nvSpPr>
        <p:spPr>
          <a:xfrm>
            <a:off x="8077200" y="6376244"/>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1" hangingPunct="1">
              <a:lnSpc>
                <a:spcPct val="100000"/>
              </a:lnSpc>
              <a:spcBef>
                <a:spcPts val="0"/>
              </a:spcBef>
              <a:spcAft>
                <a:spcPts val="0"/>
              </a:spcAft>
              <a:buClrTx/>
              <a:buSzTx/>
              <a:buFontTx/>
              <a:buNone/>
              <a:tabLst/>
              <a:defRPr/>
            </a:pPr>
            <a:fld id="{79505216-F202-4C6A-94D3-B2283E5B1BA2}" type="slidenum">
              <a:rPr kumimoji="0" lang="en-US" sz="1200" b="0" i="0" u="none" strike="noStrike" kern="1200" cap="none" spc="0" normalizeH="0" baseline="0" noProof="0">
                <a:ln>
                  <a:noFill/>
                </a:ln>
                <a:solidFill>
                  <a:prstClr val="black"/>
                </a:solidFill>
                <a:effectLst/>
                <a:uLnTx/>
                <a:uFillTx/>
                <a:latin typeface="Arial Narrow" panose="020B0606020202030204" pitchFamily="34" charset="0"/>
                <a:ea typeface="+mn-ea"/>
                <a:cs typeface="Arial" panose="020B0604020202020204" pitchFamily="34" charset="0"/>
              </a:rPr>
              <a:pPr marL="0" marR="0" lvl="0" indent="0" algn="r" defTabSz="914400" rtl="0" eaLnBrk="1" fontAlgn="auto" latinLnBrk="1"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Arial Narrow" panose="020B0606020202030204" pitchFamily="34" charset="0"/>
              <a:ea typeface="+mn-ea"/>
              <a:cs typeface="Arial" panose="020B0604020202020204" pitchFamily="34" charset="0"/>
            </a:endParaRPr>
          </a:p>
        </p:txBody>
      </p:sp>
      <p:grpSp>
        <p:nvGrpSpPr>
          <p:cNvPr id="6" name="Group 5">
            <a:extLst>
              <a:ext uri="{FF2B5EF4-FFF2-40B4-BE49-F238E27FC236}">
                <a16:creationId xmlns:a16="http://schemas.microsoft.com/office/drawing/2014/main" id="{AE35E410-B2BD-A09F-6B34-6D9ED4B864BD}"/>
              </a:ext>
            </a:extLst>
          </p:cNvPr>
          <p:cNvGrpSpPr/>
          <p:nvPr/>
        </p:nvGrpSpPr>
        <p:grpSpPr bwMode="auto">
          <a:xfrm>
            <a:off x="671673" y="195969"/>
            <a:ext cx="8741552" cy="834873"/>
            <a:chOff x="-81502" y="0"/>
            <a:chExt cx="5224621" cy="719137"/>
          </a:xfrm>
        </p:grpSpPr>
        <p:grpSp>
          <p:nvGrpSpPr>
            <p:cNvPr id="8" name="Group 4">
              <a:extLst>
                <a:ext uri="{FF2B5EF4-FFF2-40B4-BE49-F238E27FC236}">
                  <a16:creationId xmlns:a16="http://schemas.microsoft.com/office/drawing/2014/main" id="{75B12CEA-5A6D-BAAE-38CC-94776B8DF13A}"/>
                </a:ext>
              </a:extLst>
            </p:cNvPr>
            <p:cNvGrpSpPr/>
            <p:nvPr/>
          </p:nvGrpSpPr>
          <p:grpSpPr bwMode="auto">
            <a:xfrm>
              <a:off x="-754" y="0"/>
              <a:ext cx="5122267" cy="719137"/>
              <a:chOff x="-754" y="0"/>
              <a:chExt cx="5122927" cy="719137"/>
            </a:xfrm>
          </p:grpSpPr>
          <p:sp>
            <p:nvSpPr>
              <p:cNvPr id="10" name="AutoShape 3">
                <a:extLst>
                  <a:ext uri="{FF2B5EF4-FFF2-40B4-BE49-F238E27FC236}">
                    <a16:creationId xmlns:a16="http://schemas.microsoft.com/office/drawing/2014/main" id="{EF160410-FEFC-8AC5-CC25-0A14695FB8B2}"/>
                  </a:ext>
                </a:extLst>
              </p:cNvPr>
              <p:cNvSpPr>
                <a:spLocks noChangeArrowheads="1"/>
              </p:cNvSpPr>
              <p:nvPr/>
            </p:nvSpPr>
            <p:spPr bwMode="auto">
              <a:xfrm>
                <a:off x="0" y="0"/>
                <a:ext cx="5122173" cy="719137"/>
              </a:xfrm>
              <a:prstGeom prst="roundRect">
                <a:avLst>
                  <a:gd name="adj" fmla="val 16667"/>
                </a:avLst>
              </a:prstGeom>
              <a:solidFill>
                <a:srgbClr val="6C0000"/>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1" hangingPunct="1">
                  <a:lnSpc>
                    <a:spcPct val="100000"/>
                  </a:lnSpc>
                  <a:spcBef>
                    <a:spcPct val="0"/>
                  </a:spcBef>
                  <a:spcAft>
                    <a:spcPts val="0"/>
                  </a:spcAft>
                  <a:buClrTx/>
                  <a:buSzTx/>
                  <a:buFontTx/>
                  <a:buNone/>
                  <a:tabLst/>
                  <a:defRPr/>
                </a:pPr>
                <a:endParaRPr kumimoji="0" lang="zh-CN" altLang="en-US" sz="30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11" name="AutoShape 3">
                <a:extLst>
                  <a:ext uri="{FF2B5EF4-FFF2-40B4-BE49-F238E27FC236}">
                    <a16:creationId xmlns:a16="http://schemas.microsoft.com/office/drawing/2014/main" id="{A96A15A1-495D-DA0E-D6B6-1A94E7F12917}"/>
                  </a:ext>
                </a:extLst>
              </p:cNvPr>
              <p:cNvSpPr>
                <a:spLocks noChangeArrowheads="1"/>
              </p:cNvSpPr>
              <p:nvPr/>
            </p:nvSpPr>
            <p:spPr bwMode="auto">
              <a:xfrm>
                <a:off x="-754" y="89016"/>
                <a:ext cx="5042168" cy="541413"/>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marL="0" marR="0" lvl="0" indent="0" algn="ctr" defTabSz="914400" rtl="0" eaLnBrk="0" fontAlgn="auto" latinLnBrk="1" hangingPunct="0">
                  <a:lnSpc>
                    <a:spcPct val="100000"/>
                  </a:lnSpc>
                  <a:spcBef>
                    <a:spcPts val="0"/>
                  </a:spcBef>
                  <a:spcAft>
                    <a:spcPts val="0"/>
                  </a:spcAft>
                  <a:buClrTx/>
                  <a:buSzTx/>
                  <a:buFontTx/>
                  <a:buNone/>
                  <a:tabLst/>
                  <a:defRPr/>
                </a:pPr>
                <a:endParaRPr kumimoji="0" lang="zh-CN" altLang="en-US" sz="3000" b="0" i="0" u="none" strike="noStrike" kern="1200" cap="none" spc="0" normalizeH="0" baseline="0" noProof="0">
                  <a:ln>
                    <a:noFill/>
                  </a:ln>
                  <a:solidFill>
                    <a:srgbClr val="D24600"/>
                  </a:solidFill>
                  <a:effectLst/>
                  <a:uLnTx/>
                  <a:uFillTx/>
                  <a:latin typeface="Arial" panose="020B0604020202020204" pitchFamily="34" charset="0"/>
                  <a:ea typeface="Microsoft YaHei" panose="020B0503020204020204" pitchFamily="34" charset="-122"/>
                  <a:cs typeface="+mn-cs"/>
                </a:endParaRPr>
              </a:p>
            </p:txBody>
          </p:sp>
        </p:grpSp>
        <p:sp>
          <p:nvSpPr>
            <p:cNvPr id="9" name="Rectangle 13">
              <a:extLst>
                <a:ext uri="{FF2B5EF4-FFF2-40B4-BE49-F238E27FC236}">
                  <a16:creationId xmlns:a16="http://schemas.microsoft.com/office/drawing/2014/main" id="{B31DF0EA-F4BC-1663-1D12-C62A6289FA21}"/>
                </a:ext>
              </a:extLst>
            </p:cNvPr>
            <p:cNvSpPr>
              <a:spLocks noChangeArrowheads="1"/>
            </p:cNvSpPr>
            <p:nvPr/>
          </p:nvSpPr>
          <p:spPr bwMode="auto">
            <a:xfrm>
              <a:off x="-81502" y="134978"/>
              <a:ext cx="5224621" cy="48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latinLnBrk="1">
                <a:lnSpc>
                  <a:spcPct val="110000"/>
                </a:lnSpc>
                <a:spcBef>
                  <a:spcPts val="600"/>
                </a:spcBef>
                <a:spcAft>
                  <a:spcPts val="600"/>
                </a:spcAft>
                <a:buNone/>
              </a:pPr>
              <a:r>
                <a:rPr kumimoji="0" lang="en-US" sz="3000" b="0" i="0" u="none" strike="noStrike" kern="1200" cap="none" spc="0" normalizeH="0" baseline="0" noProof="0" dirty="0">
                  <a:ln>
                    <a:noFill/>
                  </a:ln>
                  <a:solidFill>
                    <a:srgbClr val="D24600"/>
                  </a:solidFill>
                  <a:effectLst/>
                  <a:uLnTx/>
                  <a:uFillTx/>
                  <a:latin typeface="Arial" panose="020B0604020202020204" pitchFamily="34" charset="0"/>
                  <a:ea typeface="Microsoft YaHei" panose="020B0503020204020204" pitchFamily="34" charset="-122"/>
                  <a:cs typeface="Arial" panose="020B0604020202020204" pitchFamily="34" charset="0"/>
                </a:rPr>
                <a:t> </a:t>
              </a:r>
              <a:r>
                <a:rPr lang="fr-FR" sz="3000" dirty="0">
                  <a:solidFill>
                    <a:srgbClr val="D24600"/>
                  </a:solidFill>
                  <a:cs typeface="Arial" panose="020B0604020202020204" pitchFamily="34" charset="0"/>
                </a:rPr>
                <a:t>2.4.1. </a:t>
              </a:r>
              <a:r>
                <a:rPr lang="fr-FR" sz="3000" dirty="0" err="1">
                  <a:solidFill>
                    <a:srgbClr val="D24600"/>
                  </a:solidFill>
                  <a:cs typeface="Arial" panose="020B0604020202020204" pitchFamily="34" charset="0"/>
                </a:rPr>
                <a:t>Phân</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đoạn</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thị</a:t>
              </a:r>
              <a:r>
                <a:rPr lang="fr-FR" sz="3000" dirty="0">
                  <a:solidFill>
                    <a:srgbClr val="D24600"/>
                  </a:solidFill>
                  <a:cs typeface="Arial" panose="020B0604020202020204" pitchFamily="34" charset="0"/>
                </a:rPr>
                <a:t> </a:t>
              </a:r>
              <a:r>
                <a:rPr lang="fr-FR" sz="3000" dirty="0" err="1">
                  <a:solidFill>
                    <a:srgbClr val="D24600"/>
                  </a:solidFill>
                  <a:cs typeface="Arial" panose="020B0604020202020204" pitchFamily="34" charset="0"/>
                </a:rPr>
                <a:t>trường</a:t>
              </a:r>
              <a:endParaRPr lang="en-US" sz="3000" dirty="0">
                <a:solidFill>
                  <a:srgbClr val="D24600"/>
                </a:solidFill>
                <a:cs typeface="Arial" panose="020B0604020202020204" pitchFamily="34" charset="0"/>
              </a:endParaRPr>
            </a:p>
          </p:txBody>
        </p:sp>
      </p:grpSp>
      <p:grpSp>
        <p:nvGrpSpPr>
          <p:cNvPr id="13" name="Group 12">
            <a:extLst>
              <a:ext uri="{FF2B5EF4-FFF2-40B4-BE49-F238E27FC236}">
                <a16:creationId xmlns:a16="http://schemas.microsoft.com/office/drawing/2014/main" id="{AD977D46-A7A5-70AB-573E-994808316CBE}"/>
              </a:ext>
            </a:extLst>
          </p:cNvPr>
          <p:cNvGrpSpPr/>
          <p:nvPr/>
        </p:nvGrpSpPr>
        <p:grpSpPr bwMode="auto">
          <a:xfrm>
            <a:off x="806776" y="1709664"/>
            <a:ext cx="10394624" cy="4499618"/>
            <a:chOff x="-754" y="66415"/>
            <a:chExt cx="4752141" cy="627940"/>
          </a:xfrm>
        </p:grpSpPr>
        <p:grpSp>
          <p:nvGrpSpPr>
            <p:cNvPr id="14" name="Group 4">
              <a:extLst>
                <a:ext uri="{FF2B5EF4-FFF2-40B4-BE49-F238E27FC236}">
                  <a16:creationId xmlns:a16="http://schemas.microsoft.com/office/drawing/2014/main" id="{16598C40-FB58-DC18-4FAB-DD6921078C1E}"/>
                </a:ext>
              </a:extLst>
            </p:cNvPr>
            <p:cNvGrpSpPr/>
            <p:nvPr/>
          </p:nvGrpSpPr>
          <p:grpSpPr bwMode="auto">
            <a:xfrm>
              <a:off x="-754" y="66415"/>
              <a:ext cx="4752141" cy="627940"/>
              <a:chOff x="-754" y="66415"/>
              <a:chExt cx="4752754" cy="627940"/>
            </a:xfrm>
          </p:grpSpPr>
          <p:sp>
            <p:nvSpPr>
              <p:cNvPr id="16" name="AutoShape 3">
                <a:extLst>
                  <a:ext uri="{FF2B5EF4-FFF2-40B4-BE49-F238E27FC236}">
                    <a16:creationId xmlns:a16="http://schemas.microsoft.com/office/drawing/2014/main" id="{C205F512-85CE-CC7C-E041-3B5BE179FDBD}"/>
                  </a:ext>
                </a:extLst>
              </p:cNvPr>
              <p:cNvSpPr>
                <a:spLocks noChangeArrowheads="1"/>
              </p:cNvSpPr>
              <p:nvPr/>
            </p:nvSpPr>
            <p:spPr bwMode="auto">
              <a:xfrm>
                <a:off x="0" y="66415"/>
                <a:ext cx="4752000" cy="627940"/>
              </a:xfrm>
              <a:prstGeom prst="roundRect">
                <a:avLst>
                  <a:gd name="adj" fmla="val 16667"/>
                </a:avLst>
              </a:prstGeom>
              <a:solidFill>
                <a:srgbClr val="6C0000"/>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1" hangingPunct="1">
                  <a:lnSpc>
                    <a:spcPct val="100000"/>
                  </a:lnSpc>
                  <a:spcBef>
                    <a:spcPct val="0"/>
                  </a:spcBef>
                  <a:spcAft>
                    <a:spcPts val="0"/>
                  </a:spcAft>
                  <a:buClrTx/>
                  <a:buSzTx/>
                  <a:buFontTx/>
                  <a:buNone/>
                  <a:tabLst/>
                  <a:defRPr/>
                </a:pPr>
                <a:endParaRPr kumimoji="0" lang="zh-CN" altLang="en-US" sz="1800" b="0" i="0" u="none" strike="noStrike" kern="1200" cap="none" spc="0" normalizeH="0" baseline="0" noProof="0" dirty="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17" name="AutoShape 3">
                <a:extLst>
                  <a:ext uri="{FF2B5EF4-FFF2-40B4-BE49-F238E27FC236}">
                    <a16:creationId xmlns:a16="http://schemas.microsoft.com/office/drawing/2014/main" id="{C0DD2C4B-32A3-D840-F0F3-09E63D4911B9}"/>
                  </a:ext>
                </a:extLst>
              </p:cNvPr>
              <p:cNvSpPr>
                <a:spLocks noChangeArrowheads="1"/>
              </p:cNvSpPr>
              <p:nvPr/>
            </p:nvSpPr>
            <p:spPr bwMode="auto">
              <a:xfrm>
                <a:off x="-754" y="88068"/>
                <a:ext cx="4751933" cy="589226"/>
              </a:xfrm>
              <a:prstGeom prst="roundRect">
                <a:avLst>
                  <a:gd name="adj" fmla="val 16667"/>
                </a:avLst>
              </a:prstGeom>
              <a:solidFill>
                <a:schemeClr val="bg1"/>
              </a:solidFill>
              <a:ln w="25400" cmpd="sng">
                <a:solidFill>
                  <a:schemeClr val="bg1"/>
                </a:solidFill>
                <a:round/>
              </a:ln>
            </p:spPr>
            <p:txBody>
              <a:bodyPr wrap="none" anchor="ctr"/>
              <a:lstStyle>
                <a:lvl1pPr eaLnBrk="0" hangingPunct="0">
                  <a:defRPr>
                    <a:solidFill>
                      <a:schemeClr val="tx1"/>
                    </a:solidFill>
                    <a:latin typeface="Arial" panose="020B0604020202020204" pitchFamily="34" charset="0"/>
                    <a:ea typeface="SimSun" panose="02010600030101010101" pitchFamily="2" charset="-122"/>
                  </a:defRPr>
                </a:lvl1pPr>
                <a:lvl2pPr marL="742950" indent="-285750" eaLnBrk="0" hangingPunct="0">
                  <a:defRPr>
                    <a:solidFill>
                      <a:schemeClr val="tx1"/>
                    </a:solidFill>
                    <a:latin typeface="Arial" panose="020B0604020202020204" pitchFamily="34" charset="0"/>
                    <a:ea typeface="SimSun" panose="02010600030101010101" pitchFamily="2" charset="-122"/>
                  </a:defRPr>
                </a:lvl2pPr>
                <a:lvl3pPr marL="1143000" indent="-228600" eaLnBrk="0" hangingPunct="0">
                  <a:defRPr>
                    <a:solidFill>
                      <a:schemeClr val="tx1"/>
                    </a:solidFill>
                    <a:latin typeface="Arial" panose="020B0604020202020204" pitchFamily="34" charset="0"/>
                    <a:ea typeface="SimSun" panose="02010600030101010101" pitchFamily="2" charset="-122"/>
                  </a:defRPr>
                </a:lvl3pPr>
                <a:lvl4pPr marL="1600200" indent="-228600" eaLnBrk="0" hangingPunct="0">
                  <a:defRPr>
                    <a:solidFill>
                      <a:schemeClr val="tx1"/>
                    </a:solidFill>
                    <a:latin typeface="Arial" panose="020B0604020202020204" pitchFamily="34" charset="0"/>
                    <a:ea typeface="SimSun" panose="02010600030101010101" pitchFamily="2" charset="-122"/>
                  </a:defRPr>
                </a:lvl4pPr>
                <a:lvl5pPr marL="2057400" indent="-228600" eaLnBrk="0" hangingPunc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marL="0" marR="0" lvl="0" indent="0" algn="ctr" defTabSz="914400" rtl="0" eaLnBrk="0" fontAlgn="auto" latinLnBrk="1" hangingPunct="0">
                  <a:lnSpc>
                    <a:spcPct val="100000"/>
                  </a:lnSpc>
                  <a:spcBef>
                    <a:spcPts val="0"/>
                  </a:spcBef>
                  <a:spcAft>
                    <a:spcPts val="0"/>
                  </a:spcAft>
                  <a:buClrTx/>
                  <a:buSzTx/>
                  <a:buFontTx/>
                  <a:buNone/>
                  <a:tabLst/>
                  <a:defRPr/>
                </a:pPr>
                <a:endParaRPr kumimoji="0" lang="zh-CN" altLang="en-US" sz="1665" b="0" i="0" u="none" strike="noStrike" kern="1200" cap="none" spc="0" normalizeH="0" baseline="0" noProof="0">
                  <a:ln>
                    <a:noFill/>
                  </a:ln>
                  <a:solidFill>
                    <a:srgbClr val="D24600"/>
                  </a:solidFill>
                  <a:effectLst/>
                  <a:uLnTx/>
                  <a:uFillTx/>
                  <a:latin typeface="Arial" panose="020B0604020202020204" pitchFamily="34" charset="0"/>
                  <a:ea typeface="Microsoft YaHei" panose="020B0503020204020204" pitchFamily="34" charset="-122"/>
                  <a:cs typeface="+mn-cs"/>
                </a:endParaRPr>
              </a:p>
            </p:txBody>
          </p:sp>
        </p:grpSp>
        <p:sp>
          <p:nvSpPr>
            <p:cNvPr id="15" name="Rectangle 13">
              <a:extLst>
                <a:ext uri="{FF2B5EF4-FFF2-40B4-BE49-F238E27FC236}">
                  <a16:creationId xmlns:a16="http://schemas.microsoft.com/office/drawing/2014/main" id="{92AEBCDA-A035-C577-A502-7275023AD251}"/>
                </a:ext>
              </a:extLst>
            </p:cNvPr>
            <p:cNvSpPr>
              <a:spLocks noChangeArrowheads="1"/>
            </p:cNvSpPr>
            <p:nvPr/>
          </p:nvSpPr>
          <p:spPr bwMode="auto">
            <a:xfrm>
              <a:off x="37501" y="93898"/>
              <a:ext cx="4674747" cy="49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gn="just">
                <a:lnSpc>
                  <a:spcPct val="150000"/>
                </a:lnSpc>
                <a:spcBef>
                  <a:spcPts val="300"/>
                </a:spcBef>
                <a:spcAft>
                  <a:spcPts val="300"/>
                </a:spcAft>
                <a:buNone/>
              </a:pPr>
              <a:r>
                <a:rPr lang="fr-FR" sz="29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Các</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căn</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cứ</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để</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phân</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đoạn</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thị</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trường</a:t>
              </a:r>
              <a:r>
                <a:rPr lang="fr-FR" sz="2800" dirty="0">
                  <a:solidFill>
                    <a:srgbClr val="C00000"/>
                  </a:solidFill>
                  <a:cs typeface="Arial" panose="020B0604020202020204" pitchFamily="34" charset="0"/>
                </a:rPr>
                <a:t> </a:t>
              </a:r>
              <a:r>
                <a:rPr lang="fr-FR" sz="2800" dirty="0" err="1">
                  <a:solidFill>
                    <a:srgbClr val="C00000"/>
                  </a:solidFill>
                  <a:cs typeface="Arial" panose="020B0604020202020204" pitchFamily="34" charset="0"/>
                </a:rPr>
                <a:t>trong</a:t>
              </a:r>
              <a:r>
                <a:rPr lang="fr-FR" sz="2800" dirty="0">
                  <a:solidFill>
                    <a:srgbClr val="C00000"/>
                  </a:solidFill>
                  <a:cs typeface="Arial" panose="020B0604020202020204" pitchFamily="34" charset="0"/>
                </a:rPr>
                <a:t> Marketing du </a:t>
              </a:r>
              <a:r>
                <a:rPr lang="fr-FR" sz="2800" dirty="0" err="1">
                  <a:solidFill>
                    <a:srgbClr val="C00000"/>
                  </a:solidFill>
                  <a:cs typeface="Arial" panose="020B0604020202020204" pitchFamily="34" charset="0"/>
                </a:rPr>
                <a:t>lịch</a:t>
              </a:r>
              <a:r>
                <a:rPr lang="fr-FR" sz="2800" dirty="0">
                  <a:solidFill>
                    <a:srgbClr val="C00000"/>
                  </a:solidFill>
                  <a:cs typeface="Arial" panose="020B0604020202020204" pitchFamily="34" charset="0"/>
                </a:rPr>
                <a:t>:</a:t>
              </a:r>
            </a:p>
            <a:p>
              <a:pPr marL="342900" indent="-342900" algn="just">
                <a:lnSpc>
                  <a:spcPct val="150000"/>
                </a:lnSpc>
                <a:spcBef>
                  <a:spcPts val="300"/>
                </a:spcBef>
                <a:spcAft>
                  <a:spcPts val="300"/>
                </a:spcAft>
                <a:buFont typeface="Wingdings" panose="05000000000000000000" pitchFamily="2" charset="2"/>
                <a:buChar char="§"/>
              </a:pPr>
              <a:r>
                <a:rPr lang="fr-FR" sz="2800" dirty="0" err="1">
                  <a:solidFill>
                    <a:srgbClr val="002060"/>
                  </a:solidFill>
                  <a:cs typeface="Arial" panose="020B0604020202020204" pitchFamily="34" charset="0"/>
                </a:rPr>
                <a:t>Tiêu</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thức</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về</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địa</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lý</a:t>
              </a:r>
              <a:r>
                <a:rPr lang="fr-FR" sz="2800" dirty="0">
                  <a:solidFill>
                    <a:srgbClr val="002060"/>
                  </a:solidFill>
                  <a:cs typeface="Arial" panose="020B0604020202020204" pitchFamily="34" charset="0"/>
                </a:rPr>
                <a:t> </a:t>
              </a:r>
            </a:p>
            <a:p>
              <a:pPr marL="342900" indent="-342900" algn="just">
                <a:lnSpc>
                  <a:spcPct val="150000"/>
                </a:lnSpc>
                <a:spcBef>
                  <a:spcPts val="300"/>
                </a:spcBef>
                <a:spcAft>
                  <a:spcPts val="300"/>
                </a:spcAft>
                <a:buFont typeface="Wingdings" panose="05000000000000000000" pitchFamily="2" charset="2"/>
                <a:buChar char="§"/>
              </a:pPr>
              <a:r>
                <a:rPr lang="fr-FR" sz="2800" dirty="0" err="1">
                  <a:solidFill>
                    <a:srgbClr val="002060"/>
                  </a:solidFill>
                  <a:cs typeface="Arial" panose="020B0604020202020204" pitchFamily="34" charset="0"/>
                </a:rPr>
                <a:t>Tiêu</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thức</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nhân</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khẩu</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học</a:t>
              </a:r>
              <a:r>
                <a:rPr lang="fr-FR" sz="2800" dirty="0">
                  <a:solidFill>
                    <a:srgbClr val="002060"/>
                  </a:solidFill>
                  <a:cs typeface="Arial" panose="020B0604020202020204" pitchFamily="34" charset="0"/>
                </a:rPr>
                <a:t> </a:t>
              </a:r>
            </a:p>
            <a:p>
              <a:pPr marL="342900" indent="-342900" algn="just">
                <a:lnSpc>
                  <a:spcPct val="150000"/>
                </a:lnSpc>
                <a:spcBef>
                  <a:spcPts val="300"/>
                </a:spcBef>
                <a:spcAft>
                  <a:spcPts val="300"/>
                </a:spcAft>
                <a:buFont typeface="Wingdings" panose="05000000000000000000" pitchFamily="2" charset="2"/>
                <a:buChar char="§"/>
              </a:pPr>
              <a:r>
                <a:rPr lang="fr-FR" sz="2800" dirty="0" err="1">
                  <a:solidFill>
                    <a:srgbClr val="002060"/>
                  </a:solidFill>
                  <a:cs typeface="Arial" panose="020B0604020202020204" pitchFamily="34" charset="0"/>
                </a:rPr>
                <a:t>Tiêu</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thức</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mục</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đích</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chuyến</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đi</a:t>
              </a:r>
              <a:r>
                <a:rPr lang="fr-FR" sz="2800" dirty="0">
                  <a:solidFill>
                    <a:srgbClr val="002060"/>
                  </a:solidFill>
                  <a:cs typeface="Arial" panose="020B0604020202020204" pitchFamily="34" charset="0"/>
                </a:rPr>
                <a:t> </a:t>
              </a:r>
            </a:p>
            <a:p>
              <a:pPr marL="342900" indent="-342900" algn="just">
                <a:lnSpc>
                  <a:spcPct val="150000"/>
                </a:lnSpc>
                <a:spcBef>
                  <a:spcPts val="300"/>
                </a:spcBef>
                <a:spcAft>
                  <a:spcPts val="300"/>
                </a:spcAft>
                <a:buFont typeface="Wingdings" panose="05000000000000000000" pitchFamily="2" charset="2"/>
                <a:buChar char="§"/>
              </a:pPr>
              <a:r>
                <a:rPr lang="fr-FR" sz="2800" dirty="0" err="1">
                  <a:solidFill>
                    <a:srgbClr val="002060"/>
                  </a:solidFill>
                  <a:cs typeface="Arial" panose="020B0604020202020204" pitchFamily="34" charset="0"/>
                </a:rPr>
                <a:t>Tiêu</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thức</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đồ</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thị</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tâm</a:t>
              </a:r>
              <a:r>
                <a:rPr lang="fr-FR" sz="2800" dirty="0">
                  <a:solidFill>
                    <a:srgbClr val="002060"/>
                  </a:solidFill>
                  <a:cs typeface="Arial" panose="020B0604020202020204" pitchFamily="34" charset="0"/>
                </a:rPr>
                <a:t> </a:t>
              </a:r>
              <a:r>
                <a:rPr lang="fr-FR" sz="2800" dirty="0" err="1">
                  <a:solidFill>
                    <a:srgbClr val="002060"/>
                  </a:solidFill>
                  <a:cs typeface="Arial" panose="020B0604020202020204" pitchFamily="34" charset="0"/>
                </a:rPr>
                <a:t>lý</a:t>
              </a:r>
              <a:r>
                <a:rPr lang="fr-FR" sz="2800" dirty="0">
                  <a:solidFill>
                    <a:srgbClr val="002060"/>
                  </a:solidFill>
                  <a:cs typeface="Arial" panose="020B0604020202020204" pitchFamily="34" charset="0"/>
                </a:rPr>
                <a:t> </a:t>
              </a:r>
              <a:endParaRPr lang="en-US" sz="2800" dirty="0">
                <a:solidFill>
                  <a:srgbClr val="002060"/>
                </a:solidFill>
                <a:cs typeface="Arial" panose="020B0604020202020204" pitchFamily="34" charset="0"/>
              </a:endParaRPr>
            </a:p>
          </p:txBody>
        </p:sp>
      </p:grpSp>
    </p:spTree>
    <p:extLst>
      <p:ext uri="{BB962C8B-B14F-4D97-AF65-F5344CB8AC3E}">
        <p14:creationId xmlns:p14="http://schemas.microsoft.com/office/powerpoint/2010/main" val="1380333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Bottom)">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428098"/>
            <a:ext cx="10907755" cy="5178775"/>
          </a:xfrm>
          <a:prstGeom prst="rect">
            <a:avLst/>
          </a:prstGeom>
          <a:solidFill>
            <a:schemeClr val="bg2">
              <a:lumMod val="50000"/>
            </a:schemeClr>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1043339" y="1311726"/>
            <a:ext cx="10638033" cy="5178775"/>
          </a:xfrm>
          <a:prstGeom prst="rect">
            <a:avLst/>
          </a:prstGeom>
          <a:ln>
            <a:solidFill>
              <a:schemeClr val="bg2">
                <a:lumMod val="50000"/>
              </a:schemeClr>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2000" b="0" i="0" u="none" strike="noStrike" kern="1200" cap="none" spc="0" normalizeH="0" baseline="0" noProof="0">
              <a:ln>
                <a:noFill/>
              </a:ln>
              <a:solidFill>
                <a:srgbClr val="001D7A"/>
              </a:solidFill>
              <a:effectLst/>
              <a:uLnTx/>
              <a:uFillTx/>
              <a:latin typeface="Arial" panose="020B0604020202020204" pitchFamily="34" charset="0"/>
              <a:ea typeface="Microsoft YaHei" panose="020B0503020204020204" pitchFamily="34" charset="-122"/>
              <a:cs typeface="Arial" panose="020B0604020202020204" pitchFamily="34" charset="0"/>
            </a:endParaRPr>
          </a:p>
        </p:txBody>
      </p:sp>
      <p:sp>
        <p:nvSpPr>
          <p:cNvPr id="4" name="Rectangle 13"/>
          <p:cNvSpPr>
            <a:spLocks noChangeArrowheads="1"/>
          </p:cNvSpPr>
          <p:nvPr/>
        </p:nvSpPr>
        <p:spPr bwMode="auto">
          <a:xfrm>
            <a:off x="1119778" y="1420076"/>
            <a:ext cx="10300982" cy="564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indent="0">
              <a:lnSpc>
                <a:spcPct val="120000"/>
              </a:lnSpc>
              <a:buNone/>
              <a:tabLst>
                <a:tab pos="857250" algn="l"/>
              </a:tabLst>
              <a:defRPr/>
            </a:pPr>
            <a:r>
              <a:rPr lang="en-US" sz="2800" dirty="0" err="1">
                <a:solidFill>
                  <a:srgbClr val="FF0000"/>
                </a:solidFill>
              </a:rPr>
              <a:t>Khái</a:t>
            </a:r>
            <a:r>
              <a:rPr lang="en-US" sz="2800" dirty="0">
                <a:solidFill>
                  <a:srgbClr val="FF0000"/>
                </a:solidFill>
              </a:rPr>
              <a:t> </a:t>
            </a:r>
            <a:r>
              <a:rPr lang="en-US" sz="2800" dirty="0" err="1">
                <a:solidFill>
                  <a:srgbClr val="FF0000"/>
                </a:solidFill>
              </a:rPr>
              <a:t>niệm</a:t>
            </a:r>
            <a:r>
              <a:rPr lang="en-US" sz="2800" dirty="0">
                <a:solidFill>
                  <a:srgbClr val="FF0000"/>
                </a:solidFill>
              </a:rPr>
              <a:t> T</a:t>
            </a:r>
            <a:r>
              <a:rPr lang="vi-VN" sz="2800" dirty="0">
                <a:solidFill>
                  <a:srgbClr val="FF0000"/>
                </a:solidFill>
              </a:rPr>
              <a:t>hị trường mục tiêu (</a:t>
            </a:r>
            <a:r>
              <a:rPr lang="vi-VN" sz="2800" dirty="0">
                <a:solidFill>
                  <a:srgbClr val="FF0000"/>
                </a:solidFill>
                <a:hlinkClick r:id="rId2"/>
              </a:rPr>
              <a:t>Target</a:t>
            </a:r>
            <a:r>
              <a:rPr lang="vi-VN" sz="2800" dirty="0">
                <a:solidFill>
                  <a:srgbClr val="FF0000"/>
                </a:solidFill>
              </a:rPr>
              <a:t> market)</a:t>
            </a:r>
            <a:r>
              <a:rPr lang="en-US" sz="2800" dirty="0">
                <a:solidFill>
                  <a:srgbClr val="FF0000"/>
                </a:solidFill>
              </a:rPr>
              <a:t>:</a:t>
            </a:r>
          </a:p>
          <a:p>
            <a:r>
              <a:rPr lang="vi-VN" sz="2800" dirty="0">
                <a:solidFill>
                  <a:srgbClr val="FF0000"/>
                </a:solidFill>
              </a:rPr>
              <a:t> </a:t>
            </a:r>
            <a:r>
              <a:rPr lang="fr-FR" sz="2800" i="1" dirty="0" err="1"/>
              <a:t>Thị</a:t>
            </a:r>
            <a:r>
              <a:rPr lang="fr-FR" sz="2800" i="1" dirty="0"/>
              <a:t> </a:t>
            </a:r>
            <a:r>
              <a:rPr lang="fr-FR" sz="2800" i="1" dirty="0" err="1"/>
              <a:t>trường</a:t>
            </a:r>
            <a:r>
              <a:rPr lang="fr-FR" sz="2800" i="1" dirty="0"/>
              <a:t> </a:t>
            </a:r>
            <a:r>
              <a:rPr lang="fr-FR" sz="2800" i="1" dirty="0" err="1"/>
              <a:t>mục</a:t>
            </a:r>
            <a:r>
              <a:rPr lang="fr-FR" sz="2800" i="1" dirty="0"/>
              <a:t> </a:t>
            </a:r>
            <a:r>
              <a:rPr lang="fr-FR" sz="2800" i="1" dirty="0" err="1"/>
              <a:t>tiêu</a:t>
            </a:r>
            <a:r>
              <a:rPr lang="fr-FR" sz="2800" i="1" dirty="0"/>
              <a:t> là </a:t>
            </a:r>
            <a:r>
              <a:rPr lang="fr-FR" sz="2800" i="1" dirty="0" err="1"/>
              <a:t>thị</a:t>
            </a:r>
            <a:r>
              <a:rPr lang="fr-FR" sz="2800" i="1" dirty="0"/>
              <a:t> </a:t>
            </a:r>
            <a:r>
              <a:rPr lang="fr-FR" sz="2800" i="1" dirty="0" err="1"/>
              <a:t>trường</a:t>
            </a:r>
            <a:r>
              <a:rPr lang="fr-FR" sz="2800" i="1" dirty="0"/>
              <a:t> </a:t>
            </a:r>
            <a:r>
              <a:rPr lang="fr-FR" sz="2800" i="1" dirty="0" err="1"/>
              <a:t>mà</a:t>
            </a:r>
            <a:r>
              <a:rPr lang="fr-FR" sz="2800" i="1" dirty="0"/>
              <a:t> </a:t>
            </a:r>
            <a:r>
              <a:rPr lang="fr-FR" sz="2800" i="1" dirty="0" err="1"/>
              <a:t>doanh</a:t>
            </a:r>
            <a:r>
              <a:rPr lang="fr-FR" sz="2800" i="1" dirty="0"/>
              <a:t> </a:t>
            </a:r>
            <a:r>
              <a:rPr lang="fr-FR" sz="2800" i="1" dirty="0" err="1"/>
              <a:t>nghiệp</a:t>
            </a:r>
            <a:r>
              <a:rPr lang="fr-FR" sz="2800" i="1" dirty="0"/>
              <a:t> </a:t>
            </a:r>
            <a:r>
              <a:rPr lang="fr-FR" sz="2800" i="1" dirty="0" err="1"/>
              <a:t>lựa</a:t>
            </a:r>
            <a:r>
              <a:rPr lang="fr-FR" sz="2800" i="1" dirty="0"/>
              <a:t> </a:t>
            </a:r>
            <a:r>
              <a:rPr lang="fr-FR" sz="2800" i="1" dirty="0" err="1"/>
              <a:t>chọn</a:t>
            </a:r>
            <a:r>
              <a:rPr lang="fr-FR" sz="2800" i="1" dirty="0"/>
              <a:t> </a:t>
            </a:r>
            <a:r>
              <a:rPr lang="fr-FR" sz="2800" i="1" dirty="0" err="1"/>
              <a:t>dựa</a:t>
            </a:r>
            <a:r>
              <a:rPr lang="fr-FR" sz="2800" i="1" dirty="0"/>
              <a:t> </a:t>
            </a:r>
            <a:r>
              <a:rPr lang="fr-FR" sz="2800" i="1" dirty="0" err="1"/>
              <a:t>trên</a:t>
            </a:r>
            <a:r>
              <a:rPr lang="fr-FR" sz="2800" i="1" dirty="0"/>
              <a:t> </a:t>
            </a:r>
            <a:r>
              <a:rPr lang="fr-FR" sz="2800" i="1" dirty="0" err="1"/>
              <a:t>cơ</a:t>
            </a:r>
            <a:r>
              <a:rPr lang="fr-FR" sz="2800" i="1" dirty="0"/>
              <a:t> </a:t>
            </a:r>
            <a:r>
              <a:rPr lang="fr-FR" sz="2800" i="1" dirty="0" err="1"/>
              <a:t>sở</a:t>
            </a:r>
            <a:r>
              <a:rPr lang="fr-FR" sz="2800" i="1" dirty="0"/>
              <a:t> </a:t>
            </a:r>
            <a:r>
              <a:rPr lang="fr-FR" sz="2800" i="1" dirty="0" err="1"/>
              <a:t>phân</a:t>
            </a:r>
            <a:r>
              <a:rPr lang="fr-FR" sz="2800" i="1" dirty="0"/>
              <a:t> </a:t>
            </a:r>
            <a:r>
              <a:rPr lang="fr-FR" sz="2800" i="1" dirty="0" err="1"/>
              <a:t>tích</a:t>
            </a:r>
            <a:r>
              <a:rPr lang="fr-FR" sz="2800" i="1" dirty="0"/>
              <a:t> </a:t>
            </a:r>
            <a:r>
              <a:rPr lang="fr-FR" sz="2800" i="1" dirty="0" err="1"/>
              <a:t>nhu</a:t>
            </a:r>
            <a:r>
              <a:rPr lang="fr-FR" sz="2800" i="1" dirty="0"/>
              <a:t> </a:t>
            </a:r>
            <a:r>
              <a:rPr lang="fr-FR" sz="2800" i="1" dirty="0" err="1"/>
              <a:t>cầu</a:t>
            </a:r>
            <a:r>
              <a:rPr lang="fr-FR" sz="2800" i="1" dirty="0"/>
              <a:t> </a:t>
            </a:r>
            <a:r>
              <a:rPr lang="fr-FR" sz="2800" i="1" dirty="0" err="1"/>
              <a:t>thị</a:t>
            </a:r>
            <a:r>
              <a:rPr lang="fr-FR" sz="2800" i="1" dirty="0"/>
              <a:t> </a:t>
            </a:r>
            <a:r>
              <a:rPr lang="fr-FR" sz="2800" i="1" dirty="0" err="1"/>
              <a:t>trường</a:t>
            </a:r>
            <a:r>
              <a:rPr lang="fr-FR" sz="2800" i="1" dirty="0"/>
              <a:t>, </a:t>
            </a:r>
            <a:r>
              <a:rPr lang="fr-FR" sz="2800" i="1" dirty="0" err="1"/>
              <a:t>khả</a:t>
            </a:r>
            <a:r>
              <a:rPr lang="fr-FR" sz="2800" i="1" dirty="0"/>
              <a:t> </a:t>
            </a:r>
            <a:r>
              <a:rPr lang="fr-FR" sz="2800" i="1" dirty="0" err="1"/>
              <a:t>năng</a:t>
            </a:r>
            <a:r>
              <a:rPr lang="fr-FR" sz="2800" i="1" dirty="0"/>
              <a:t> </a:t>
            </a:r>
            <a:r>
              <a:rPr lang="fr-FR" sz="2800" i="1" dirty="0" err="1"/>
              <a:t>cạnh</a:t>
            </a:r>
            <a:r>
              <a:rPr lang="fr-FR" sz="2800" i="1" dirty="0"/>
              <a:t> </a:t>
            </a:r>
            <a:r>
              <a:rPr lang="fr-FR" sz="2800" i="1" dirty="0" err="1"/>
              <a:t>tranh</a:t>
            </a:r>
            <a:r>
              <a:rPr lang="fr-FR" sz="2800" i="1" dirty="0"/>
              <a:t> </a:t>
            </a:r>
            <a:r>
              <a:rPr lang="fr-FR" sz="2800" i="1" dirty="0" err="1"/>
              <a:t>và</a:t>
            </a:r>
            <a:r>
              <a:rPr lang="fr-FR" sz="2800" i="1" dirty="0"/>
              <a:t> </a:t>
            </a:r>
            <a:r>
              <a:rPr lang="fr-FR" sz="2800" i="1" dirty="0" err="1"/>
              <a:t>tận</a:t>
            </a:r>
            <a:r>
              <a:rPr lang="fr-FR" sz="2800" i="1" dirty="0"/>
              <a:t> </a:t>
            </a:r>
            <a:r>
              <a:rPr lang="fr-FR" sz="2800" i="1" dirty="0" err="1"/>
              <a:t>dụng</a:t>
            </a:r>
            <a:r>
              <a:rPr lang="fr-FR" sz="2800" i="1" dirty="0"/>
              <a:t> </a:t>
            </a:r>
            <a:r>
              <a:rPr lang="fr-FR" sz="2800" i="1" dirty="0" err="1"/>
              <a:t>nguồn</a:t>
            </a:r>
            <a:r>
              <a:rPr lang="fr-FR" sz="2800" i="1" dirty="0"/>
              <a:t> </a:t>
            </a:r>
            <a:r>
              <a:rPr lang="fr-FR" sz="2800" i="1" dirty="0" err="1"/>
              <a:t>lực</a:t>
            </a:r>
            <a:r>
              <a:rPr lang="fr-FR" sz="2800" i="1" dirty="0"/>
              <a:t> </a:t>
            </a:r>
            <a:r>
              <a:rPr lang="fr-FR" sz="2800" i="1" dirty="0" err="1"/>
              <a:t>của</a:t>
            </a:r>
            <a:r>
              <a:rPr lang="fr-FR" sz="2800" i="1" dirty="0"/>
              <a:t> </a:t>
            </a:r>
            <a:r>
              <a:rPr lang="fr-FR" sz="2800" i="1" dirty="0" err="1"/>
              <a:t>doanh</a:t>
            </a:r>
            <a:r>
              <a:rPr lang="fr-FR" sz="2800" i="1" dirty="0"/>
              <a:t> </a:t>
            </a:r>
            <a:r>
              <a:rPr lang="fr-FR" sz="2800" i="1" dirty="0" err="1"/>
              <a:t>nghiệp</a:t>
            </a:r>
            <a:r>
              <a:rPr lang="fr-FR" sz="2800" i="1" dirty="0"/>
              <a:t> </a:t>
            </a:r>
            <a:r>
              <a:rPr lang="fr-FR" sz="2800" i="1" dirty="0" err="1"/>
              <a:t>một</a:t>
            </a:r>
            <a:r>
              <a:rPr lang="fr-FR" sz="2800" i="1" dirty="0"/>
              <a:t> </a:t>
            </a:r>
            <a:r>
              <a:rPr lang="fr-FR" sz="2800" i="1" dirty="0" err="1"/>
              <a:t>cách</a:t>
            </a:r>
            <a:r>
              <a:rPr lang="fr-FR" sz="2800" i="1" dirty="0"/>
              <a:t> </a:t>
            </a:r>
            <a:r>
              <a:rPr lang="fr-FR" sz="2800" i="1" dirty="0" err="1"/>
              <a:t>hiệu</a:t>
            </a:r>
            <a:r>
              <a:rPr lang="fr-FR" sz="2800" i="1" dirty="0"/>
              <a:t> </a:t>
            </a:r>
            <a:r>
              <a:rPr lang="fr-FR" sz="2800" i="1" dirty="0" err="1"/>
              <a:t>quả</a:t>
            </a:r>
            <a:r>
              <a:rPr lang="fr-FR" sz="2800" i="1" dirty="0"/>
              <a:t> </a:t>
            </a:r>
            <a:r>
              <a:rPr lang="fr-FR" sz="2800" i="1" dirty="0" err="1"/>
              <a:t>nhất</a:t>
            </a:r>
            <a:r>
              <a:rPr lang="fr-FR" sz="2800" i="1" dirty="0"/>
              <a:t>, </a:t>
            </a:r>
            <a:r>
              <a:rPr lang="fr-FR" sz="2800" i="1" dirty="0" err="1"/>
              <a:t>nhờ</a:t>
            </a:r>
            <a:r>
              <a:rPr lang="fr-FR" sz="2800" i="1" dirty="0"/>
              <a:t> </a:t>
            </a:r>
            <a:r>
              <a:rPr lang="fr-FR" sz="2800" i="1" dirty="0" err="1"/>
              <a:t>đó</a:t>
            </a:r>
            <a:r>
              <a:rPr lang="fr-FR" sz="2800" i="1" dirty="0"/>
              <a:t> </a:t>
            </a:r>
            <a:r>
              <a:rPr lang="fr-FR" sz="2800" i="1" dirty="0" err="1"/>
              <a:t>doanh</a:t>
            </a:r>
            <a:r>
              <a:rPr lang="fr-FR" sz="2800" i="1" dirty="0"/>
              <a:t> </a:t>
            </a:r>
            <a:r>
              <a:rPr lang="fr-FR" sz="2800" i="1" dirty="0" err="1"/>
              <a:t>nghiệp</a:t>
            </a:r>
            <a:r>
              <a:rPr lang="fr-FR" sz="2800" i="1" dirty="0"/>
              <a:t> </a:t>
            </a:r>
            <a:r>
              <a:rPr lang="fr-FR" sz="2800" i="1" dirty="0" err="1"/>
              <a:t>có</a:t>
            </a:r>
            <a:r>
              <a:rPr lang="fr-FR" sz="2800" i="1" dirty="0"/>
              <a:t> </a:t>
            </a:r>
            <a:r>
              <a:rPr lang="fr-FR" sz="2800" i="1" dirty="0" err="1"/>
              <a:t>thể</a:t>
            </a:r>
            <a:r>
              <a:rPr lang="fr-FR" sz="2800" i="1" dirty="0"/>
              <a:t> </a:t>
            </a:r>
            <a:r>
              <a:rPr lang="fr-FR" sz="2800" i="1" dirty="0" err="1"/>
              <a:t>xây</a:t>
            </a:r>
            <a:r>
              <a:rPr lang="fr-FR" sz="2800" i="1" dirty="0"/>
              <a:t> </a:t>
            </a:r>
            <a:r>
              <a:rPr lang="fr-FR" sz="2800" i="1" dirty="0" err="1"/>
              <a:t>dựng</a:t>
            </a:r>
            <a:r>
              <a:rPr lang="fr-FR" sz="2800" i="1" dirty="0"/>
              <a:t> </a:t>
            </a:r>
            <a:r>
              <a:rPr lang="fr-FR" sz="2800" i="1" dirty="0" err="1"/>
              <a:t>một</a:t>
            </a:r>
            <a:r>
              <a:rPr lang="fr-FR" sz="2800" i="1" dirty="0"/>
              <a:t> </a:t>
            </a:r>
            <a:r>
              <a:rPr lang="fr-FR" sz="2800" i="1" dirty="0" err="1"/>
              <a:t>hình</a:t>
            </a:r>
            <a:r>
              <a:rPr lang="fr-FR" sz="2800" i="1" dirty="0"/>
              <a:t> </a:t>
            </a:r>
            <a:r>
              <a:rPr lang="fr-FR" sz="2800" i="1" dirty="0" err="1"/>
              <a:t>ảnh</a:t>
            </a:r>
            <a:r>
              <a:rPr lang="fr-FR" sz="2800" i="1" dirty="0"/>
              <a:t> </a:t>
            </a:r>
            <a:r>
              <a:rPr lang="fr-FR" sz="2800" i="1" dirty="0" err="1"/>
              <a:t>riêng</a:t>
            </a:r>
            <a:r>
              <a:rPr lang="fr-FR" sz="2800" i="1" dirty="0"/>
              <a:t>, </a:t>
            </a:r>
            <a:r>
              <a:rPr lang="fr-FR" sz="2800" i="1" dirty="0" err="1"/>
              <a:t>khác</a:t>
            </a:r>
            <a:r>
              <a:rPr lang="fr-FR" sz="2800" i="1" dirty="0"/>
              <a:t> </a:t>
            </a:r>
            <a:r>
              <a:rPr lang="fr-FR" sz="2800" i="1" dirty="0" err="1"/>
              <a:t>biệt</a:t>
            </a:r>
            <a:r>
              <a:rPr lang="fr-FR" sz="2800" i="1" dirty="0"/>
              <a:t> </a:t>
            </a:r>
            <a:r>
              <a:rPr lang="fr-FR" sz="2800" i="1" dirty="0" err="1"/>
              <a:t>thông</a:t>
            </a:r>
            <a:r>
              <a:rPr lang="fr-FR" sz="2800" i="1" dirty="0"/>
              <a:t> qua </a:t>
            </a:r>
            <a:r>
              <a:rPr lang="fr-FR" sz="2800" i="1" dirty="0" err="1"/>
              <a:t>hoạt</a:t>
            </a:r>
            <a:r>
              <a:rPr lang="fr-FR" sz="2800" i="1" dirty="0"/>
              <a:t> </a:t>
            </a:r>
            <a:r>
              <a:rPr lang="fr-FR" sz="2800" i="1" dirty="0" err="1"/>
              <a:t>động</a:t>
            </a:r>
            <a:r>
              <a:rPr lang="fr-FR" sz="2800" i="1" dirty="0"/>
              <a:t> marketing.</a:t>
            </a:r>
            <a:endParaRPr lang="en-US" sz="2800" i="1" dirty="0"/>
          </a:p>
          <a:p>
            <a:r>
              <a:rPr lang="fr-FR" sz="2800" i="1" dirty="0" err="1"/>
              <a:t>Thị</a:t>
            </a:r>
            <a:r>
              <a:rPr lang="fr-FR" sz="2800" i="1" dirty="0"/>
              <a:t> </a:t>
            </a:r>
            <a:r>
              <a:rPr lang="fr-FR" sz="2800" i="1" dirty="0" err="1"/>
              <a:t>trường</a:t>
            </a:r>
            <a:r>
              <a:rPr lang="fr-FR" sz="2800" i="1" dirty="0"/>
              <a:t> </a:t>
            </a:r>
            <a:r>
              <a:rPr lang="fr-FR" sz="2800" i="1" dirty="0" err="1"/>
              <a:t>mục</a:t>
            </a:r>
            <a:r>
              <a:rPr lang="fr-FR" sz="2800" i="1" dirty="0"/>
              <a:t> </a:t>
            </a:r>
            <a:r>
              <a:rPr lang="fr-FR" sz="2800" i="1" dirty="0" err="1"/>
              <a:t>tiêu</a:t>
            </a:r>
            <a:r>
              <a:rPr lang="fr-FR" sz="2800" i="1" dirty="0"/>
              <a:t> </a:t>
            </a:r>
            <a:r>
              <a:rPr lang="fr-FR" sz="2800" i="1" dirty="0" err="1"/>
              <a:t>được</a:t>
            </a:r>
            <a:r>
              <a:rPr lang="fr-FR" sz="2800" i="1" dirty="0"/>
              <a:t> </a:t>
            </a:r>
            <a:r>
              <a:rPr lang="fr-FR" sz="2800" i="1" dirty="0" err="1"/>
              <a:t>lựa</a:t>
            </a:r>
            <a:r>
              <a:rPr lang="fr-FR" sz="2800" i="1" dirty="0"/>
              <a:t> </a:t>
            </a:r>
            <a:r>
              <a:rPr lang="fr-FR" sz="2800" i="1" dirty="0" err="1"/>
              <a:t>chọn</a:t>
            </a:r>
            <a:r>
              <a:rPr lang="fr-FR" sz="2800" i="1" dirty="0"/>
              <a:t> </a:t>
            </a:r>
            <a:r>
              <a:rPr lang="fr-FR" sz="2800" i="1" dirty="0" err="1"/>
              <a:t>phải</a:t>
            </a:r>
            <a:r>
              <a:rPr lang="fr-FR" sz="2800" i="1" dirty="0"/>
              <a:t> là </a:t>
            </a:r>
            <a:r>
              <a:rPr lang="fr-FR" sz="2800" i="1" dirty="0" err="1"/>
              <a:t>một</a:t>
            </a:r>
            <a:r>
              <a:rPr lang="fr-FR" sz="2800" i="1" dirty="0"/>
              <a:t> </a:t>
            </a:r>
            <a:r>
              <a:rPr lang="fr-FR" sz="2800" i="1" dirty="0" err="1"/>
              <a:t>trong</a:t>
            </a:r>
            <a:r>
              <a:rPr lang="fr-FR" sz="2800" i="1" dirty="0"/>
              <a:t> </a:t>
            </a:r>
            <a:r>
              <a:rPr lang="fr-FR" sz="2800" i="1" dirty="0" err="1"/>
              <a:t>những</a:t>
            </a:r>
            <a:r>
              <a:rPr lang="fr-FR" sz="2800" i="1" dirty="0"/>
              <a:t> </a:t>
            </a:r>
            <a:r>
              <a:rPr lang="fr-FR" sz="2800" i="1" dirty="0" err="1"/>
              <a:t>đoạn</a:t>
            </a:r>
            <a:r>
              <a:rPr lang="fr-FR" sz="2800" i="1" dirty="0"/>
              <a:t> </a:t>
            </a:r>
            <a:r>
              <a:rPr lang="fr-FR" sz="2800" i="1" dirty="0" err="1"/>
              <a:t>thị</a:t>
            </a:r>
            <a:r>
              <a:rPr lang="fr-FR" sz="2800" i="1" dirty="0"/>
              <a:t> </a:t>
            </a:r>
            <a:r>
              <a:rPr lang="fr-FR" sz="2800" i="1" dirty="0" err="1"/>
              <a:t>trường</a:t>
            </a:r>
            <a:r>
              <a:rPr lang="fr-FR" sz="2800" i="1" dirty="0"/>
              <a:t> </a:t>
            </a:r>
            <a:r>
              <a:rPr lang="fr-FR" sz="2800" i="1" dirty="0" err="1"/>
              <a:t>hấp</a:t>
            </a:r>
            <a:r>
              <a:rPr lang="fr-FR" sz="2800" i="1" dirty="0"/>
              <a:t> </a:t>
            </a:r>
            <a:r>
              <a:rPr lang="fr-FR" sz="2800" i="1" dirty="0" err="1"/>
              <a:t>dẫn</a:t>
            </a:r>
            <a:r>
              <a:rPr lang="fr-FR" sz="2800" i="1" dirty="0"/>
              <a:t> </a:t>
            </a:r>
            <a:r>
              <a:rPr lang="fr-FR" sz="2800" i="1" dirty="0" err="1"/>
              <a:t>nhất</a:t>
            </a:r>
            <a:r>
              <a:rPr lang="fr-FR" sz="2800" i="1" dirty="0"/>
              <a:t>, </a:t>
            </a:r>
            <a:r>
              <a:rPr lang="fr-FR" sz="2800" i="1" dirty="0" err="1"/>
              <a:t>đồng</a:t>
            </a:r>
            <a:r>
              <a:rPr lang="fr-FR" sz="2800" i="1" dirty="0"/>
              <a:t> </a:t>
            </a:r>
            <a:r>
              <a:rPr lang="fr-FR" sz="2800" i="1" dirty="0" err="1"/>
              <a:t>thời</a:t>
            </a:r>
            <a:r>
              <a:rPr lang="fr-FR" sz="2800" i="1" dirty="0"/>
              <a:t> </a:t>
            </a:r>
            <a:r>
              <a:rPr lang="fr-FR" sz="2800" i="1" dirty="0" err="1"/>
              <a:t>phải</a:t>
            </a:r>
            <a:r>
              <a:rPr lang="fr-FR" sz="2800" i="1" dirty="0"/>
              <a:t> </a:t>
            </a:r>
            <a:r>
              <a:rPr lang="fr-FR" sz="2800" i="1" dirty="0" err="1"/>
              <a:t>phù</a:t>
            </a:r>
            <a:r>
              <a:rPr lang="fr-FR" sz="2800" i="1" dirty="0"/>
              <a:t> </a:t>
            </a:r>
            <a:r>
              <a:rPr lang="fr-FR" sz="2800" i="1" dirty="0" err="1"/>
              <a:t>hợp</a:t>
            </a:r>
            <a:r>
              <a:rPr lang="fr-FR" sz="2800" i="1" dirty="0"/>
              <a:t> </a:t>
            </a:r>
            <a:r>
              <a:rPr lang="fr-FR" sz="2800" i="1" dirty="0" err="1"/>
              <a:t>với</a:t>
            </a:r>
            <a:r>
              <a:rPr lang="fr-FR" sz="2800" i="1" dirty="0"/>
              <a:t> </a:t>
            </a:r>
            <a:r>
              <a:rPr lang="fr-FR" sz="2800" i="1" dirty="0" err="1"/>
              <a:t>mục</a:t>
            </a:r>
            <a:r>
              <a:rPr lang="fr-FR" sz="2800" i="1" dirty="0"/>
              <a:t> </a:t>
            </a:r>
            <a:r>
              <a:rPr lang="fr-FR" sz="2800" i="1" dirty="0" err="1"/>
              <a:t>tiêu</a:t>
            </a:r>
            <a:r>
              <a:rPr lang="fr-FR" sz="2800" i="1" dirty="0"/>
              <a:t> </a:t>
            </a:r>
            <a:r>
              <a:rPr lang="fr-FR" sz="2800" i="1" dirty="0" err="1"/>
              <a:t>và</a:t>
            </a:r>
            <a:r>
              <a:rPr lang="fr-FR" sz="2800" i="1" dirty="0"/>
              <a:t> </a:t>
            </a:r>
            <a:r>
              <a:rPr lang="fr-FR" sz="2800" i="1" dirty="0" err="1"/>
              <a:t>tiềm</a:t>
            </a:r>
            <a:r>
              <a:rPr lang="fr-FR" sz="2800" i="1" dirty="0"/>
              <a:t> </a:t>
            </a:r>
            <a:r>
              <a:rPr lang="fr-FR" sz="2800" i="1" dirty="0" err="1"/>
              <a:t>lực</a:t>
            </a:r>
            <a:r>
              <a:rPr lang="fr-FR" sz="2800" i="1" dirty="0"/>
              <a:t> </a:t>
            </a:r>
            <a:r>
              <a:rPr lang="fr-FR" sz="2800" i="1" dirty="0" err="1"/>
              <a:t>của</a:t>
            </a:r>
            <a:r>
              <a:rPr lang="fr-FR" sz="2800" i="1" dirty="0"/>
              <a:t> </a:t>
            </a:r>
            <a:r>
              <a:rPr lang="fr-FR" sz="2800" i="1" dirty="0" err="1"/>
              <a:t>doanh</a:t>
            </a:r>
            <a:r>
              <a:rPr lang="fr-FR" sz="2800" i="1" dirty="0"/>
              <a:t> </a:t>
            </a:r>
            <a:r>
              <a:rPr lang="fr-FR" sz="2800" i="1" dirty="0" err="1"/>
              <a:t>nghiệp</a:t>
            </a:r>
            <a:r>
              <a:rPr lang="fr-FR" sz="2800" i="1" dirty="0"/>
              <a:t> ( </a:t>
            </a:r>
            <a:r>
              <a:rPr lang="fr-FR" sz="2800" i="1" dirty="0" err="1"/>
              <a:t>có</a:t>
            </a:r>
            <a:r>
              <a:rPr lang="fr-FR" sz="2800" i="1" dirty="0"/>
              <a:t> </a:t>
            </a:r>
            <a:r>
              <a:rPr lang="fr-FR" sz="2800" i="1" dirty="0" err="1"/>
              <a:t>thể</a:t>
            </a:r>
            <a:r>
              <a:rPr lang="fr-FR" sz="2800" i="1" dirty="0"/>
              <a:t> </a:t>
            </a:r>
            <a:r>
              <a:rPr lang="fr-FR" sz="2800" i="1" dirty="0" err="1"/>
              <a:t>tập</a:t>
            </a:r>
            <a:r>
              <a:rPr lang="fr-FR" sz="2800" i="1" dirty="0"/>
              <a:t> </a:t>
            </a:r>
            <a:r>
              <a:rPr lang="fr-FR" sz="2800" i="1" dirty="0" err="1"/>
              <a:t>trung</a:t>
            </a:r>
            <a:r>
              <a:rPr lang="fr-FR" sz="2800" i="1" dirty="0"/>
              <a:t> </a:t>
            </a:r>
            <a:r>
              <a:rPr lang="fr-FR" sz="2800" i="1" dirty="0" err="1"/>
              <a:t>nỗ</a:t>
            </a:r>
            <a:r>
              <a:rPr lang="fr-FR" sz="2800" i="1" dirty="0"/>
              <a:t> </a:t>
            </a:r>
            <a:r>
              <a:rPr lang="fr-FR" sz="2800" i="1" dirty="0" err="1"/>
              <a:t>lực</a:t>
            </a:r>
            <a:r>
              <a:rPr lang="fr-FR" sz="2800" i="1" dirty="0"/>
              <a:t> marketing </a:t>
            </a:r>
            <a:r>
              <a:rPr lang="fr-FR" sz="2800" i="1" dirty="0" err="1"/>
              <a:t>để</a:t>
            </a:r>
            <a:r>
              <a:rPr lang="fr-FR" sz="2800" i="1" dirty="0"/>
              <a:t> </a:t>
            </a:r>
            <a:r>
              <a:rPr lang="fr-FR" sz="2800" i="1" dirty="0" err="1"/>
              <a:t>khai</a:t>
            </a:r>
            <a:r>
              <a:rPr lang="fr-FR" sz="2800" i="1" dirty="0"/>
              <a:t> </a:t>
            </a:r>
            <a:r>
              <a:rPr lang="fr-FR" sz="2800" i="1" dirty="0" err="1"/>
              <a:t>thác</a:t>
            </a:r>
            <a:r>
              <a:rPr lang="fr-FR" sz="2800" i="1" dirty="0"/>
              <a:t> </a:t>
            </a:r>
            <a:r>
              <a:rPr lang="fr-FR" sz="2800" i="1" dirty="0" err="1"/>
              <a:t>đoạn</a:t>
            </a:r>
            <a:r>
              <a:rPr lang="fr-FR" sz="2800" i="1" dirty="0"/>
              <a:t> </a:t>
            </a:r>
            <a:r>
              <a:rPr lang="fr-FR" sz="2800" i="1" dirty="0" err="1"/>
              <a:t>thị</a:t>
            </a:r>
            <a:r>
              <a:rPr lang="fr-FR" sz="2800" i="1" dirty="0"/>
              <a:t> </a:t>
            </a:r>
            <a:r>
              <a:rPr lang="fr-FR" sz="2800" i="1" dirty="0" err="1"/>
              <a:t>trường</a:t>
            </a:r>
            <a:r>
              <a:rPr lang="fr-FR" sz="2800" i="1" dirty="0"/>
              <a:t> </a:t>
            </a:r>
            <a:r>
              <a:rPr lang="fr-FR" sz="2800" i="1" dirty="0" err="1"/>
              <a:t>này</a:t>
            </a:r>
            <a:r>
              <a:rPr lang="fr-FR" sz="2800" i="1" dirty="0"/>
              <a:t> </a:t>
            </a:r>
            <a:r>
              <a:rPr lang="fr-FR" sz="2800" i="1" dirty="0" err="1"/>
              <a:t>một</a:t>
            </a:r>
            <a:r>
              <a:rPr lang="fr-FR" sz="2800" i="1" dirty="0"/>
              <a:t> </a:t>
            </a:r>
            <a:r>
              <a:rPr lang="fr-FR" sz="2800" i="1" dirty="0" err="1"/>
              <a:t>cách</a:t>
            </a:r>
            <a:r>
              <a:rPr lang="fr-FR" sz="2800" i="1" dirty="0"/>
              <a:t> </a:t>
            </a:r>
            <a:r>
              <a:rPr lang="fr-FR" sz="2800" i="1" dirty="0" err="1"/>
              <a:t>lâu</a:t>
            </a:r>
            <a:r>
              <a:rPr lang="fr-FR" sz="2800" i="1" dirty="0"/>
              <a:t> </a:t>
            </a:r>
            <a:r>
              <a:rPr lang="fr-FR" sz="2800" i="1" dirty="0" err="1"/>
              <a:t>dài</a:t>
            </a:r>
            <a:r>
              <a:rPr lang="fr-FR" sz="2800" i="1" dirty="0"/>
              <a:t> </a:t>
            </a:r>
            <a:r>
              <a:rPr lang="fr-FR" sz="2800" i="1" dirty="0" err="1"/>
              <a:t>và</a:t>
            </a:r>
            <a:r>
              <a:rPr lang="fr-FR" sz="2800" i="1" dirty="0"/>
              <a:t> </a:t>
            </a:r>
            <a:r>
              <a:rPr lang="fr-FR" sz="2800" i="1" dirty="0" err="1"/>
              <a:t>hiệu</a:t>
            </a:r>
            <a:r>
              <a:rPr lang="fr-FR" sz="2800" i="1" dirty="0"/>
              <a:t> </a:t>
            </a:r>
            <a:r>
              <a:rPr lang="fr-FR" sz="2800" i="1" dirty="0" err="1"/>
              <a:t>quả</a:t>
            </a:r>
            <a:r>
              <a:rPr lang="fr-FR" sz="2800" i="1" dirty="0"/>
              <a:t>)</a:t>
            </a:r>
            <a:endParaRPr lang="en-US" sz="2800" i="1" dirty="0"/>
          </a:p>
          <a:p>
            <a:pPr lvl="0">
              <a:lnSpc>
                <a:spcPct val="120000"/>
              </a:lnSpc>
              <a:tabLst>
                <a:tab pos="857250" algn="l"/>
              </a:tabLst>
              <a:defRPr/>
            </a:pPr>
            <a:endParaRPr kumimoji="0" lang="en-US" sz="2800" b="0" i="0" u="none" strike="noStrike" kern="1200" cap="none" spc="0" normalizeH="0" baseline="0" noProof="0" dirty="0">
              <a:ln>
                <a:noFill/>
              </a:ln>
              <a:solidFill>
                <a:srgbClr val="072A5D"/>
              </a:solidFill>
              <a:effectLst/>
              <a:uLnTx/>
              <a:uFillTx/>
              <a:cs typeface="Arial" panose="020B0604020202020204" pitchFamily="34" charset="0"/>
            </a:endParaRPr>
          </a:p>
        </p:txBody>
      </p:sp>
      <p:grpSp>
        <p:nvGrpSpPr>
          <p:cNvPr id="5" name="Group 7"/>
          <p:cNvGrpSpPr/>
          <p:nvPr/>
        </p:nvGrpSpPr>
        <p:grpSpPr bwMode="auto">
          <a:xfrm>
            <a:off x="1935080" y="251127"/>
            <a:ext cx="8748533" cy="891219"/>
            <a:chOff x="913" y="0"/>
            <a:chExt cx="6226175" cy="719137"/>
          </a:xfrm>
          <a:solidFill>
            <a:schemeClr val="bg2">
              <a:lumMod val="50000"/>
            </a:schemeClr>
          </a:solidFill>
        </p:grpSpPr>
        <p:sp>
          <p:nvSpPr>
            <p:cNvPr id="6" name="AutoShape 3"/>
            <p:cNvSpPr>
              <a:spLocks noChangeArrowheads="1"/>
            </p:cNvSpPr>
            <p:nvPr/>
          </p:nvSpPr>
          <p:spPr bwMode="auto">
            <a:xfrm>
              <a:off x="913" y="0"/>
              <a:ext cx="6226175" cy="719137"/>
            </a:xfrm>
            <a:prstGeom prst="roundRect">
              <a:avLst>
                <a:gd name="adj" fmla="val 16667"/>
              </a:avLst>
            </a:prstGeom>
            <a:grp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2.4.2. LỰA CHỌN THỊ TRƯỜNG MỤC TIÊU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E:\A PHUONG PHAP DANH GIA\linh tinh\absolutesuccessConverted_resize.jpg"/>
          <p:cNvPicPr>
            <a:picLocks noChangeAspect="1" noChangeArrowheads="1"/>
          </p:cNvPicPr>
          <p:nvPr/>
        </p:nvPicPr>
        <p:blipFill>
          <a:blip r:embed="rId2"/>
          <a:srcRect/>
          <a:stretch>
            <a:fillRect/>
          </a:stretch>
        </p:blipFill>
        <p:spPr bwMode="auto">
          <a:xfrm>
            <a:off x="10447506" y="-9446"/>
            <a:ext cx="1635630" cy="1728995"/>
          </a:xfrm>
          <a:prstGeom prst="rect">
            <a:avLst/>
          </a:prstGeom>
          <a:noFill/>
        </p:spPr>
      </p:pic>
      <p:graphicFrame>
        <p:nvGraphicFramePr>
          <p:cNvPr id="6" name="Content Placeholder 3"/>
          <p:cNvGraphicFramePr/>
          <p:nvPr/>
        </p:nvGraphicFramePr>
        <p:xfrm>
          <a:off x="220512" y="803453"/>
          <a:ext cx="11862624" cy="52510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bwMode="auto">
          <a:xfrm>
            <a:off x="447472" y="1741766"/>
            <a:ext cx="10615099" cy="4581202"/>
            <a:chOff x="0" y="-13275"/>
            <a:chExt cx="5815131" cy="1933480"/>
          </a:xfrm>
        </p:grpSpPr>
        <p:grpSp>
          <p:nvGrpSpPr>
            <p:cNvPr id="4" name="Group 4"/>
            <p:cNvGrpSpPr/>
            <p:nvPr/>
          </p:nvGrpSpPr>
          <p:grpSpPr bwMode="auto">
            <a:xfrm>
              <a:off x="0" y="-13275"/>
              <a:ext cx="5815131" cy="1933480"/>
              <a:chOff x="0" y="-13275"/>
              <a:chExt cx="5815881" cy="1933480"/>
            </a:xfrm>
          </p:grpSpPr>
          <p:sp>
            <p:nvSpPr>
              <p:cNvPr id="30726" name="AutoShape 3"/>
              <p:cNvSpPr>
                <a:spLocks noChangeArrowheads="1"/>
              </p:cNvSpPr>
              <p:nvPr/>
            </p:nvSpPr>
            <p:spPr bwMode="auto">
              <a:xfrm>
                <a:off x="0" y="-13275"/>
                <a:ext cx="5815881" cy="1933480"/>
              </a:xfrm>
              <a:prstGeom prst="roundRect">
                <a:avLst>
                  <a:gd name="adj" fmla="val 16667"/>
                </a:avLst>
              </a:prstGeom>
              <a:gradFill rotWithShape="1">
                <a:gsLst>
                  <a:gs pos="0">
                    <a:srgbClr val="00709D"/>
                  </a:gs>
                  <a:gs pos="50000">
                    <a:srgbClr val="00A2E2"/>
                  </a:gs>
                  <a:gs pos="100000">
                    <a:srgbClr val="00C2FF"/>
                  </a:gs>
                </a:gsLst>
                <a:lin ang="162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eaLnBrk="1" latinLnBrk="0" hangingPunct="1">
                  <a:spcBef>
                    <a:spcPct val="0"/>
                  </a:spcBef>
                  <a:buFontTx/>
                  <a:buNone/>
                </a:pPr>
                <a:endParaRPr lang="zh-CN" altLang="en-US" sz="2450">
                  <a:solidFill>
                    <a:srgbClr val="000000"/>
                  </a:solidFill>
                  <a:latin typeface="Arial" panose="020B0604020202020204" pitchFamily="34" charset="0"/>
                </a:endParaRPr>
              </a:p>
            </p:txBody>
          </p:sp>
          <p:sp>
            <p:nvSpPr>
              <p:cNvPr id="30727" name="AutoShape 3"/>
              <p:cNvSpPr>
                <a:spLocks noChangeArrowheads="1"/>
              </p:cNvSpPr>
              <p:nvPr/>
            </p:nvSpPr>
            <p:spPr bwMode="auto">
              <a:xfrm>
                <a:off x="41384" y="51651"/>
                <a:ext cx="5714660" cy="1831604"/>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latinLnBrk="0">
                  <a:spcBef>
                    <a:spcPct val="0"/>
                  </a:spcBef>
                  <a:buFontTx/>
                  <a:buNone/>
                </a:pPr>
                <a:endParaRPr lang="zh-CN" altLang="en-US" sz="2450">
                  <a:solidFill>
                    <a:srgbClr val="660066"/>
                  </a:solidFill>
                  <a:latin typeface="Arial" panose="020B0604020202020204" pitchFamily="34" charset="0"/>
                  <a:ea typeface="Microsoft YaHei" panose="020B0503020204020204" pitchFamily="34" charset="-122"/>
                </a:endParaRPr>
              </a:p>
            </p:txBody>
          </p:sp>
        </p:grpSp>
        <p:sp>
          <p:nvSpPr>
            <p:cNvPr id="5" name="Rectangle 13"/>
            <p:cNvSpPr>
              <a:spLocks noChangeArrowheads="1"/>
            </p:cNvSpPr>
            <p:nvPr/>
          </p:nvSpPr>
          <p:spPr bwMode="auto">
            <a:xfrm>
              <a:off x="178059" y="110192"/>
              <a:ext cx="5618621" cy="1685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a:lnSpc>
                  <a:spcPct val="130000"/>
                </a:lnSpc>
                <a:spcBef>
                  <a:spcPts val="0"/>
                </a:spcBef>
                <a:spcAft>
                  <a:spcPts val="300"/>
                </a:spcAft>
              </a:pPr>
              <a:r>
                <a:rPr lang="en-US" sz="2800" b="1" i="1" dirty="0" err="1">
                  <a:solidFill>
                    <a:srgbClr val="FF0000"/>
                  </a:solidFill>
                  <a:effectLst/>
                  <a:ea typeface="Times New Roman" panose="02020603050405020304" pitchFamily="18" charset="0"/>
                  <a:cs typeface="Arial" panose="020B0604020202020204" pitchFamily="34" charset="0"/>
                </a:rPr>
                <a:t>Phương</a:t>
              </a:r>
              <a:r>
                <a:rPr lang="en-US" sz="2800" b="1" i="1" dirty="0">
                  <a:solidFill>
                    <a:srgbClr val="FF0000"/>
                  </a:solidFill>
                  <a:effectLst/>
                  <a:ea typeface="Times New Roman" panose="02020603050405020304" pitchFamily="18" charset="0"/>
                  <a:cs typeface="Arial" panose="020B0604020202020204" pitchFamily="34" charset="0"/>
                </a:rPr>
                <a:t> </a:t>
              </a:r>
              <a:r>
                <a:rPr lang="en-US" sz="2800" b="1" i="1" dirty="0" err="1">
                  <a:solidFill>
                    <a:srgbClr val="FF0000"/>
                  </a:solidFill>
                  <a:effectLst/>
                  <a:ea typeface="Times New Roman" panose="02020603050405020304" pitchFamily="18" charset="0"/>
                  <a:cs typeface="Arial" panose="020B0604020202020204" pitchFamily="34" charset="0"/>
                </a:rPr>
                <a:t>án</a:t>
              </a:r>
              <a:r>
                <a:rPr lang="en-US" sz="2800" b="1" i="1" dirty="0">
                  <a:solidFill>
                    <a:srgbClr val="FF0000"/>
                  </a:solidFill>
                  <a:effectLst/>
                  <a:ea typeface="Times New Roman" panose="02020603050405020304" pitchFamily="18" charset="0"/>
                  <a:cs typeface="Arial" panose="020B0604020202020204" pitchFamily="34" charset="0"/>
                </a:rPr>
                <a:t> 1: </a:t>
              </a:r>
              <a:r>
                <a:rPr lang="en-US" sz="2800" b="1" i="1" dirty="0" err="1">
                  <a:solidFill>
                    <a:srgbClr val="FF0000"/>
                  </a:solidFill>
                  <a:effectLst/>
                  <a:ea typeface="Times New Roman" panose="02020603050405020304" pitchFamily="18" charset="0"/>
                  <a:cs typeface="Arial" panose="020B0604020202020204" pitchFamily="34" charset="0"/>
                </a:rPr>
                <a:t>Tập</a:t>
              </a:r>
              <a:r>
                <a:rPr lang="en-US" sz="2800" b="1" i="1" dirty="0">
                  <a:solidFill>
                    <a:srgbClr val="FF0000"/>
                  </a:solidFill>
                  <a:effectLst/>
                  <a:ea typeface="Times New Roman" panose="02020603050405020304" pitchFamily="18" charset="0"/>
                  <a:cs typeface="Arial" panose="020B0604020202020204" pitchFamily="34" charset="0"/>
                </a:rPr>
                <a:t> </a:t>
              </a:r>
              <a:r>
                <a:rPr lang="en-US" sz="2800" b="1" i="1" dirty="0" err="1">
                  <a:solidFill>
                    <a:srgbClr val="FF0000"/>
                  </a:solidFill>
                  <a:effectLst/>
                  <a:ea typeface="Times New Roman" panose="02020603050405020304" pitchFamily="18" charset="0"/>
                  <a:cs typeface="Arial" panose="020B0604020202020204" pitchFamily="34" charset="0"/>
                </a:rPr>
                <a:t>trung</a:t>
              </a:r>
              <a:r>
                <a:rPr lang="en-US" sz="2800" b="1" i="1" dirty="0">
                  <a:solidFill>
                    <a:srgbClr val="FF0000"/>
                  </a:solidFill>
                  <a:effectLst/>
                  <a:ea typeface="Times New Roman" panose="02020603050405020304" pitchFamily="18" charset="0"/>
                  <a:cs typeface="Arial" panose="020B0604020202020204" pitchFamily="34" charset="0"/>
                </a:rPr>
                <a:t> </a:t>
              </a:r>
              <a:r>
                <a:rPr lang="en-US" sz="2800" b="1" i="1" dirty="0" err="1">
                  <a:solidFill>
                    <a:srgbClr val="FF0000"/>
                  </a:solidFill>
                  <a:effectLst/>
                  <a:ea typeface="Times New Roman" panose="02020603050405020304" pitchFamily="18" charset="0"/>
                  <a:cs typeface="Arial" panose="020B0604020202020204" pitchFamily="34" charset="0"/>
                </a:rPr>
                <a:t>vào</a:t>
              </a:r>
              <a:r>
                <a:rPr lang="en-US" sz="2800" b="1" i="1" dirty="0">
                  <a:solidFill>
                    <a:srgbClr val="FF0000"/>
                  </a:solidFill>
                  <a:effectLst/>
                  <a:ea typeface="Times New Roman" panose="02020603050405020304" pitchFamily="18" charset="0"/>
                  <a:cs typeface="Arial" panose="020B0604020202020204" pitchFamily="34" charset="0"/>
                </a:rPr>
                <a:t> </a:t>
              </a:r>
              <a:r>
                <a:rPr lang="en-US" sz="2800" b="1" i="1" dirty="0" err="1">
                  <a:solidFill>
                    <a:srgbClr val="FF0000"/>
                  </a:solidFill>
                  <a:effectLst/>
                  <a:ea typeface="Times New Roman" panose="02020603050405020304" pitchFamily="18" charset="0"/>
                  <a:cs typeface="Arial" panose="020B0604020202020204" pitchFamily="34" charset="0"/>
                </a:rPr>
                <a:t>một</a:t>
              </a:r>
              <a:r>
                <a:rPr lang="en-US" sz="2800" b="1" i="1" dirty="0">
                  <a:solidFill>
                    <a:srgbClr val="FF0000"/>
                  </a:solidFill>
                  <a:effectLst/>
                  <a:ea typeface="Times New Roman" panose="02020603050405020304" pitchFamily="18" charset="0"/>
                  <a:cs typeface="Arial" panose="020B0604020202020204" pitchFamily="34" charset="0"/>
                </a:rPr>
                <a:t> </a:t>
              </a:r>
              <a:r>
                <a:rPr lang="en-US" sz="2800" b="1" i="1" dirty="0" err="1">
                  <a:solidFill>
                    <a:srgbClr val="FF0000"/>
                  </a:solidFill>
                  <a:effectLst/>
                  <a:ea typeface="Times New Roman" panose="02020603050405020304" pitchFamily="18" charset="0"/>
                  <a:cs typeface="Arial" panose="020B0604020202020204" pitchFamily="34" charset="0"/>
                </a:rPr>
                <a:t>khúc</a:t>
              </a:r>
              <a:r>
                <a:rPr lang="en-US" sz="2800" b="1" i="1" dirty="0">
                  <a:solidFill>
                    <a:srgbClr val="FF0000"/>
                  </a:solidFill>
                  <a:effectLst/>
                  <a:ea typeface="Times New Roman" panose="02020603050405020304" pitchFamily="18" charset="0"/>
                  <a:cs typeface="Arial" panose="020B0604020202020204" pitchFamily="34" charset="0"/>
                </a:rPr>
                <a:t> </a:t>
              </a:r>
              <a:r>
                <a:rPr lang="en-US" sz="2800" b="1" i="1" dirty="0" err="1">
                  <a:solidFill>
                    <a:srgbClr val="FF0000"/>
                  </a:solidFill>
                  <a:effectLst/>
                  <a:ea typeface="Times New Roman" panose="02020603050405020304" pitchFamily="18" charset="0"/>
                  <a:cs typeface="Arial" panose="020B0604020202020204" pitchFamily="34" charset="0"/>
                </a:rPr>
                <a:t>thị</a:t>
              </a:r>
              <a:r>
                <a:rPr lang="en-US" sz="2800" b="1" i="1" dirty="0">
                  <a:solidFill>
                    <a:srgbClr val="FF0000"/>
                  </a:solidFill>
                  <a:effectLst/>
                  <a:ea typeface="Times New Roman" panose="02020603050405020304" pitchFamily="18" charset="0"/>
                  <a:cs typeface="Arial" panose="020B0604020202020204" pitchFamily="34" charset="0"/>
                </a:rPr>
                <a:t> </a:t>
              </a:r>
              <a:r>
                <a:rPr lang="en-US" sz="2800" b="1" i="1" dirty="0" err="1">
                  <a:solidFill>
                    <a:srgbClr val="FF0000"/>
                  </a:solidFill>
                  <a:effectLst/>
                  <a:ea typeface="Times New Roman" panose="02020603050405020304" pitchFamily="18" charset="0"/>
                  <a:cs typeface="Arial" panose="020B0604020202020204" pitchFamily="34" charset="0"/>
                </a:rPr>
                <a:t>trường</a:t>
              </a:r>
              <a:endParaRPr lang="en-US" sz="2800" b="1" i="1" dirty="0">
                <a:solidFill>
                  <a:srgbClr val="FF0000"/>
                </a:solidFill>
                <a:effectLst/>
                <a:ea typeface="Calibri" panose="020F0502020204030204" pitchFamily="34" charset="0"/>
                <a:cs typeface="Arial" panose="020B0604020202020204" pitchFamily="34" charset="0"/>
              </a:endParaRPr>
            </a:p>
            <a:p>
              <a:pPr marL="0" marR="0">
                <a:lnSpc>
                  <a:spcPct val="130000"/>
                </a:lnSpc>
                <a:spcBef>
                  <a:spcPts val="0"/>
                </a:spcBef>
                <a:spcAft>
                  <a:spcPts val="300"/>
                </a:spcAft>
                <a:buNone/>
              </a:pPr>
              <a:r>
                <a:rPr lang="en-US" sz="2800" i="1" dirty="0">
                  <a:solidFill>
                    <a:srgbClr val="072A5D"/>
                  </a:solidFill>
                  <a:effectLst/>
                  <a:ea typeface="Times New Roman" panose="02020603050405020304" pitchFamily="18" charset="0"/>
                  <a:cs typeface="Arial" panose="020B0604020202020204" pitchFamily="34" charset="0"/>
                </a:rPr>
                <a:t>Theo </a:t>
              </a:r>
              <a:r>
                <a:rPr lang="en-US" sz="2800" i="1" dirty="0" err="1">
                  <a:solidFill>
                    <a:srgbClr val="072A5D"/>
                  </a:solidFill>
                  <a:effectLst/>
                  <a:ea typeface="Times New Roman" panose="02020603050405020304" pitchFamily="18" charset="0"/>
                  <a:cs typeface="Arial" panose="020B0604020202020204" pitchFamily="34" charset="0"/>
                </a:rPr>
                <a:t>phương</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án</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này</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mọi</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nỗ</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lực</a:t>
              </a:r>
              <a:r>
                <a:rPr lang="en-US" sz="2800" i="1" dirty="0">
                  <a:solidFill>
                    <a:srgbClr val="072A5D"/>
                  </a:solidFill>
                  <a:effectLst/>
                  <a:ea typeface="Times New Roman" panose="02020603050405020304" pitchFamily="18" charset="0"/>
                  <a:cs typeface="Arial" panose="020B0604020202020204" pitchFamily="34" charset="0"/>
                </a:rPr>
                <a:t> marketing </a:t>
              </a:r>
              <a:r>
                <a:rPr lang="en-US" sz="2800" i="1" dirty="0" err="1">
                  <a:solidFill>
                    <a:srgbClr val="072A5D"/>
                  </a:solidFill>
                  <a:effectLst/>
                  <a:ea typeface="Times New Roman" panose="02020603050405020304" pitchFamily="18" charset="0"/>
                  <a:cs typeface="Arial" panose="020B0604020202020204" pitchFamily="34" charset="0"/>
                </a:rPr>
                <a:t>của</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doanh</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nghiệp</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chỉ</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tập</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trung</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vào</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một</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khúc</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thị</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trường</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mục</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tiêu</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đơn</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lẻ</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cụ</a:t>
              </a:r>
              <a:r>
                <a:rPr lang="en-US" sz="2800" i="1" dirty="0">
                  <a:solidFill>
                    <a:srgbClr val="072A5D"/>
                  </a:solidFill>
                  <a:effectLst/>
                  <a:ea typeface="Times New Roman" panose="02020603050405020304" pitchFamily="18" charset="0"/>
                  <a:cs typeface="Arial" panose="020B0604020202020204" pitchFamily="34" charset="0"/>
                </a:rPr>
                <a:t> </a:t>
              </a:r>
              <a:r>
                <a:rPr lang="en-US" sz="2800" i="1" dirty="0" err="1">
                  <a:solidFill>
                    <a:srgbClr val="072A5D"/>
                  </a:solidFill>
                  <a:effectLst/>
                  <a:ea typeface="Times New Roman" panose="02020603050405020304" pitchFamily="18" charset="0"/>
                  <a:cs typeface="Arial" panose="020B0604020202020204" pitchFamily="34" charset="0"/>
                </a:rPr>
                <a:t>thể</a:t>
              </a:r>
              <a:r>
                <a:rPr lang="en-US" sz="2800" i="1" dirty="0">
                  <a:solidFill>
                    <a:srgbClr val="072A5D"/>
                  </a:solidFill>
                  <a:effectLst/>
                  <a:ea typeface="Times New Roman" panose="02020603050405020304" pitchFamily="18" charset="0"/>
                  <a:cs typeface="Arial" panose="020B0604020202020204" pitchFamily="34" charset="0"/>
                </a:rPr>
                <a:t>. </a:t>
              </a:r>
            </a:p>
            <a:p>
              <a:pPr marL="0" marR="0">
                <a:lnSpc>
                  <a:spcPct val="130000"/>
                </a:lnSpc>
                <a:spcBef>
                  <a:spcPts val="0"/>
                </a:spcBef>
                <a:spcAft>
                  <a:spcPts val="300"/>
                </a:spcAft>
                <a:buNone/>
              </a:pPr>
              <a:r>
                <a:rPr lang="en-US" sz="2800" b="1" i="1" u="sng" dirty="0" err="1">
                  <a:solidFill>
                    <a:srgbClr val="FF0000"/>
                  </a:solidFill>
                  <a:effectLst/>
                  <a:ea typeface="Times New Roman" panose="02020603050405020304" pitchFamily="18" charset="0"/>
                  <a:cs typeface="Arial" panose="020B0604020202020204" pitchFamily="34" charset="0"/>
                </a:rPr>
                <a:t>Ví</a:t>
              </a:r>
              <a:r>
                <a:rPr lang="en-US" sz="2800" b="1" i="1" u="sng" dirty="0">
                  <a:solidFill>
                    <a:srgbClr val="FF0000"/>
                  </a:solidFill>
                  <a:effectLst/>
                  <a:ea typeface="Times New Roman" panose="02020603050405020304" pitchFamily="18" charset="0"/>
                  <a:cs typeface="Arial" panose="020B0604020202020204" pitchFamily="34" charset="0"/>
                </a:rPr>
                <a:t> </a:t>
              </a:r>
              <a:r>
                <a:rPr lang="en-US" sz="2800" b="1" i="1" u="sng" dirty="0" err="1">
                  <a:solidFill>
                    <a:srgbClr val="FF0000"/>
                  </a:solidFill>
                  <a:effectLst/>
                  <a:ea typeface="Times New Roman" panose="02020603050405020304" pitchFamily="18" charset="0"/>
                  <a:cs typeface="Arial" panose="020B0604020202020204" pitchFamily="34" charset="0"/>
                </a:rPr>
                <a:t>dụ</a:t>
              </a:r>
              <a:r>
                <a:rPr lang="en-US" sz="2800" b="1" i="1" u="sng" dirty="0">
                  <a:solidFill>
                    <a:srgbClr val="FF0000"/>
                  </a:solidFill>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Doanh</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nghiệp</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chỉ</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chọn</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thị</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trường</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khách</a:t>
              </a:r>
              <a:r>
                <a:rPr lang="en-US" sz="2800" i="1" dirty="0">
                  <a:solidFill>
                    <a:srgbClr val="008E40"/>
                  </a:solidFill>
                  <a:effectLst/>
                  <a:ea typeface="Times New Roman" panose="02020603050405020304" pitchFamily="18" charset="0"/>
                  <a:cs typeface="Arial" panose="020B0604020202020204" pitchFamily="34" charset="0"/>
                </a:rPr>
                <a:t> du </a:t>
              </a:r>
              <a:r>
                <a:rPr lang="en-US" sz="2800" i="1" dirty="0" err="1">
                  <a:solidFill>
                    <a:srgbClr val="008E40"/>
                  </a:solidFill>
                  <a:effectLst/>
                  <a:ea typeface="Times New Roman" panose="02020603050405020304" pitchFamily="18" charset="0"/>
                  <a:cs typeface="Arial" panose="020B0604020202020204" pitchFamily="34" charset="0"/>
                </a:rPr>
                <a:t>lịch</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Nhật</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Bản</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hoặc</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thị</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trường</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khách</a:t>
              </a:r>
              <a:r>
                <a:rPr lang="en-US" sz="2800" i="1" dirty="0">
                  <a:solidFill>
                    <a:srgbClr val="008E40"/>
                  </a:solidFill>
                  <a:effectLst/>
                  <a:ea typeface="Times New Roman" panose="02020603050405020304" pitchFamily="18" charset="0"/>
                  <a:cs typeface="Arial" panose="020B0604020202020204" pitchFamily="34" charset="0"/>
                </a:rPr>
                <a:t> du </a:t>
              </a:r>
              <a:r>
                <a:rPr lang="en-US" sz="2800" i="1" dirty="0" err="1">
                  <a:solidFill>
                    <a:srgbClr val="008E40"/>
                  </a:solidFill>
                  <a:effectLst/>
                  <a:ea typeface="Times New Roman" panose="02020603050405020304" pitchFamily="18" charset="0"/>
                  <a:cs typeface="Arial" panose="020B0604020202020204" pitchFamily="34" charset="0"/>
                </a:rPr>
                <a:t>lịch</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người</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già</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đi</a:t>
              </a:r>
              <a:r>
                <a:rPr lang="en-US" sz="2800" i="1" dirty="0">
                  <a:solidFill>
                    <a:srgbClr val="008E40"/>
                  </a:solidFill>
                  <a:effectLst/>
                  <a:ea typeface="Times New Roman" panose="02020603050405020304" pitchFamily="18" charset="0"/>
                  <a:cs typeface="Arial" panose="020B0604020202020204" pitchFamily="34" charset="0"/>
                </a:rPr>
                <a:t> du </a:t>
              </a:r>
              <a:r>
                <a:rPr lang="en-US" sz="2800" i="1" dirty="0" err="1">
                  <a:solidFill>
                    <a:srgbClr val="008E40"/>
                  </a:solidFill>
                  <a:effectLst/>
                  <a:ea typeface="Times New Roman" panose="02020603050405020304" pitchFamily="18" charset="0"/>
                  <a:cs typeface="Arial" panose="020B0604020202020204" pitchFamily="34" charset="0"/>
                </a:rPr>
                <a:t>lịch</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theo</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từng</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đội</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Các</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nhà</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kinh</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doanh</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lữ</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hành</a:t>
              </a:r>
              <a:r>
                <a:rPr lang="en-US" sz="2800" i="1" dirty="0">
                  <a:solidFill>
                    <a:srgbClr val="008E40"/>
                  </a:solidFill>
                  <a:effectLst/>
                  <a:ea typeface="Times New Roman" panose="02020603050405020304" pitchFamily="18" charset="0"/>
                  <a:cs typeface="Arial" panose="020B0604020202020204" pitchFamily="34" charset="0"/>
                </a:rPr>
                <a:t> ở </a:t>
              </a:r>
              <a:r>
                <a:rPr lang="en-US" sz="2800" i="1" dirty="0" err="1">
                  <a:solidFill>
                    <a:srgbClr val="008E40"/>
                  </a:solidFill>
                  <a:effectLst/>
                  <a:ea typeface="Times New Roman" panose="02020603050405020304" pitchFamily="18" charset="0"/>
                  <a:cs typeface="Arial" panose="020B0604020202020204" pitchFamily="34" charset="0"/>
                </a:rPr>
                <a:t>Việt</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nam</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hiện</a:t>
              </a:r>
              <a:r>
                <a:rPr lang="en-US" sz="2800" i="1" dirty="0">
                  <a:solidFill>
                    <a:srgbClr val="008E40"/>
                  </a:solidFill>
                  <a:effectLst/>
                  <a:ea typeface="Times New Roman" panose="02020603050405020304" pitchFamily="18" charset="0"/>
                  <a:cs typeface="Arial" panose="020B0604020202020204" pitchFamily="34" charset="0"/>
                </a:rPr>
                <a:t> nay </a:t>
              </a:r>
              <a:r>
                <a:rPr lang="en-US" sz="2800" i="1" dirty="0" err="1">
                  <a:solidFill>
                    <a:srgbClr val="008E40"/>
                  </a:solidFill>
                  <a:effectLst/>
                  <a:ea typeface="Times New Roman" panose="02020603050405020304" pitchFamily="18" charset="0"/>
                  <a:cs typeface="Arial" panose="020B0604020202020204" pitchFamily="34" charset="0"/>
                </a:rPr>
                <a:t>nên</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quan</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tâm</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đến</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phương</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án</a:t>
              </a:r>
              <a:r>
                <a:rPr lang="en-US" sz="2800" i="1" dirty="0">
                  <a:solidFill>
                    <a:srgbClr val="008E40"/>
                  </a:solidFill>
                  <a:effectLst/>
                  <a:ea typeface="Times New Roman" panose="02020603050405020304" pitchFamily="18" charset="0"/>
                  <a:cs typeface="Arial" panose="020B0604020202020204" pitchFamily="34" charset="0"/>
                </a:rPr>
                <a:t> </a:t>
              </a:r>
              <a:r>
                <a:rPr lang="en-US" sz="2800" i="1" dirty="0" err="1">
                  <a:solidFill>
                    <a:srgbClr val="008E40"/>
                  </a:solidFill>
                  <a:effectLst/>
                  <a:ea typeface="Times New Roman" panose="02020603050405020304" pitchFamily="18" charset="0"/>
                  <a:cs typeface="Arial" panose="020B0604020202020204" pitchFamily="34" charset="0"/>
                </a:rPr>
                <a:t>này</a:t>
              </a:r>
              <a:r>
                <a:rPr lang="en-US" sz="2800" i="1" dirty="0">
                  <a:solidFill>
                    <a:srgbClr val="008E40"/>
                  </a:solidFill>
                  <a:effectLst/>
                  <a:ea typeface="Times New Roman" panose="02020603050405020304" pitchFamily="18" charset="0"/>
                  <a:cs typeface="Arial" panose="020B0604020202020204" pitchFamily="34" charset="0"/>
                </a:rPr>
                <a:t>. </a:t>
              </a:r>
              <a:endParaRPr lang="en-US" sz="2800" i="1" dirty="0">
                <a:solidFill>
                  <a:srgbClr val="008E40"/>
                </a:solidFill>
                <a:effectLst/>
                <a:ea typeface="Calibri" panose="020F0502020204030204" pitchFamily="34" charset="0"/>
                <a:cs typeface="Arial" panose="020B0604020202020204" pitchFamily="34" charset="0"/>
              </a:endParaRPr>
            </a:p>
          </p:txBody>
        </p:sp>
      </p:grpSp>
      <p:grpSp>
        <p:nvGrpSpPr>
          <p:cNvPr id="6" name="Group 7"/>
          <p:cNvGrpSpPr/>
          <p:nvPr/>
        </p:nvGrpSpPr>
        <p:grpSpPr bwMode="auto">
          <a:xfrm>
            <a:off x="772506" y="489420"/>
            <a:ext cx="9888499" cy="891219"/>
            <a:chOff x="913" y="0"/>
            <a:chExt cx="6744746" cy="719137"/>
          </a:xfrm>
          <a:solidFill>
            <a:schemeClr val="accent2"/>
          </a:solidFill>
        </p:grpSpPr>
        <p:sp>
          <p:nvSpPr>
            <p:cNvPr id="7" name="AutoShape 3"/>
            <p:cNvSpPr>
              <a:spLocks noChangeArrowheads="1"/>
            </p:cNvSpPr>
            <p:nvPr/>
          </p:nvSpPr>
          <p:spPr bwMode="auto">
            <a:xfrm>
              <a:off x="913" y="0"/>
              <a:ext cx="6744746" cy="719137"/>
            </a:xfrm>
            <a:prstGeom prst="roundRect">
              <a:avLst>
                <a:gd name="adj" fmla="val 16667"/>
              </a:avLst>
            </a:prstGeom>
            <a:solidFill>
              <a:srgbClr val="00B0F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8" name="AutoShape 3"/>
            <p:cNvSpPr>
              <a:spLocks noChangeArrowheads="1"/>
            </p:cNvSpPr>
            <p:nvPr/>
          </p:nvSpPr>
          <p:spPr bwMode="auto">
            <a:xfrm>
              <a:off x="40730" y="66340"/>
              <a:ext cx="6630436"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PHƯƠNG ÁN LỰA CHỌN THỊ TRƯỜNG MỤC TIÊU </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42"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428099"/>
            <a:ext cx="10907755" cy="4548632"/>
          </a:xfrm>
          <a:prstGeom prst="rect">
            <a:avLst/>
          </a:prstGeom>
          <a:solidFill>
            <a:schemeClr val="accent2"/>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1048991" y="1420077"/>
            <a:ext cx="10638033" cy="4415598"/>
          </a:xfrm>
          <a:prstGeom prst="rect">
            <a:avLst/>
          </a:prstGeom>
          <a:ln>
            <a:solidFill>
              <a:srgbClr val="146BEA"/>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2000" b="0" i="0" u="none" strike="noStrike" kern="1200" cap="none" spc="0" normalizeH="0" baseline="0" noProof="0">
              <a:ln>
                <a:noFill/>
              </a:ln>
              <a:solidFill>
                <a:srgbClr val="001D7A"/>
              </a:solidFill>
              <a:effectLst/>
              <a:uLnTx/>
              <a:uFillTx/>
              <a:latin typeface="Arial" panose="020B0604020202020204" pitchFamily="34" charset="0"/>
              <a:ea typeface="Microsoft YaHei" panose="020B0503020204020204" pitchFamily="34" charset="-122"/>
              <a:cs typeface="Arial" panose="020B0604020202020204" pitchFamily="34" charset="0"/>
            </a:endParaRPr>
          </a:p>
        </p:txBody>
      </p:sp>
      <p:sp>
        <p:nvSpPr>
          <p:cNvPr id="4" name="Rectangle 13"/>
          <p:cNvSpPr>
            <a:spLocks noChangeArrowheads="1"/>
          </p:cNvSpPr>
          <p:nvPr/>
        </p:nvSpPr>
        <p:spPr bwMode="auto">
          <a:xfrm>
            <a:off x="1386042" y="1730486"/>
            <a:ext cx="10300982" cy="4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r>
              <a:rPr lang="en-US" sz="2800" b="1" i="1" u="sng" dirty="0" err="1">
                <a:solidFill>
                  <a:srgbClr val="FF0000"/>
                </a:solidFill>
              </a:rPr>
              <a:t>Phương</a:t>
            </a:r>
            <a:r>
              <a:rPr lang="en-US" sz="2800" b="1" i="1" u="sng" dirty="0">
                <a:solidFill>
                  <a:srgbClr val="FF0000"/>
                </a:solidFill>
              </a:rPr>
              <a:t> </a:t>
            </a:r>
            <a:r>
              <a:rPr lang="en-US" sz="2800" b="1" i="1" u="sng" dirty="0" err="1">
                <a:solidFill>
                  <a:srgbClr val="FF0000"/>
                </a:solidFill>
              </a:rPr>
              <a:t>án</a:t>
            </a:r>
            <a:r>
              <a:rPr lang="en-US" sz="2800" b="1" i="1" u="sng" dirty="0">
                <a:solidFill>
                  <a:srgbClr val="FF0000"/>
                </a:solidFill>
              </a:rPr>
              <a:t> 2: </a:t>
            </a:r>
            <a:r>
              <a:rPr lang="en-US" sz="2800" b="1" i="1" u="sng" dirty="0" err="1">
                <a:solidFill>
                  <a:srgbClr val="FF0000"/>
                </a:solidFill>
              </a:rPr>
              <a:t>Chuyên</a:t>
            </a:r>
            <a:r>
              <a:rPr lang="en-US" sz="2800" b="1" i="1" u="sng" dirty="0">
                <a:solidFill>
                  <a:srgbClr val="FF0000"/>
                </a:solidFill>
              </a:rPr>
              <a:t> </a:t>
            </a:r>
            <a:r>
              <a:rPr lang="en-US" sz="2800" b="1" i="1" u="sng" dirty="0" err="1">
                <a:solidFill>
                  <a:srgbClr val="FF0000"/>
                </a:solidFill>
              </a:rPr>
              <a:t>môn</a:t>
            </a:r>
            <a:r>
              <a:rPr lang="en-US" sz="2800" b="1" i="1" u="sng" dirty="0">
                <a:solidFill>
                  <a:srgbClr val="FF0000"/>
                </a:solidFill>
              </a:rPr>
              <a:t> </a:t>
            </a:r>
            <a:r>
              <a:rPr lang="en-US" sz="2800" b="1" i="1" u="sng" dirty="0" err="1">
                <a:solidFill>
                  <a:srgbClr val="FF0000"/>
                </a:solidFill>
              </a:rPr>
              <a:t>hóa</a:t>
            </a:r>
            <a:r>
              <a:rPr lang="en-US" sz="2800" b="1" i="1" u="sng" dirty="0">
                <a:solidFill>
                  <a:srgbClr val="FF0000"/>
                </a:solidFill>
              </a:rPr>
              <a:t> </a:t>
            </a:r>
            <a:r>
              <a:rPr lang="en-US" sz="2800" b="1" i="1" u="sng" dirty="0" err="1">
                <a:solidFill>
                  <a:srgbClr val="FF0000"/>
                </a:solidFill>
              </a:rPr>
              <a:t>có</a:t>
            </a:r>
            <a:r>
              <a:rPr lang="en-US" sz="2800" b="1" i="1" u="sng" dirty="0">
                <a:solidFill>
                  <a:srgbClr val="FF0000"/>
                </a:solidFill>
              </a:rPr>
              <a:t> </a:t>
            </a:r>
            <a:r>
              <a:rPr lang="en-US" sz="2800" b="1" i="1" u="sng" dirty="0" err="1">
                <a:solidFill>
                  <a:srgbClr val="FF0000"/>
                </a:solidFill>
              </a:rPr>
              <a:t>lựa</a:t>
            </a:r>
            <a:r>
              <a:rPr lang="en-US" sz="2800" b="1" i="1" u="sng" dirty="0">
                <a:solidFill>
                  <a:srgbClr val="FF0000"/>
                </a:solidFill>
              </a:rPr>
              <a:t> </a:t>
            </a:r>
            <a:r>
              <a:rPr lang="en-US" sz="2800" b="1" i="1" u="sng" dirty="0" err="1">
                <a:solidFill>
                  <a:srgbClr val="FF0000"/>
                </a:solidFill>
              </a:rPr>
              <a:t>chọn</a:t>
            </a:r>
            <a:endParaRPr lang="en-US" sz="2800" b="1" i="1" u="sng" dirty="0">
              <a:solidFill>
                <a:srgbClr val="FF0000"/>
              </a:solidFill>
            </a:endParaRPr>
          </a:p>
          <a:p>
            <a:pPr marL="0" indent="0">
              <a:buNone/>
            </a:pPr>
            <a:r>
              <a:rPr lang="en-US" sz="2800" dirty="0">
                <a:solidFill>
                  <a:srgbClr val="072A5D"/>
                </a:solidFill>
              </a:rPr>
              <a:t>Theo </a:t>
            </a:r>
            <a:r>
              <a:rPr lang="en-US" sz="2800" dirty="0" err="1">
                <a:solidFill>
                  <a:srgbClr val="072A5D"/>
                </a:solidFill>
              </a:rPr>
              <a:t>phương</a:t>
            </a:r>
            <a:r>
              <a:rPr lang="en-US" sz="2800" dirty="0">
                <a:solidFill>
                  <a:srgbClr val="072A5D"/>
                </a:solidFill>
              </a:rPr>
              <a:t> </a:t>
            </a:r>
            <a:r>
              <a:rPr lang="en-US" sz="2800" dirty="0" err="1">
                <a:solidFill>
                  <a:srgbClr val="072A5D"/>
                </a:solidFill>
              </a:rPr>
              <a:t>án</a:t>
            </a:r>
            <a:r>
              <a:rPr lang="en-US" sz="2800" dirty="0">
                <a:solidFill>
                  <a:srgbClr val="072A5D"/>
                </a:solidFill>
              </a:rPr>
              <a:t> </a:t>
            </a:r>
            <a:r>
              <a:rPr lang="en-US" sz="2800" dirty="0" err="1">
                <a:solidFill>
                  <a:srgbClr val="072A5D"/>
                </a:solidFill>
              </a:rPr>
              <a:t>này</a:t>
            </a:r>
            <a:r>
              <a:rPr lang="en-US" sz="2800" dirty="0">
                <a:solidFill>
                  <a:srgbClr val="072A5D"/>
                </a:solidFill>
              </a:rPr>
              <a:t>, DN </a:t>
            </a:r>
            <a:r>
              <a:rPr lang="en-US" sz="2800" dirty="0" err="1">
                <a:solidFill>
                  <a:srgbClr val="072A5D"/>
                </a:solidFill>
              </a:rPr>
              <a:t>có</a:t>
            </a:r>
            <a:r>
              <a:rPr lang="en-US" sz="2800" dirty="0">
                <a:solidFill>
                  <a:srgbClr val="072A5D"/>
                </a:solidFill>
              </a:rPr>
              <a:t> </a:t>
            </a:r>
            <a:r>
              <a:rPr lang="en-US" sz="2800" dirty="0" err="1">
                <a:solidFill>
                  <a:srgbClr val="072A5D"/>
                </a:solidFill>
              </a:rPr>
              <a:t>thể</a:t>
            </a:r>
            <a:r>
              <a:rPr lang="en-US" sz="2800" dirty="0">
                <a:solidFill>
                  <a:srgbClr val="072A5D"/>
                </a:solidFill>
              </a:rPr>
              <a:t> </a:t>
            </a:r>
            <a:r>
              <a:rPr lang="en-US" sz="2800" dirty="0" err="1">
                <a:solidFill>
                  <a:srgbClr val="072A5D"/>
                </a:solidFill>
              </a:rPr>
              <a:t>chọn</a:t>
            </a:r>
            <a:r>
              <a:rPr lang="en-US" sz="2800" dirty="0">
                <a:solidFill>
                  <a:srgbClr val="072A5D"/>
                </a:solidFill>
              </a:rPr>
              <a:t> 2 </a:t>
            </a:r>
            <a:r>
              <a:rPr lang="en-US" sz="2800" dirty="0" err="1">
                <a:solidFill>
                  <a:srgbClr val="072A5D"/>
                </a:solidFill>
              </a:rPr>
              <a:t>hoặc</a:t>
            </a:r>
            <a:r>
              <a:rPr lang="en-US" sz="2800" dirty="0">
                <a:solidFill>
                  <a:srgbClr val="072A5D"/>
                </a:solidFill>
              </a:rPr>
              <a:t> </a:t>
            </a:r>
            <a:r>
              <a:rPr lang="en-US" sz="2800" dirty="0" err="1">
                <a:solidFill>
                  <a:srgbClr val="072A5D"/>
                </a:solidFill>
              </a:rPr>
              <a:t>nhiều</a:t>
            </a:r>
            <a:r>
              <a:rPr lang="en-US" sz="2800" dirty="0">
                <a:solidFill>
                  <a:srgbClr val="072A5D"/>
                </a:solidFill>
              </a:rPr>
              <a:t> </a:t>
            </a:r>
            <a:r>
              <a:rPr lang="en-US" sz="2800" dirty="0" err="1">
                <a:solidFill>
                  <a:srgbClr val="072A5D"/>
                </a:solidFill>
              </a:rPr>
              <a:t>hơn</a:t>
            </a:r>
            <a:r>
              <a:rPr lang="en-US" sz="2800" dirty="0">
                <a:solidFill>
                  <a:srgbClr val="072A5D"/>
                </a:solidFill>
              </a:rPr>
              <a:t> </a:t>
            </a:r>
            <a:r>
              <a:rPr lang="en-US" sz="2800" dirty="0" err="1">
                <a:solidFill>
                  <a:srgbClr val="072A5D"/>
                </a:solidFill>
              </a:rPr>
              <a:t>các</a:t>
            </a:r>
            <a:r>
              <a:rPr lang="en-US" sz="2800" dirty="0">
                <a:solidFill>
                  <a:srgbClr val="072A5D"/>
                </a:solidFill>
              </a:rPr>
              <a:t> </a:t>
            </a:r>
            <a:r>
              <a:rPr lang="en-US" sz="2800" dirty="0" err="1">
                <a:solidFill>
                  <a:srgbClr val="072A5D"/>
                </a:solidFill>
              </a:rPr>
              <a:t>khúc</a:t>
            </a:r>
            <a:r>
              <a:rPr lang="en-US" sz="2800" dirty="0">
                <a:solidFill>
                  <a:srgbClr val="072A5D"/>
                </a:solidFill>
              </a:rPr>
              <a:t> </a:t>
            </a:r>
            <a:r>
              <a:rPr lang="en-US" sz="2800" dirty="0" err="1">
                <a:solidFill>
                  <a:srgbClr val="072A5D"/>
                </a:solidFill>
              </a:rPr>
              <a:t>thị</a:t>
            </a:r>
            <a:r>
              <a:rPr lang="en-US" sz="2800" dirty="0">
                <a:solidFill>
                  <a:srgbClr val="072A5D"/>
                </a:solidFill>
              </a:rPr>
              <a:t> </a:t>
            </a:r>
            <a:r>
              <a:rPr lang="en-US" sz="2800" dirty="0" err="1">
                <a:solidFill>
                  <a:srgbClr val="072A5D"/>
                </a:solidFill>
              </a:rPr>
              <a:t>trường</a:t>
            </a:r>
            <a:r>
              <a:rPr lang="en-US" sz="2800" dirty="0">
                <a:solidFill>
                  <a:srgbClr val="072A5D"/>
                </a:solidFill>
              </a:rPr>
              <a:t> </a:t>
            </a:r>
            <a:r>
              <a:rPr lang="en-US" sz="2800" dirty="0" err="1">
                <a:solidFill>
                  <a:srgbClr val="072A5D"/>
                </a:solidFill>
              </a:rPr>
              <a:t>mục</a:t>
            </a:r>
            <a:r>
              <a:rPr lang="en-US" sz="2800" dirty="0">
                <a:solidFill>
                  <a:srgbClr val="072A5D"/>
                </a:solidFill>
              </a:rPr>
              <a:t> </a:t>
            </a:r>
            <a:r>
              <a:rPr lang="en-US" sz="2800" dirty="0" err="1">
                <a:solidFill>
                  <a:srgbClr val="072A5D"/>
                </a:solidFill>
              </a:rPr>
              <a:t>tiêu</a:t>
            </a:r>
            <a:r>
              <a:rPr lang="en-US" sz="2800" dirty="0">
                <a:solidFill>
                  <a:srgbClr val="072A5D"/>
                </a:solidFill>
              </a:rPr>
              <a:t> </a:t>
            </a:r>
            <a:r>
              <a:rPr lang="en-US" sz="2800" dirty="0" err="1">
                <a:solidFill>
                  <a:srgbClr val="072A5D"/>
                </a:solidFill>
              </a:rPr>
              <a:t>phù</a:t>
            </a:r>
            <a:r>
              <a:rPr lang="en-US" sz="2800" dirty="0">
                <a:solidFill>
                  <a:srgbClr val="072A5D"/>
                </a:solidFill>
              </a:rPr>
              <a:t> </a:t>
            </a:r>
            <a:r>
              <a:rPr lang="en-US" sz="2800" dirty="0" err="1">
                <a:solidFill>
                  <a:srgbClr val="072A5D"/>
                </a:solidFill>
              </a:rPr>
              <a:t>hợp</a:t>
            </a:r>
            <a:r>
              <a:rPr lang="en-US" sz="2800" dirty="0">
                <a:solidFill>
                  <a:srgbClr val="072A5D"/>
                </a:solidFill>
              </a:rPr>
              <a:t> </a:t>
            </a:r>
            <a:r>
              <a:rPr lang="en-US" sz="2800" dirty="0" err="1">
                <a:solidFill>
                  <a:srgbClr val="072A5D"/>
                </a:solidFill>
              </a:rPr>
              <a:t>với</a:t>
            </a:r>
            <a:r>
              <a:rPr lang="en-US" sz="2800" dirty="0">
                <a:solidFill>
                  <a:srgbClr val="072A5D"/>
                </a:solidFill>
              </a:rPr>
              <a:t> </a:t>
            </a:r>
            <a:r>
              <a:rPr lang="en-US" sz="2800" dirty="0" err="1">
                <a:solidFill>
                  <a:srgbClr val="072A5D"/>
                </a:solidFill>
              </a:rPr>
              <a:t>mục</a:t>
            </a:r>
            <a:r>
              <a:rPr lang="en-US" sz="2800" dirty="0">
                <a:solidFill>
                  <a:srgbClr val="072A5D"/>
                </a:solidFill>
              </a:rPr>
              <a:t> </a:t>
            </a:r>
            <a:r>
              <a:rPr lang="en-US" sz="2800" dirty="0" err="1">
                <a:solidFill>
                  <a:srgbClr val="072A5D"/>
                </a:solidFill>
              </a:rPr>
              <a:t>tiêu</a:t>
            </a:r>
            <a:r>
              <a:rPr lang="en-US" sz="2800" dirty="0">
                <a:solidFill>
                  <a:srgbClr val="072A5D"/>
                </a:solidFill>
              </a:rPr>
              <a:t> </a:t>
            </a:r>
            <a:r>
              <a:rPr lang="en-US" sz="2800" dirty="0" err="1">
                <a:solidFill>
                  <a:srgbClr val="072A5D"/>
                </a:solidFill>
              </a:rPr>
              <a:t>và</a:t>
            </a:r>
            <a:r>
              <a:rPr lang="en-US" sz="2800" dirty="0">
                <a:solidFill>
                  <a:srgbClr val="072A5D"/>
                </a:solidFill>
              </a:rPr>
              <a:t> </a:t>
            </a:r>
            <a:r>
              <a:rPr lang="en-US" sz="2800" dirty="0" err="1">
                <a:solidFill>
                  <a:srgbClr val="072A5D"/>
                </a:solidFill>
              </a:rPr>
              <a:t>khả</a:t>
            </a:r>
            <a:r>
              <a:rPr lang="en-US" sz="2800" dirty="0">
                <a:solidFill>
                  <a:srgbClr val="072A5D"/>
                </a:solidFill>
              </a:rPr>
              <a:t> </a:t>
            </a:r>
            <a:r>
              <a:rPr lang="en-US" sz="2800" dirty="0" err="1">
                <a:solidFill>
                  <a:srgbClr val="072A5D"/>
                </a:solidFill>
              </a:rPr>
              <a:t>năng</a:t>
            </a:r>
            <a:r>
              <a:rPr lang="en-US" sz="2800" dirty="0">
                <a:solidFill>
                  <a:srgbClr val="072A5D"/>
                </a:solidFill>
              </a:rPr>
              <a:t> </a:t>
            </a:r>
            <a:r>
              <a:rPr lang="en-US" sz="2800" dirty="0" err="1">
                <a:solidFill>
                  <a:srgbClr val="072A5D"/>
                </a:solidFill>
              </a:rPr>
              <a:t>của</a:t>
            </a:r>
            <a:r>
              <a:rPr lang="en-US" sz="2800" dirty="0">
                <a:solidFill>
                  <a:srgbClr val="072A5D"/>
                </a:solidFill>
              </a:rPr>
              <a:t> DN.</a:t>
            </a:r>
          </a:p>
          <a:p>
            <a:pPr marL="0" indent="0">
              <a:buNone/>
            </a:pPr>
            <a:r>
              <a:rPr lang="en-US" sz="2800" b="1" i="1" u="sng" dirty="0">
                <a:solidFill>
                  <a:srgbClr val="FF0000"/>
                </a:solidFill>
              </a:rPr>
              <a:t> </a:t>
            </a:r>
            <a:r>
              <a:rPr lang="en-US" sz="2800" b="1" i="1" u="sng" dirty="0" err="1">
                <a:solidFill>
                  <a:srgbClr val="FF0000"/>
                </a:solidFill>
              </a:rPr>
              <a:t>Ví</a:t>
            </a:r>
            <a:r>
              <a:rPr lang="en-US" sz="2800" b="1" i="1" u="sng" dirty="0">
                <a:solidFill>
                  <a:srgbClr val="FF0000"/>
                </a:solidFill>
              </a:rPr>
              <a:t> </a:t>
            </a:r>
            <a:r>
              <a:rPr lang="en-US" sz="2800" b="1" i="1" u="sng" dirty="0" err="1">
                <a:solidFill>
                  <a:srgbClr val="FF0000"/>
                </a:solidFill>
              </a:rPr>
              <a:t>dụ</a:t>
            </a:r>
            <a:r>
              <a:rPr lang="en-US" sz="2800" b="1" i="1" u="sng" dirty="0">
                <a:solidFill>
                  <a:srgbClr val="FF0000"/>
                </a:solidFill>
              </a:rPr>
              <a:t>, </a:t>
            </a:r>
            <a:r>
              <a:rPr lang="en-US" sz="2800" i="1" dirty="0" err="1">
                <a:solidFill>
                  <a:srgbClr val="008E40"/>
                </a:solidFill>
              </a:rPr>
              <a:t>khách</a:t>
            </a:r>
            <a:r>
              <a:rPr lang="en-US" sz="2800" i="1" dirty="0">
                <a:solidFill>
                  <a:srgbClr val="008E40"/>
                </a:solidFill>
              </a:rPr>
              <a:t> </a:t>
            </a:r>
            <a:r>
              <a:rPr lang="en-US" sz="2800" i="1" dirty="0" err="1">
                <a:solidFill>
                  <a:srgbClr val="008E40"/>
                </a:solidFill>
              </a:rPr>
              <a:t>sạn</a:t>
            </a:r>
            <a:r>
              <a:rPr lang="en-US" sz="2800" i="1" dirty="0">
                <a:solidFill>
                  <a:srgbClr val="008E40"/>
                </a:solidFill>
              </a:rPr>
              <a:t> 5 </a:t>
            </a:r>
            <a:r>
              <a:rPr lang="en-US" sz="2800" i="1" dirty="0" err="1">
                <a:solidFill>
                  <a:srgbClr val="008E40"/>
                </a:solidFill>
              </a:rPr>
              <a:t>sao</a:t>
            </a:r>
            <a:r>
              <a:rPr lang="en-US" sz="2800" i="1" dirty="0">
                <a:solidFill>
                  <a:srgbClr val="008E40"/>
                </a:solidFill>
              </a:rPr>
              <a:t> </a:t>
            </a:r>
            <a:r>
              <a:rPr lang="en-US" sz="2800" i="1" dirty="0" err="1">
                <a:solidFill>
                  <a:srgbClr val="008E40"/>
                </a:solidFill>
              </a:rPr>
              <a:t>không</a:t>
            </a:r>
            <a:r>
              <a:rPr lang="en-US" sz="2800" i="1" dirty="0">
                <a:solidFill>
                  <a:srgbClr val="008E40"/>
                </a:solidFill>
              </a:rPr>
              <a:t> </a:t>
            </a:r>
            <a:r>
              <a:rPr lang="en-US" sz="2800" i="1" dirty="0" err="1">
                <a:solidFill>
                  <a:srgbClr val="008E40"/>
                </a:solidFill>
              </a:rPr>
              <a:t>chỉ</a:t>
            </a:r>
            <a:r>
              <a:rPr lang="en-US" sz="2800" i="1" dirty="0">
                <a:solidFill>
                  <a:srgbClr val="008E40"/>
                </a:solidFill>
              </a:rPr>
              <a:t> </a:t>
            </a:r>
            <a:r>
              <a:rPr lang="en-US" sz="2800" i="1" dirty="0" err="1">
                <a:solidFill>
                  <a:srgbClr val="008E40"/>
                </a:solidFill>
              </a:rPr>
              <a:t>nhằm</a:t>
            </a:r>
            <a:r>
              <a:rPr lang="en-US" sz="2800" i="1" dirty="0">
                <a:solidFill>
                  <a:srgbClr val="008E40"/>
                </a:solidFill>
              </a:rPr>
              <a:t> </a:t>
            </a:r>
            <a:r>
              <a:rPr lang="en-US" sz="2800" i="1" dirty="0" err="1">
                <a:solidFill>
                  <a:srgbClr val="008E40"/>
                </a:solidFill>
              </a:rPr>
              <a:t>vào</a:t>
            </a:r>
            <a:r>
              <a:rPr lang="en-US" sz="2800" i="1" dirty="0">
                <a:solidFill>
                  <a:srgbClr val="008E40"/>
                </a:solidFill>
              </a:rPr>
              <a:t> </a:t>
            </a:r>
            <a:r>
              <a:rPr lang="en-US" sz="2800" i="1" dirty="0" err="1">
                <a:solidFill>
                  <a:srgbClr val="008E40"/>
                </a:solidFill>
              </a:rPr>
              <a:t>phân</a:t>
            </a:r>
            <a:r>
              <a:rPr lang="en-US" sz="2800" i="1" dirty="0">
                <a:solidFill>
                  <a:srgbClr val="008E40"/>
                </a:solidFill>
              </a:rPr>
              <a:t> </a:t>
            </a:r>
            <a:r>
              <a:rPr lang="en-US" sz="2800" i="1" dirty="0" err="1">
                <a:solidFill>
                  <a:srgbClr val="008E40"/>
                </a:solidFill>
              </a:rPr>
              <a:t>khúc</a:t>
            </a:r>
            <a:r>
              <a:rPr lang="en-US" sz="2800" i="1" dirty="0">
                <a:solidFill>
                  <a:srgbClr val="008E40"/>
                </a:solidFill>
              </a:rPr>
              <a:t> </a:t>
            </a:r>
            <a:r>
              <a:rPr lang="en-US" sz="2800" i="1" dirty="0" err="1">
                <a:solidFill>
                  <a:srgbClr val="008E40"/>
                </a:solidFill>
              </a:rPr>
              <a:t>khách</a:t>
            </a:r>
            <a:r>
              <a:rPr lang="en-US" sz="2800" i="1" dirty="0">
                <a:solidFill>
                  <a:srgbClr val="008E40"/>
                </a:solidFill>
              </a:rPr>
              <a:t> </a:t>
            </a:r>
            <a:r>
              <a:rPr lang="en-US" sz="2800" i="1" dirty="0" err="1">
                <a:solidFill>
                  <a:srgbClr val="008E40"/>
                </a:solidFill>
              </a:rPr>
              <a:t>quốc</a:t>
            </a:r>
            <a:r>
              <a:rPr lang="en-US" sz="2800" i="1" dirty="0">
                <a:solidFill>
                  <a:srgbClr val="008E40"/>
                </a:solidFill>
              </a:rPr>
              <a:t> </a:t>
            </a:r>
            <a:r>
              <a:rPr lang="en-US" sz="2800" i="1" dirty="0" err="1">
                <a:solidFill>
                  <a:srgbClr val="008E40"/>
                </a:solidFill>
              </a:rPr>
              <a:t>tế</a:t>
            </a:r>
            <a:r>
              <a:rPr lang="en-US" sz="2800" i="1" dirty="0">
                <a:solidFill>
                  <a:srgbClr val="008E40"/>
                </a:solidFill>
              </a:rPr>
              <a:t> </a:t>
            </a:r>
            <a:r>
              <a:rPr lang="en-US" sz="2800" i="1" dirty="0" err="1">
                <a:solidFill>
                  <a:srgbClr val="008E40"/>
                </a:solidFill>
              </a:rPr>
              <a:t>đi</a:t>
            </a:r>
            <a:r>
              <a:rPr lang="en-US" sz="2800" i="1" dirty="0">
                <a:solidFill>
                  <a:srgbClr val="008E40"/>
                </a:solidFill>
              </a:rPr>
              <a:t> </a:t>
            </a:r>
            <a:r>
              <a:rPr lang="en-US" sz="2800" i="1" dirty="0" err="1">
                <a:solidFill>
                  <a:srgbClr val="008E40"/>
                </a:solidFill>
              </a:rPr>
              <a:t>công</a:t>
            </a:r>
            <a:r>
              <a:rPr lang="en-US" sz="2800" i="1" dirty="0">
                <a:solidFill>
                  <a:srgbClr val="008E40"/>
                </a:solidFill>
              </a:rPr>
              <a:t> </a:t>
            </a:r>
            <a:r>
              <a:rPr lang="en-US" sz="2800" i="1" dirty="0" err="1">
                <a:solidFill>
                  <a:srgbClr val="008E40"/>
                </a:solidFill>
              </a:rPr>
              <a:t>tác</a:t>
            </a:r>
            <a:r>
              <a:rPr lang="en-US" sz="2800" i="1" dirty="0">
                <a:solidFill>
                  <a:srgbClr val="008E40"/>
                </a:solidFill>
              </a:rPr>
              <a:t>, </a:t>
            </a:r>
            <a:r>
              <a:rPr lang="en-US" sz="2800" i="1" dirty="0" err="1">
                <a:solidFill>
                  <a:srgbClr val="008E40"/>
                </a:solidFill>
              </a:rPr>
              <a:t>mà</a:t>
            </a:r>
            <a:r>
              <a:rPr lang="en-US" sz="2800" i="1" dirty="0">
                <a:solidFill>
                  <a:srgbClr val="008E40"/>
                </a:solidFill>
              </a:rPr>
              <a:t> </a:t>
            </a:r>
            <a:r>
              <a:rPr lang="en-US" sz="2800" i="1" dirty="0" err="1">
                <a:solidFill>
                  <a:srgbClr val="008E40"/>
                </a:solidFill>
              </a:rPr>
              <a:t>mở</a:t>
            </a:r>
            <a:r>
              <a:rPr lang="en-US" sz="2800" i="1" dirty="0">
                <a:solidFill>
                  <a:srgbClr val="008E40"/>
                </a:solidFill>
              </a:rPr>
              <a:t> </a:t>
            </a:r>
            <a:r>
              <a:rPr lang="en-US" sz="2800" i="1" dirty="0" err="1">
                <a:solidFill>
                  <a:srgbClr val="008E40"/>
                </a:solidFill>
              </a:rPr>
              <a:t>rộng</a:t>
            </a:r>
            <a:r>
              <a:rPr lang="en-US" sz="2800" i="1" dirty="0">
                <a:solidFill>
                  <a:srgbClr val="008E40"/>
                </a:solidFill>
              </a:rPr>
              <a:t> </a:t>
            </a:r>
            <a:r>
              <a:rPr lang="en-US" sz="2800" i="1" dirty="0" err="1">
                <a:solidFill>
                  <a:srgbClr val="008E40"/>
                </a:solidFill>
              </a:rPr>
              <a:t>đến</a:t>
            </a:r>
            <a:r>
              <a:rPr lang="en-US" sz="2800" i="1" dirty="0">
                <a:solidFill>
                  <a:srgbClr val="008E40"/>
                </a:solidFill>
              </a:rPr>
              <a:t> </a:t>
            </a:r>
            <a:r>
              <a:rPr lang="en-US" sz="2800" i="1" dirty="0" err="1">
                <a:solidFill>
                  <a:srgbClr val="008E40"/>
                </a:solidFill>
              </a:rPr>
              <a:t>phân</a:t>
            </a:r>
            <a:r>
              <a:rPr lang="en-US" sz="2800" i="1" dirty="0">
                <a:solidFill>
                  <a:srgbClr val="008E40"/>
                </a:solidFill>
              </a:rPr>
              <a:t> </a:t>
            </a:r>
            <a:r>
              <a:rPr lang="en-US" sz="2800" i="1" dirty="0" err="1">
                <a:solidFill>
                  <a:srgbClr val="008E40"/>
                </a:solidFill>
              </a:rPr>
              <a:t>khúc</a:t>
            </a:r>
            <a:r>
              <a:rPr lang="en-US" sz="2800" i="1" dirty="0">
                <a:solidFill>
                  <a:srgbClr val="008E40"/>
                </a:solidFill>
              </a:rPr>
              <a:t> </a:t>
            </a:r>
            <a:r>
              <a:rPr lang="en-US" sz="2800" i="1" dirty="0" err="1">
                <a:solidFill>
                  <a:srgbClr val="008E40"/>
                </a:solidFill>
              </a:rPr>
              <a:t>khách</a:t>
            </a:r>
            <a:r>
              <a:rPr lang="en-US" sz="2800" i="1" dirty="0">
                <a:solidFill>
                  <a:srgbClr val="008E40"/>
                </a:solidFill>
              </a:rPr>
              <a:t> </a:t>
            </a:r>
            <a:r>
              <a:rPr lang="en-US" sz="2800" i="1" dirty="0" err="1">
                <a:solidFill>
                  <a:srgbClr val="008E40"/>
                </a:solidFill>
              </a:rPr>
              <a:t>đi</a:t>
            </a:r>
            <a:r>
              <a:rPr lang="en-US" sz="2800" i="1" dirty="0">
                <a:solidFill>
                  <a:srgbClr val="008E40"/>
                </a:solidFill>
              </a:rPr>
              <a:t> du </a:t>
            </a:r>
            <a:r>
              <a:rPr lang="en-US" sz="2800" i="1" dirty="0" err="1">
                <a:solidFill>
                  <a:srgbClr val="008E40"/>
                </a:solidFill>
              </a:rPr>
              <a:t>lịch</a:t>
            </a:r>
            <a:r>
              <a:rPr lang="en-US" sz="2800" i="1" dirty="0">
                <a:solidFill>
                  <a:srgbClr val="008E40"/>
                </a:solidFill>
              </a:rPr>
              <a:t> </a:t>
            </a:r>
            <a:r>
              <a:rPr lang="en-US" sz="2800" i="1" dirty="0" err="1">
                <a:solidFill>
                  <a:srgbClr val="008E40"/>
                </a:solidFill>
              </a:rPr>
              <a:t>thuần</a:t>
            </a:r>
            <a:r>
              <a:rPr lang="en-US" sz="2800" i="1" dirty="0">
                <a:solidFill>
                  <a:srgbClr val="008E40"/>
                </a:solidFill>
              </a:rPr>
              <a:t> </a:t>
            </a:r>
            <a:r>
              <a:rPr lang="en-US" sz="2800" i="1" dirty="0" err="1">
                <a:solidFill>
                  <a:srgbClr val="008E40"/>
                </a:solidFill>
              </a:rPr>
              <a:t>túy</a:t>
            </a:r>
            <a:r>
              <a:rPr lang="en-US" sz="2800" i="1" dirty="0">
                <a:solidFill>
                  <a:srgbClr val="008E40"/>
                </a:solidFill>
              </a:rPr>
              <a:t> </a:t>
            </a:r>
            <a:r>
              <a:rPr lang="en-US" sz="2800" i="1" dirty="0" err="1">
                <a:solidFill>
                  <a:srgbClr val="008E40"/>
                </a:solidFill>
              </a:rPr>
              <a:t>có</a:t>
            </a:r>
            <a:r>
              <a:rPr lang="en-US" sz="2800" i="1" dirty="0">
                <a:solidFill>
                  <a:srgbClr val="008E40"/>
                </a:solidFill>
              </a:rPr>
              <a:t> </a:t>
            </a:r>
            <a:r>
              <a:rPr lang="en-US" sz="2800" i="1" dirty="0" err="1">
                <a:solidFill>
                  <a:srgbClr val="008E40"/>
                </a:solidFill>
              </a:rPr>
              <a:t>khả</a:t>
            </a:r>
            <a:r>
              <a:rPr lang="en-US" sz="2800" i="1" dirty="0">
                <a:solidFill>
                  <a:srgbClr val="008E40"/>
                </a:solidFill>
              </a:rPr>
              <a:t> </a:t>
            </a:r>
            <a:r>
              <a:rPr lang="en-US" sz="2800" i="1" dirty="0" err="1">
                <a:solidFill>
                  <a:srgbClr val="008E40"/>
                </a:solidFill>
              </a:rPr>
              <a:t>năng</a:t>
            </a:r>
            <a:r>
              <a:rPr lang="en-US" sz="2800" i="1" dirty="0">
                <a:solidFill>
                  <a:srgbClr val="008E40"/>
                </a:solidFill>
              </a:rPr>
              <a:t> </a:t>
            </a:r>
            <a:r>
              <a:rPr lang="en-US" sz="2800" i="1" dirty="0" err="1">
                <a:solidFill>
                  <a:srgbClr val="008E40"/>
                </a:solidFill>
              </a:rPr>
              <a:t>thanh</a:t>
            </a:r>
            <a:r>
              <a:rPr lang="en-US" sz="2800" i="1" dirty="0">
                <a:solidFill>
                  <a:srgbClr val="008E40"/>
                </a:solidFill>
              </a:rPr>
              <a:t> </a:t>
            </a:r>
            <a:r>
              <a:rPr lang="en-US" sz="2800" i="1" dirty="0" err="1">
                <a:solidFill>
                  <a:srgbClr val="008E40"/>
                </a:solidFill>
              </a:rPr>
              <a:t>toán</a:t>
            </a:r>
            <a:r>
              <a:rPr lang="en-US" sz="2800" i="1" dirty="0">
                <a:solidFill>
                  <a:srgbClr val="008E40"/>
                </a:solidFill>
              </a:rPr>
              <a:t> </a:t>
            </a:r>
            <a:r>
              <a:rPr lang="en-US" sz="2800" i="1" dirty="0" err="1">
                <a:solidFill>
                  <a:srgbClr val="008E40"/>
                </a:solidFill>
              </a:rPr>
              <a:t>cao</a:t>
            </a:r>
            <a:r>
              <a:rPr lang="en-US" sz="2800" i="1" dirty="0">
                <a:solidFill>
                  <a:srgbClr val="008E40"/>
                </a:solidFill>
              </a:rPr>
              <a:t> </a:t>
            </a:r>
            <a:r>
              <a:rPr lang="en-US" sz="2800" i="1" dirty="0" err="1">
                <a:solidFill>
                  <a:srgbClr val="008E40"/>
                </a:solidFill>
              </a:rPr>
              <a:t>từ</a:t>
            </a:r>
            <a:r>
              <a:rPr lang="en-US" sz="2800" i="1" dirty="0">
                <a:solidFill>
                  <a:srgbClr val="008E40"/>
                </a:solidFill>
              </a:rPr>
              <a:t> </a:t>
            </a:r>
            <a:r>
              <a:rPr lang="en-US" sz="2800" i="1" dirty="0" err="1">
                <a:solidFill>
                  <a:srgbClr val="008E40"/>
                </a:solidFill>
              </a:rPr>
              <a:t>các</a:t>
            </a:r>
            <a:r>
              <a:rPr lang="en-US" sz="2800" i="1" dirty="0">
                <a:solidFill>
                  <a:srgbClr val="008E40"/>
                </a:solidFill>
              </a:rPr>
              <a:t> </a:t>
            </a:r>
            <a:r>
              <a:rPr lang="en-US" sz="2800" i="1" dirty="0" err="1">
                <a:solidFill>
                  <a:srgbClr val="008E40"/>
                </a:solidFill>
              </a:rPr>
              <a:t>quốc</a:t>
            </a:r>
            <a:r>
              <a:rPr lang="en-US" sz="2800" i="1" dirty="0">
                <a:solidFill>
                  <a:srgbClr val="008E40"/>
                </a:solidFill>
              </a:rPr>
              <a:t> </a:t>
            </a:r>
            <a:r>
              <a:rPr lang="en-US" sz="2800" i="1" dirty="0" err="1">
                <a:solidFill>
                  <a:srgbClr val="008E40"/>
                </a:solidFill>
              </a:rPr>
              <a:t>gia</a:t>
            </a:r>
            <a:r>
              <a:rPr lang="en-US" sz="2800" i="1" dirty="0">
                <a:solidFill>
                  <a:srgbClr val="008E40"/>
                </a:solidFill>
              </a:rPr>
              <a:t> </a:t>
            </a:r>
            <a:r>
              <a:rPr lang="en-US" sz="2800" i="1" dirty="0" err="1">
                <a:solidFill>
                  <a:srgbClr val="008E40"/>
                </a:solidFill>
              </a:rPr>
              <a:t>phát</a:t>
            </a:r>
            <a:r>
              <a:rPr lang="en-US" sz="2800" i="1" dirty="0">
                <a:solidFill>
                  <a:srgbClr val="008E40"/>
                </a:solidFill>
              </a:rPr>
              <a:t> </a:t>
            </a:r>
            <a:r>
              <a:rPr lang="en-US" sz="2800" i="1" dirty="0" err="1">
                <a:solidFill>
                  <a:srgbClr val="008E40"/>
                </a:solidFill>
              </a:rPr>
              <a:t>triển</a:t>
            </a:r>
            <a:r>
              <a:rPr lang="en-US" sz="2800" i="1" dirty="0">
                <a:solidFill>
                  <a:srgbClr val="008E40"/>
                </a:solidFill>
              </a:rPr>
              <a:t>.</a:t>
            </a:r>
          </a:p>
          <a:p>
            <a:pPr marL="0" indent="0">
              <a:buNone/>
            </a:pPr>
            <a:r>
              <a:rPr lang="en-US" sz="2800" dirty="0">
                <a:solidFill>
                  <a:srgbClr val="072A5D"/>
                </a:solidFill>
              </a:rPr>
              <a:t> </a:t>
            </a:r>
          </a:p>
        </p:txBody>
      </p:sp>
      <p:grpSp>
        <p:nvGrpSpPr>
          <p:cNvPr id="5" name="Group 7"/>
          <p:cNvGrpSpPr/>
          <p:nvPr/>
        </p:nvGrpSpPr>
        <p:grpSpPr bwMode="auto">
          <a:xfrm>
            <a:off x="1417982" y="251127"/>
            <a:ext cx="9888483" cy="891219"/>
            <a:chOff x="-810369" y="0"/>
            <a:chExt cx="7037457" cy="719137"/>
          </a:xfrm>
          <a:solidFill>
            <a:schemeClr val="accent2"/>
          </a:solidFill>
        </p:grpSpPr>
        <p:sp>
          <p:nvSpPr>
            <p:cNvPr id="6" name="AutoShape 3"/>
            <p:cNvSpPr>
              <a:spLocks noChangeArrowheads="1"/>
            </p:cNvSpPr>
            <p:nvPr/>
          </p:nvSpPr>
          <p:spPr bwMode="auto">
            <a:xfrm>
              <a:off x="-810369" y="0"/>
              <a:ext cx="7037457" cy="719137"/>
            </a:xfrm>
            <a:prstGeom prst="roundRect">
              <a:avLst>
                <a:gd name="adj" fmla="val 16667"/>
              </a:avLst>
            </a:prstGeom>
            <a:grp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7" name="AutoShape 3"/>
            <p:cNvSpPr>
              <a:spLocks noChangeArrowheads="1"/>
            </p:cNvSpPr>
            <p:nvPr/>
          </p:nvSpPr>
          <p:spPr bwMode="auto">
            <a:xfrm>
              <a:off x="-810369" y="66340"/>
              <a:ext cx="69672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PHƯƠNG ÁN LỰA CHỌN THỊ TRƯỜNG MỤC TIÊU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bwMode="auto">
          <a:xfrm>
            <a:off x="447472" y="1741766"/>
            <a:ext cx="10615099" cy="4581202"/>
            <a:chOff x="0" y="-13275"/>
            <a:chExt cx="5815131" cy="1933480"/>
          </a:xfrm>
        </p:grpSpPr>
        <p:grpSp>
          <p:nvGrpSpPr>
            <p:cNvPr id="4" name="Group 4"/>
            <p:cNvGrpSpPr/>
            <p:nvPr/>
          </p:nvGrpSpPr>
          <p:grpSpPr bwMode="auto">
            <a:xfrm>
              <a:off x="0" y="-13275"/>
              <a:ext cx="5815131" cy="1933480"/>
              <a:chOff x="0" y="-13275"/>
              <a:chExt cx="5815881" cy="1933480"/>
            </a:xfrm>
          </p:grpSpPr>
          <p:sp>
            <p:nvSpPr>
              <p:cNvPr id="30726" name="AutoShape 3"/>
              <p:cNvSpPr>
                <a:spLocks noChangeArrowheads="1"/>
              </p:cNvSpPr>
              <p:nvPr/>
            </p:nvSpPr>
            <p:spPr bwMode="auto">
              <a:xfrm>
                <a:off x="0" y="-13275"/>
                <a:ext cx="5815881" cy="1933480"/>
              </a:xfrm>
              <a:prstGeom prst="roundRect">
                <a:avLst>
                  <a:gd name="adj" fmla="val 16667"/>
                </a:avLst>
              </a:prstGeom>
              <a:solidFill>
                <a:srgbClr val="FFFF00"/>
              </a:solidFill>
              <a:ln>
                <a:noFill/>
              </a:ln>
              <a:extLst>
                <a:ext uri="{91240B29-F687-4F45-9708-019B960494DF}">
                  <a14:hiddenLine xmlns:a14="http://schemas.microsoft.com/office/drawing/2010/main" w="9525">
                    <a:solidFill>
                      <a:srgbClr val="000000"/>
                    </a:solidFill>
                    <a:rou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eaLnBrk="1" latinLnBrk="0" hangingPunct="1">
                  <a:spcBef>
                    <a:spcPct val="0"/>
                  </a:spcBef>
                  <a:buFontTx/>
                  <a:buNone/>
                </a:pPr>
                <a:endParaRPr lang="zh-CN" altLang="en-US" sz="2450" dirty="0">
                  <a:solidFill>
                    <a:srgbClr val="000000"/>
                  </a:solidFill>
                  <a:latin typeface="Arial" panose="020B0604020202020204" pitchFamily="34" charset="0"/>
                </a:endParaRPr>
              </a:p>
            </p:txBody>
          </p:sp>
          <p:sp>
            <p:nvSpPr>
              <p:cNvPr id="30727" name="AutoShape 3"/>
              <p:cNvSpPr>
                <a:spLocks noChangeArrowheads="1"/>
              </p:cNvSpPr>
              <p:nvPr/>
            </p:nvSpPr>
            <p:spPr bwMode="auto">
              <a:xfrm>
                <a:off x="41384" y="51651"/>
                <a:ext cx="5714660" cy="1831604"/>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latinLnBrk="0">
                  <a:spcBef>
                    <a:spcPct val="0"/>
                  </a:spcBef>
                  <a:buFontTx/>
                  <a:buNone/>
                </a:pPr>
                <a:endParaRPr lang="zh-CN" altLang="en-US" sz="2450">
                  <a:solidFill>
                    <a:srgbClr val="660066"/>
                  </a:solidFill>
                  <a:latin typeface="Arial" panose="020B0604020202020204" pitchFamily="34" charset="0"/>
                  <a:ea typeface="Microsoft YaHei" panose="020B0503020204020204" pitchFamily="34" charset="-122"/>
                </a:endParaRPr>
              </a:p>
            </p:txBody>
          </p:sp>
        </p:grpSp>
        <p:sp>
          <p:nvSpPr>
            <p:cNvPr id="5" name="Rectangle 13"/>
            <p:cNvSpPr>
              <a:spLocks noChangeArrowheads="1"/>
            </p:cNvSpPr>
            <p:nvPr/>
          </p:nvSpPr>
          <p:spPr bwMode="auto">
            <a:xfrm>
              <a:off x="178059" y="51651"/>
              <a:ext cx="5618621" cy="174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indent="0">
                <a:lnSpc>
                  <a:spcPct val="130000"/>
                </a:lnSpc>
                <a:buNone/>
              </a:pPr>
              <a:r>
                <a:rPr lang="en-US" sz="2800" b="1" i="1" u="sng" dirty="0" err="1">
                  <a:solidFill>
                    <a:srgbClr val="FF0000"/>
                  </a:solidFill>
                </a:rPr>
                <a:t>Phương</a:t>
              </a:r>
              <a:r>
                <a:rPr lang="en-US" sz="2800" b="1" i="1" u="sng" dirty="0">
                  <a:solidFill>
                    <a:srgbClr val="FF0000"/>
                  </a:solidFill>
                </a:rPr>
                <a:t> </a:t>
              </a:r>
              <a:r>
                <a:rPr lang="en-US" sz="2800" b="1" i="1" u="sng" dirty="0" err="1">
                  <a:solidFill>
                    <a:srgbClr val="FF0000"/>
                  </a:solidFill>
                </a:rPr>
                <a:t>án</a:t>
              </a:r>
              <a:r>
                <a:rPr lang="en-US" sz="2800" b="1" i="1" u="sng" dirty="0">
                  <a:solidFill>
                    <a:srgbClr val="FF0000"/>
                  </a:solidFill>
                </a:rPr>
                <a:t> 3: </a:t>
              </a:r>
              <a:r>
                <a:rPr lang="en-US" sz="2800" b="1" i="1" u="sng" dirty="0" err="1">
                  <a:solidFill>
                    <a:srgbClr val="FF0000"/>
                  </a:solidFill>
                </a:rPr>
                <a:t>Chuyên</a:t>
              </a:r>
              <a:r>
                <a:rPr lang="en-US" sz="2800" b="1" i="1" u="sng" dirty="0">
                  <a:solidFill>
                    <a:srgbClr val="FF0000"/>
                  </a:solidFill>
                </a:rPr>
                <a:t> </a:t>
              </a:r>
              <a:r>
                <a:rPr lang="en-US" sz="2800" b="1" i="1" u="sng" dirty="0" err="1">
                  <a:solidFill>
                    <a:srgbClr val="FF0000"/>
                  </a:solidFill>
                </a:rPr>
                <a:t>môn</a:t>
              </a:r>
              <a:r>
                <a:rPr lang="en-US" sz="2800" b="1" i="1" u="sng" dirty="0">
                  <a:solidFill>
                    <a:srgbClr val="FF0000"/>
                  </a:solidFill>
                </a:rPr>
                <a:t> </a:t>
              </a:r>
              <a:r>
                <a:rPr lang="en-US" sz="2800" b="1" i="1" u="sng" dirty="0" err="1">
                  <a:solidFill>
                    <a:srgbClr val="FF0000"/>
                  </a:solidFill>
                </a:rPr>
                <a:t>hoá</a:t>
              </a:r>
              <a:r>
                <a:rPr lang="en-US" sz="2800" b="1" i="1" u="sng" dirty="0">
                  <a:solidFill>
                    <a:srgbClr val="FF0000"/>
                  </a:solidFill>
                </a:rPr>
                <a:t> </a:t>
              </a:r>
              <a:r>
                <a:rPr lang="en-US" sz="2800" b="1" i="1" u="sng" dirty="0" err="1">
                  <a:solidFill>
                    <a:srgbClr val="FF0000"/>
                  </a:solidFill>
                </a:rPr>
                <a:t>theo</a:t>
              </a:r>
              <a:r>
                <a:rPr lang="en-US" sz="2800" b="1" i="1" u="sng" dirty="0">
                  <a:solidFill>
                    <a:srgbClr val="FF0000"/>
                  </a:solidFill>
                </a:rPr>
                <a:t> </a:t>
              </a:r>
              <a:r>
                <a:rPr lang="en-US" sz="2800" b="1" i="1" u="sng" dirty="0" err="1">
                  <a:solidFill>
                    <a:srgbClr val="FF0000"/>
                  </a:solidFill>
                </a:rPr>
                <a:t>thị</a:t>
              </a:r>
              <a:r>
                <a:rPr lang="en-US" sz="2800" b="1" i="1" u="sng" dirty="0">
                  <a:solidFill>
                    <a:srgbClr val="FF0000"/>
                  </a:solidFill>
                </a:rPr>
                <a:t> </a:t>
              </a:r>
              <a:r>
                <a:rPr lang="en-US" sz="2800" b="1" i="1" u="sng" dirty="0" err="1">
                  <a:solidFill>
                    <a:srgbClr val="FF0000"/>
                  </a:solidFill>
                </a:rPr>
                <a:t>trường</a:t>
              </a:r>
              <a:endParaRPr lang="en-US" sz="2800" b="1" i="1" u="sng" dirty="0">
                <a:solidFill>
                  <a:srgbClr val="FF0000"/>
                </a:solidFill>
              </a:endParaRPr>
            </a:p>
            <a:p>
              <a:pPr marL="0" indent="0">
                <a:lnSpc>
                  <a:spcPct val="130000"/>
                </a:lnSpc>
                <a:buNone/>
              </a:pPr>
              <a:r>
                <a:rPr lang="en-US" sz="2800" dirty="0">
                  <a:solidFill>
                    <a:srgbClr val="072A5D"/>
                  </a:solidFill>
                </a:rPr>
                <a:t>Theo </a:t>
              </a:r>
              <a:r>
                <a:rPr lang="en-US" sz="2800" dirty="0" err="1">
                  <a:solidFill>
                    <a:srgbClr val="072A5D"/>
                  </a:solidFill>
                </a:rPr>
                <a:t>phương</a:t>
              </a:r>
              <a:r>
                <a:rPr lang="en-US" sz="2800" dirty="0">
                  <a:solidFill>
                    <a:srgbClr val="072A5D"/>
                  </a:solidFill>
                </a:rPr>
                <a:t> </a:t>
              </a:r>
              <a:r>
                <a:rPr lang="en-US" sz="2800" dirty="0" err="1">
                  <a:solidFill>
                    <a:srgbClr val="072A5D"/>
                  </a:solidFill>
                </a:rPr>
                <a:t>án</a:t>
              </a:r>
              <a:r>
                <a:rPr lang="en-US" sz="2800" dirty="0">
                  <a:solidFill>
                    <a:srgbClr val="072A5D"/>
                  </a:solidFill>
                </a:rPr>
                <a:t> </a:t>
              </a:r>
              <a:r>
                <a:rPr lang="en-US" sz="2800" dirty="0" err="1">
                  <a:solidFill>
                    <a:srgbClr val="072A5D"/>
                  </a:solidFill>
                </a:rPr>
                <a:t>này</a:t>
              </a:r>
              <a:r>
                <a:rPr lang="en-US" sz="2800" dirty="0">
                  <a:solidFill>
                    <a:srgbClr val="072A5D"/>
                  </a:solidFill>
                </a:rPr>
                <a:t>, </a:t>
              </a:r>
              <a:r>
                <a:rPr lang="en-US" sz="2800" dirty="0" err="1">
                  <a:solidFill>
                    <a:srgbClr val="072A5D"/>
                  </a:solidFill>
                </a:rPr>
                <a:t>doanh</a:t>
              </a:r>
              <a:r>
                <a:rPr lang="en-US" sz="2800" dirty="0">
                  <a:solidFill>
                    <a:srgbClr val="072A5D"/>
                  </a:solidFill>
                </a:rPr>
                <a:t> </a:t>
              </a:r>
              <a:r>
                <a:rPr lang="en-US" sz="2800" dirty="0" err="1">
                  <a:solidFill>
                    <a:srgbClr val="072A5D"/>
                  </a:solidFill>
                </a:rPr>
                <a:t>nghiệp</a:t>
              </a:r>
              <a:r>
                <a:rPr lang="en-US" sz="2800" dirty="0">
                  <a:solidFill>
                    <a:srgbClr val="072A5D"/>
                  </a:solidFill>
                </a:rPr>
                <a:t> </a:t>
              </a:r>
              <a:r>
                <a:rPr lang="en-US" sz="2800" dirty="0" err="1">
                  <a:solidFill>
                    <a:srgbClr val="072A5D"/>
                  </a:solidFill>
                </a:rPr>
                <a:t>chỉ</a:t>
              </a:r>
              <a:r>
                <a:rPr lang="en-US" sz="2800" dirty="0">
                  <a:solidFill>
                    <a:srgbClr val="072A5D"/>
                  </a:solidFill>
                </a:rPr>
                <a:t> </a:t>
              </a:r>
              <a:r>
                <a:rPr lang="en-US" sz="2800" dirty="0" err="1">
                  <a:solidFill>
                    <a:srgbClr val="072A5D"/>
                  </a:solidFill>
                </a:rPr>
                <a:t>tập</a:t>
              </a:r>
              <a:r>
                <a:rPr lang="en-US" sz="2800" dirty="0">
                  <a:solidFill>
                    <a:srgbClr val="072A5D"/>
                  </a:solidFill>
                </a:rPr>
                <a:t> </a:t>
              </a:r>
              <a:r>
                <a:rPr lang="en-US" sz="2800" dirty="0" err="1">
                  <a:solidFill>
                    <a:srgbClr val="072A5D"/>
                  </a:solidFill>
                </a:rPr>
                <a:t>trung</a:t>
              </a:r>
              <a:r>
                <a:rPr lang="en-US" sz="2800" dirty="0">
                  <a:solidFill>
                    <a:srgbClr val="072A5D"/>
                  </a:solidFill>
                </a:rPr>
                <a:t> </a:t>
              </a:r>
              <a:r>
                <a:rPr lang="en-US" sz="2800" dirty="0" err="1">
                  <a:solidFill>
                    <a:srgbClr val="072A5D"/>
                  </a:solidFill>
                </a:rPr>
                <a:t>vào</a:t>
              </a:r>
              <a:r>
                <a:rPr lang="en-US" sz="2800" dirty="0">
                  <a:solidFill>
                    <a:srgbClr val="072A5D"/>
                  </a:solidFill>
                </a:rPr>
                <a:t> </a:t>
              </a:r>
              <a:r>
                <a:rPr lang="en-US" sz="2800" dirty="0" err="1">
                  <a:solidFill>
                    <a:srgbClr val="072A5D"/>
                  </a:solidFill>
                </a:rPr>
                <a:t>một</a:t>
              </a:r>
              <a:r>
                <a:rPr lang="en-US" sz="2800" dirty="0">
                  <a:solidFill>
                    <a:srgbClr val="072A5D"/>
                  </a:solidFill>
                </a:rPr>
                <a:t> </a:t>
              </a:r>
              <a:r>
                <a:rPr lang="en-US" sz="2800" dirty="0" err="1">
                  <a:solidFill>
                    <a:srgbClr val="072A5D"/>
                  </a:solidFill>
                </a:rPr>
                <a:t>loại</a:t>
              </a:r>
              <a:r>
                <a:rPr lang="en-US" sz="2800" dirty="0">
                  <a:solidFill>
                    <a:srgbClr val="072A5D"/>
                  </a:solidFill>
                </a:rPr>
                <a:t> </a:t>
              </a:r>
              <a:r>
                <a:rPr lang="en-US" sz="2800" dirty="0" err="1">
                  <a:solidFill>
                    <a:srgbClr val="072A5D"/>
                  </a:solidFill>
                </a:rPr>
                <a:t>sản</a:t>
              </a:r>
              <a:r>
                <a:rPr lang="en-US" sz="2800" dirty="0">
                  <a:solidFill>
                    <a:srgbClr val="072A5D"/>
                  </a:solidFill>
                </a:rPr>
                <a:t> </a:t>
              </a:r>
              <a:r>
                <a:rPr lang="en-US" sz="2800" dirty="0" err="1">
                  <a:solidFill>
                    <a:srgbClr val="072A5D"/>
                  </a:solidFill>
                </a:rPr>
                <a:t>phẩm</a:t>
              </a:r>
              <a:r>
                <a:rPr lang="en-US" sz="2800" dirty="0">
                  <a:solidFill>
                    <a:srgbClr val="072A5D"/>
                  </a:solidFill>
                </a:rPr>
                <a:t> </a:t>
              </a:r>
              <a:r>
                <a:rPr lang="en-US" sz="2800" dirty="0" err="1">
                  <a:solidFill>
                    <a:srgbClr val="072A5D"/>
                  </a:solidFill>
                </a:rPr>
                <a:t>nhưng</a:t>
              </a:r>
              <a:r>
                <a:rPr lang="en-US" sz="2800" dirty="0">
                  <a:solidFill>
                    <a:srgbClr val="072A5D"/>
                  </a:solidFill>
                </a:rPr>
                <a:t> </a:t>
              </a:r>
              <a:r>
                <a:rPr lang="en-US" sz="2800" dirty="0" err="1">
                  <a:solidFill>
                    <a:srgbClr val="072A5D"/>
                  </a:solidFill>
                </a:rPr>
                <a:t>thỏa</a:t>
              </a:r>
              <a:r>
                <a:rPr lang="en-US" sz="2800" dirty="0">
                  <a:solidFill>
                    <a:srgbClr val="072A5D"/>
                  </a:solidFill>
                </a:rPr>
                <a:t> </a:t>
              </a:r>
              <a:r>
                <a:rPr lang="en-US" sz="2800" dirty="0" err="1">
                  <a:solidFill>
                    <a:srgbClr val="072A5D"/>
                  </a:solidFill>
                </a:rPr>
                <a:t>mãn</a:t>
              </a:r>
              <a:r>
                <a:rPr lang="en-US" sz="2800" dirty="0">
                  <a:solidFill>
                    <a:srgbClr val="072A5D"/>
                  </a:solidFill>
                </a:rPr>
                <a:t> </a:t>
              </a:r>
              <a:r>
                <a:rPr lang="en-US" sz="2800" dirty="0" err="1">
                  <a:solidFill>
                    <a:srgbClr val="072A5D"/>
                  </a:solidFill>
                </a:rPr>
                <a:t>nhu</a:t>
              </a:r>
              <a:r>
                <a:rPr lang="en-US" sz="2800" dirty="0">
                  <a:solidFill>
                    <a:srgbClr val="072A5D"/>
                  </a:solidFill>
                </a:rPr>
                <a:t> </a:t>
              </a:r>
              <a:r>
                <a:rPr lang="en-US" sz="2800" dirty="0" err="1">
                  <a:solidFill>
                    <a:srgbClr val="072A5D"/>
                  </a:solidFill>
                </a:rPr>
                <a:t>cầu</a:t>
              </a:r>
              <a:r>
                <a:rPr lang="en-US" sz="2800" dirty="0">
                  <a:solidFill>
                    <a:srgbClr val="072A5D"/>
                  </a:solidFill>
                </a:rPr>
                <a:t> </a:t>
              </a:r>
              <a:r>
                <a:rPr lang="en-US" sz="2800" dirty="0" err="1">
                  <a:solidFill>
                    <a:srgbClr val="072A5D"/>
                  </a:solidFill>
                </a:rPr>
                <a:t>đa</a:t>
              </a:r>
              <a:r>
                <a:rPr lang="en-US" sz="2800" dirty="0">
                  <a:solidFill>
                    <a:srgbClr val="072A5D"/>
                  </a:solidFill>
                </a:rPr>
                <a:t> </a:t>
              </a:r>
              <a:r>
                <a:rPr lang="en-US" sz="2800" dirty="0" err="1">
                  <a:solidFill>
                    <a:srgbClr val="072A5D"/>
                  </a:solidFill>
                </a:rPr>
                <a:t>dạng</a:t>
              </a:r>
              <a:r>
                <a:rPr lang="en-US" sz="2800" dirty="0">
                  <a:solidFill>
                    <a:srgbClr val="072A5D"/>
                  </a:solidFill>
                </a:rPr>
                <a:t> </a:t>
              </a:r>
              <a:r>
                <a:rPr lang="en-US" sz="2800" dirty="0" err="1">
                  <a:solidFill>
                    <a:srgbClr val="072A5D"/>
                  </a:solidFill>
                </a:rPr>
                <a:t>của</a:t>
              </a:r>
              <a:r>
                <a:rPr lang="en-US" sz="2800" dirty="0">
                  <a:solidFill>
                    <a:srgbClr val="072A5D"/>
                  </a:solidFill>
                </a:rPr>
                <a:t> </a:t>
              </a:r>
              <a:r>
                <a:rPr lang="en-US" sz="2800" dirty="0" err="1">
                  <a:solidFill>
                    <a:srgbClr val="072A5D"/>
                  </a:solidFill>
                </a:rPr>
                <a:t>các</a:t>
              </a:r>
              <a:r>
                <a:rPr lang="en-US" sz="2800" dirty="0">
                  <a:solidFill>
                    <a:srgbClr val="072A5D"/>
                  </a:solidFill>
                </a:rPr>
                <a:t> </a:t>
              </a:r>
              <a:r>
                <a:rPr lang="en-US" sz="2800" dirty="0" err="1">
                  <a:solidFill>
                    <a:srgbClr val="072A5D"/>
                  </a:solidFill>
                </a:rPr>
                <a:t>nhóm</a:t>
              </a:r>
              <a:r>
                <a:rPr lang="en-US" sz="2800" dirty="0">
                  <a:solidFill>
                    <a:srgbClr val="072A5D"/>
                  </a:solidFill>
                </a:rPr>
                <a:t> </a:t>
              </a:r>
              <a:r>
                <a:rPr lang="en-US" sz="2800" dirty="0" err="1">
                  <a:solidFill>
                    <a:srgbClr val="072A5D"/>
                  </a:solidFill>
                </a:rPr>
                <a:t>khách</a:t>
              </a:r>
              <a:r>
                <a:rPr lang="en-US" sz="2800" dirty="0">
                  <a:solidFill>
                    <a:srgbClr val="072A5D"/>
                  </a:solidFill>
                </a:rPr>
                <a:t> </a:t>
              </a:r>
              <a:r>
                <a:rPr lang="en-US" sz="2800" dirty="0" err="1">
                  <a:solidFill>
                    <a:srgbClr val="072A5D"/>
                  </a:solidFill>
                </a:rPr>
                <a:t>hàng</a:t>
              </a:r>
              <a:r>
                <a:rPr lang="en-US" sz="2800" dirty="0">
                  <a:solidFill>
                    <a:srgbClr val="072A5D"/>
                  </a:solidFill>
                </a:rPr>
                <a:t> </a:t>
              </a:r>
              <a:r>
                <a:rPr lang="en-US" sz="2800" dirty="0" err="1">
                  <a:solidFill>
                    <a:srgbClr val="072A5D"/>
                  </a:solidFill>
                </a:rPr>
                <a:t>riêng</a:t>
              </a:r>
              <a:r>
                <a:rPr lang="en-US" sz="2800" dirty="0">
                  <a:solidFill>
                    <a:srgbClr val="072A5D"/>
                  </a:solidFill>
                </a:rPr>
                <a:t> </a:t>
              </a:r>
              <a:r>
                <a:rPr lang="en-US" sz="2800" dirty="0" err="1">
                  <a:solidFill>
                    <a:srgbClr val="072A5D"/>
                  </a:solidFill>
                </a:rPr>
                <a:t>biệt</a:t>
              </a:r>
              <a:r>
                <a:rPr lang="en-US" sz="2800" dirty="0">
                  <a:solidFill>
                    <a:srgbClr val="072A5D"/>
                  </a:solidFill>
                </a:rPr>
                <a:t>, </a:t>
              </a:r>
              <a:r>
                <a:rPr lang="en-US" sz="2800" dirty="0" err="1">
                  <a:solidFill>
                    <a:srgbClr val="072A5D"/>
                  </a:solidFill>
                </a:rPr>
                <a:t>nhưng</a:t>
              </a:r>
              <a:r>
                <a:rPr lang="en-US" sz="2800" dirty="0">
                  <a:solidFill>
                    <a:srgbClr val="072A5D"/>
                  </a:solidFill>
                </a:rPr>
                <a:t> </a:t>
              </a:r>
              <a:r>
                <a:rPr lang="en-US" sz="2800" dirty="0" err="1">
                  <a:solidFill>
                    <a:srgbClr val="072A5D"/>
                  </a:solidFill>
                </a:rPr>
                <a:t>có</a:t>
              </a:r>
              <a:r>
                <a:rPr lang="en-US" sz="2800" dirty="0">
                  <a:solidFill>
                    <a:srgbClr val="072A5D"/>
                  </a:solidFill>
                </a:rPr>
                <a:t> </a:t>
              </a:r>
              <a:r>
                <a:rPr lang="en-US" sz="2800" dirty="0" err="1">
                  <a:solidFill>
                    <a:srgbClr val="072A5D"/>
                  </a:solidFill>
                </a:rPr>
                <a:t>điểm</a:t>
              </a:r>
              <a:r>
                <a:rPr lang="en-US" sz="2800" dirty="0">
                  <a:solidFill>
                    <a:srgbClr val="072A5D"/>
                  </a:solidFill>
                </a:rPr>
                <a:t> </a:t>
              </a:r>
              <a:r>
                <a:rPr lang="en-US" sz="2800" dirty="0" err="1">
                  <a:solidFill>
                    <a:srgbClr val="072A5D"/>
                  </a:solidFill>
                </a:rPr>
                <a:t>giống</a:t>
              </a:r>
              <a:r>
                <a:rPr lang="en-US" sz="2800" dirty="0">
                  <a:solidFill>
                    <a:srgbClr val="072A5D"/>
                  </a:solidFill>
                </a:rPr>
                <a:t> </a:t>
              </a:r>
              <a:r>
                <a:rPr lang="en-US" sz="2800" dirty="0" err="1">
                  <a:solidFill>
                    <a:srgbClr val="072A5D"/>
                  </a:solidFill>
                </a:rPr>
                <a:t>nhau</a:t>
              </a:r>
              <a:r>
                <a:rPr lang="en-US" sz="2800" dirty="0">
                  <a:solidFill>
                    <a:srgbClr val="072A5D"/>
                  </a:solidFill>
                </a:rPr>
                <a:t> </a:t>
              </a:r>
              <a:r>
                <a:rPr lang="en-US" sz="2800" dirty="0" err="1">
                  <a:solidFill>
                    <a:srgbClr val="072A5D"/>
                  </a:solidFill>
                </a:rPr>
                <a:t>trong</a:t>
              </a:r>
              <a:r>
                <a:rPr lang="en-US" sz="2800" dirty="0">
                  <a:solidFill>
                    <a:srgbClr val="072A5D"/>
                  </a:solidFill>
                </a:rPr>
                <a:t> </a:t>
              </a:r>
              <a:r>
                <a:rPr lang="en-US" sz="2800" dirty="0" err="1">
                  <a:solidFill>
                    <a:srgbClr val="072A5D"/>
                  </a:solidFill>
                </a:rPr>
                <a:t>tiêu</a:t>
              </a:r>
              <a:r>
                <a:rPr lang="en-US" sz="2800" dirty="0">
                  <a:solidFill>
                    <a:srgbClr val="072A5D"/>
                  </a:solidFill>
                </a:rPr>
                <a:t> </a:t>
              </a:r>
              <a:r>
                <a:rPr lang="en-US" sz="2800" dirty="0" err="1">
                  <a:solidFill>
                    <a:srgbClr val="072A5D"/>
                  </a:solidFill>
                </a:rPr>
                <a:t>dùng</a:t>
              </a:r>
              <a:r>
                <a:rPr lang="en-US" sz="2800" dirty="0">
                  <a:solidFill>
                    <a:srgbClr val="072A5D"/>
                  </a:solidFill>
                </a:rPr>
                <a:t> du </a:t>
              </a:r>
              <a:r>
                <a:rPr lang="en-US" sz="2800" dirty="0" err="1">
                  <a:solidFill>
                    <a:srgbClr val="072A5D"/>
                  </a:solidFill>
                </a:rPr>
                <a:t>lịch</a:t>
              </a:r>
              <a:r>
                <a:rPr lang="en-US" sz="2800" dirty="0">
                  <a:solidFill>
                    <a:srgbClr val="072A5D"/>
                  </a:solidFill>
                </a:rPr>
                <a:t>. </a:t>
              </a:r>
            </a:p>
            <a:p>
              <a:pPr marL="0" indent="0">
                <a:lnSpc>
                  <a:spcPct val="130000"/>
                </a:lnSpc>
                <a:buNone/>
              </a:pPr>
              <a:r>
                <a:rPr lang="en-US" sz="2800" b="1" i="1" u="sng" dirty="0" err="1">
                  <a:solidFill>
                    <a:srgbClr val="FF0000"/>
                  </a:solidFill>
                </a:rPr>
                <a:t>Ví</a:t>
              </a:r>
              <a:r>
                <a:rPr lang="en-US" sz="2800" b="1" i="1" u="sng" dirty="0">
                  <a:solidFill>
                    <a:srgbClr val="FF0000"/>
                  </a:solidFill>
                </a:rPr>
                <a:t> </a:t>
              </a:r>
              <a:r>
                <a:rPr lang="en-US" sz="2800" b="1" i="1" u="sng" dirty="0" err="1">
                  <a:solidFill>
                    <a:srgbClr val="FF0000"/>
                  </a:solidFill>
                </a:rPr>
                <a:t>dụ</a:t>
              </a:r>
              <a:r>
                <a:rPr lang="en-US" sz="2800" b="1" i="1" u="sng" dirty="0">
                  <a:solidFill>
                    <a:srgbClr val="FF0000"/>
                  </a:solidFill>
                </a:rPr>
                <a:t>, </a:t>
              </a:r>
              <a:r>
                <a:rPr lang="en-US" sz="2800" i="1" dirty="0" err="1">
                  <a:solidFill>
                    <a:srgbClr val="008E40"/>
                  </a:solidFill>
                </a:rPr>
                <a:t>doanh</a:t>
              </a:r>
              <a:r>
                <a:rPr lang="en-US" sz="2800" i="1" dirty="0">
                  <a:solidFill>
                    <a:srgbClr val="008E40"/>
                  </a:solidFill>
                </a:rPr>
                <a:t> </a:t>
              </a:r>
              <a:r>
                <a:rPr lang="en-US" sz="2800" i="1" dirty="0" err="1">
                  <a:solidFill>
                    <a:srgbClr val="008E40"/>
                  </a:solidFill>
                </a:rPr>
                <a:t>nghiệp</a:t>
              </a:r>
              <a:r>
                <a:rPr lang="en-US" sz="2800" i="1" dirty="0">
                  <a:solidFill>
                    <a:srgbClr val="008E40"/>
                  </a:solidFill>
                </a:rPr>
                <a:t> </a:t>
              </a:r>
              <a:r>
                <a:rPr lang="en-US" sz="2800" i="1" dirty="0" err="1">
                  <a:solidFill>
                    <a:srgbClr val="008E40"/>
                  </a:solidFill>
                </a:rPr>
                <a:t>tập</a:t>
              </a:r>
              <a:r>
                <a:rPr lang="en-US" sz="2800" i="1" dirty="0">
                  <a:solidFill>
                    <a:srgbClr val="008E40"/>
                  </a:solidFill>
                </a:rPr>
                <a:t> </a:t>
              </a:r>
              <a:r>
                <a:rPr lang="en-US" sz="2800" i="1" dirty="0" err="1">
                  <a:solidFill>
                    <a:srgbClr val="008E40"/>
                  </a:solidFill>
                </a:rPr>
                <a:t>trung</a:t>
              </a:r>
              <a:r>
                <a:rPr lang="en-US" sz="2800" i="1" dirty="0">
                  <a:solidFill>
                    <a:srgbClr val="008E40"/>
                  </a:solidFill>
                </a:rPr>
                <a:t> </a:t>
              </a:r>
              <a:r>
                <a:rPr lang="en-US" sz="2800" i="1" dirty="0" err="1">
                  <a:solidFill>
                    <a:srgbClr val="008E40"/>
                  </a:solidFill>
                </a:rPr>
                <a:t>vào</a:t>
              </a:r>
              <a:r>
                <a:rPr lang="en-US" sz="2800" i="1" dirty="0">
                  <a:solidFill>
                    <a:srgbClr val="008E40"/>
                  </a:solidFill>
                </a:rPr>
                <a:t> </a:t>
              </a:r>
              <a:r>
                <a:rPr lang="en-US" sz="2800" i="1" dirty="0" err="1">
                  <a:solidFill>
                    <a:srgbClr val="008E40"/>
                  </a:solidFill>
                </a:rPr>
                <a:t>sản</a:t>
              </a:r>
              <a:r>
                <a:rPr lang="en-US" sz="2800" i="1" dirty="0">
                  <a:solidFill>
                    <a:srgbClr val="008E40"/>
                  </a:solidFill>
                </a:rPr>
                <a:t> </a:t>
              </a:r>
              <a:r>
                <a:rPr lang="en-US" sz="2800" i="1" dirty="0" err="1">
                  <a:solidFill>
                    <a:srgbClr val="008E40"/>
                  </a:solidFill>
                </a:rPr>
                <a:t>phẩm</a:t>
              </a:r>
              <a:r>
                <a:rPr lang="en-US" sz="2800" i="1" dirty="0">
                  <a:solidFill>
                    <a:srgbClr val="008E40"/>
                  </a:solidFill>
                </a:rPr>
                <a:t> </a:t>
              </a:r>
              <a:r>
                <a:rPr lang="en-US" sz="2800" i="1" dirty="0" err="1">
                  <a:solidFill>
                    <a:srgbClr val="008E40"/>
                  </a:solidFill>
                </a:rPr>
                <a:t>dịch</a:t>
              </a:r>
              <a:r>
                <a:rPr lang="en-US" sz="2800" i="1" dirty="0">
                  <a:solidFill>
                    <a:srgbClr val="008E40"/>
                  </a:solidFill>
                </a:rPr>
                <a:t> </a:t>
              </a:r>
              <a:r>
                <a:rPr lang="en-US" sz="2800" i="1" dirty="0" err="1">
                  <a:solidFill>
                    <a:srgbClr val="008E40"/>
                  </a:solidFill>
                </a:rPr>
                <a:t>vụ</a:t>
              </a:r>
              <a:r>
                <a:rPr lang="en-US" sz="2800" i="1" dirty="0">
                  <a:solidFill>
                    <a:srgbClr val="008E40"/>
                  </a:solidFill>
                </a:rPr>
                <a:t> </a:t>
              </a:r>
              <a:r>
                <a:rPr lang="en-US" sz="2800" i="1" dirty="0" err="1">
                  <a:solidFill>
                    <a:srgbClr val="008E40"/>
                  </a:solidFill>
                </a:rPr>
                <a:t>hội</a:t>
              </a:r>
              <a:r>
                <a:rPr lang="en-US" sz="2800" i="1" dirty="0">
                  <a:solidFill>
                    <a:srgbClr val="008E40"/>
                  </a:solidFill>
                </a:rPr>
                <a:t> </a:t>
              </a:r>
              <a:r>
                <a:rPr lang="en-US" sz="2800" i="1" dirty="0" err="1">
                  <a:solidFill>
                    <a:srgbClr val="008E40"/>
                  </a:solidFill>
                </a:rPr>
                <a:t>họp</a:t>
              </a:r>
              <a:r>
                <a:rPr lang="en-US" sz="2800" i="1" dirty="0">
                  <a:solidFill>
                    <a:srgbClr val="008E40"/>
                  </a:solidFill>
                </a:rPr>
                <a:t> </a:t>
              </a:r>
              <a:r>
                <a:rPr lang="en-US" sz="2800" i="1" dirty="0" err="1">
                  <a:solidFill>
                    <a:srgbClr val="008E40"/>
                  </a:solidFill>
                </a:rPr>
                <a:t>nhưng</a:t>
              </a:r>
              <a:r>
                <a:rPr lang="en-US" sz="2800" i="1" dirty="0">
                  <a:solidFill>
                    <a:srgbClr val="008E40"/>
                  </a:solidFill>
                </a:rPr>
                <a:t> </a:t>
              </a:r>
              <a:r>
                <a:rPr lang="en-US" sz="2800" i="1" dirty="0" err="1">
                  <a:solidFill>
                    <a:srgbClr val="008E40"/>
                  </a:solidFill>
                </a:rPr>
                <a:t>cho</a:t>
              </a:r>
              <a:r>
                <a:rPr lang="en-US" sz="2800" i="1" dirty="0">
                  <a:solidFill>
                    <a:srgbClr val="008E40"/>
                  </a:solidFill>
                </a:rPr>
                <a:t> </a:t>
              </a:r>
              <a:r>
                <a:rPr lang="en-US" sz="2800" i="1" dirty="0" err="1">
                  <a:solidFill>
                    <a:srgbClr val="008E40"/>
                  </a:solidFill>
                </a:rPr>
                <a:t>các</a:t>
              </a:r>
              <a:r>
                <a:rPr lang="en-US" sz="2800" i="1" dirty="0">
                  <a:solidFill>
                    <a:srgbClr val="008E40"/>
                  </a:solidFill>
                </a:rPr>
                <a:t> </a:t>
              </a:r>
              <a:r>
                <a:rPr lang="en-US" sz="2800" i="1" dirty="0" err="1">
                  <a:solidFill>
                    <a:srgbClr val="008E40"/>
                  </a:solidFill>
                </a:rPr>
                <a:t>hình</a:t>
              </a:r>
              <a:r>
                <a:rPr lang="en-US" sz="2800" i="1" dirty="0">
                  <a:solidFill>
                    <a:srgbClr val="008E40"/>
                  </a:solidFill>
                </a:rPr>
                <a:t> </a:t>
              </a:r>
              <a:r>
                <a:rPr lang="en-US" sz="2800" i="1" dirty="0" err="1">
                  <a:solidFill>
                    <a:srgbClr val="008E40"/>
                  </a:solidFill>
                </a:rPr>
                <a:t>thức</a:t>
              </a:r>
              <a:r>
                <a:rPr lang="en-US" sz="2800" i="1" dirty="0">
                  <a:solidFill>
                    <a:srgbClr val="008E40"/>
                  </a:solidFill>
                </a:rPr>
                <a:t> </a:t>
              </a:r>
              <a:r>
                <a:rPr lang="en-US" sz="2800" i="1" dirty="0" err="1">
                  <a:solidFill>
                    <a:srgbClr val="008E40"/>
                  </a:solidFill>
                </a:rPr>
                <a:t>mục</a:t>
              </a:r>
              <a:r>
                <a:rPr lang="en-US" sz="2800" i="1" dirty="0">
                  <a:solidFill>
                    <a:srgbClr val="008E40"/>
                  </a:solidFill>
                </a:rPr>
                <a:t> </a:t>
              </a:r>
              <a:r>
                <a:rPr lang="en-US" sz="2800" i="1" dirty="0" err="1">
                  <a:solidFill>
                    <a:srgbClr val="008E40"/>
                  </a:solidFill>
                </a:rPr>
                <a:t>đích</a:t>
              </a:r>
              <a:r>
                <a:rPr lang="en-US" sz="2800" i="1" dirty="0">
                  <a:solidFill>
                    <a:srgbClr val="008E40"/>
                  </a:solidFill>
                </a:rPr>
                <a:t> </a:t>
              </a:r>
              <a:r>
                <a:rPr lang="en-US" sz="2800" i="1" dirty="0" err="1">
                  <a:solidFill>
                    <a:srgbClr val="008E40"/>
                  </a:solidFill>
                </a:rPr>
                <a:t>tổ</a:t>
              </a:r>
              <a:r>
                <a:rPr lang="en-US" sz="2800" i="1" dirty="0">
                  <a:solidFill>
                    <a:srgbClr val="008E40"/>
                  </a:solidFill>
                </a:rPr>
                <a:t> </a:t>
              </a:r>
              <a:r>
                <a:rPr lang="en-US" sz="2800" i="1" dirty="0" err="1">
                  <a:solidFill>
                    <a:srgbClr val="008E40"/>
                  </a:solidFill>
                </a:rPr>
                <a:t>chức</a:t>
              </a:r>
              <a:r>
                <a:rPr lang="en-US" sz="2800" i="1" dirty="0">
                  <a:solidFill>
                    <a:srgbClr val="008E40"/>
                  </a:solidFill>
                </a:rPr>
                <a:t> </a:t>
              </a:r>
              <a:r>
                <a:rPr lang="en-US" sz="2800" i="1" dirty="0" err="1">
                  <a:solidFill>
                    <a:srgbClr val="008E40"/>
                  </a:solidFill>
                </a:rPr>
                <a:t>hội</a:t>
              </a:r>
              <a:r>
                <a:rPr lang="en-US" sz="2800" i="1" dirty="0">
                  <a:solidFill>
                    <a:srgbClr val="008E40"/>
                  </a:solidFill>
                </a:rPr>
                <a:t> </a:t>
              </a:r>
              <a:r>
                <a:rPr lang="en-US" sz="2800" i="1" dirty="0" err="1">
                  <a:solidFill>
                    <a:srgbClr val="008E40"/>
                  </a:solidFill>
                </a:rPr>
                <a:t>họp</a:t>
              </a:r>
              <a:r>
                <a:rPr lang="en-US" sz="2800" i="1" dirty="0">
                  <a:solidFill>
                    <a:srgbClr val="008E40"/>
                  </a:solidFill>
                </a:rPr>
                <a:t> </a:t>
              </a:r>
              <a:r>
                <a:rPr lang="en-US" sz="2800" i="1" dirty="0" err="1">
                  <a:solidFill>
                    <a:srgbClr val="008E40"/>
                  </a:solidFill>
                </a:rPr>
                <a:t>khác</a:t>
              </a:r>
              <a:r>
                <a:rPr lang="en-US" sz="2800" i="1" dirty="0">
                  <a:solidFill>
                    <a:srgbClr val="008E40"/>
                  </a:solidFill>
                </a:rPr>
                <a:t> </a:t>
              </a:r>
              <a:r>
                <a:rPr lang="en-US" sz="2800" i="1" dirty="0" err="1">
                  <a:solidFill>
                    <a:srgbClr val="008E40"/>
                  </a:solidFill>
                </a:rPr>
                <a:t>nhau</a:t>
              </a:r>
              <a:r>
                <a:rPr lang="en-US" sz="2800" i="1" dirty="0">
                  <a:solidFill>
                    <a:srgbClr val="008E40"/>
                  </a:solidFill>
                </a:rPr>
                <a:t>. </a:t>
              </a:r>
            </a:p>
          </p:txBody>
        </p:sp>
      </p:grpSp>
      <p:grpSp>
        <p:nvGrpSpPr>
          <p:cNvPr id="6" name="Group 7"/>
          <p:cNvGrpSpPr/>
          <p:nvPr/>
        </p:nvGrpSpPr>
        <p:grpSpPr bwMode="auto">
          <a:xfrm>
            <a:off x="772506" y="489420"/>
            <a:ext cx="9888499" cy="891219"/>
            <a:chOff x="913" y="0"/>
            <a:chExt cx="6744746" cy="719137"/>
          </a:xfrm>
          <a:solidFill>
            <a:schemeClr val="accent2"/>
          </a:solidFill>
        </p:grpSpPr>
        <p:sp>
          <p:nvSpPr>
            <p:cNvPr id="7" name="AutoShape 3"/>
            <p:cNvSpPr>
              <a:spLocks noChangeArrowheads="1"/>
            </p:cNvSpPr>
            <p:nvPr/>
          </p:nvSpPr>
          <p:spPr bwMode="auto">
            <a:xfrm>
              <a:off x="913" y="0"/>
              <a:ext cx="6744746" cy="719137"/>
            </a:xfrm>
            <a:prstGeom prst="roundRect">
              <a:avLst>
                <a:gd name="adj" fmla="val 16667"/>
              </a:avLst>
            </a:prstGeom>
            <a:solidFill>
              <a:srgbClr val="FFFF00"/>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8" name="AutoShape 3"/>
            <p:cNvSpPr>
              <a:spLocks noChangeArrowheads="1"/>
            </p:cNvSpPr>
            <p:nvPr/>
          </p:nvSpPr>
          <p:spPr bwMode="auto">
            <a:xfrm>
              <a:off x="40730" y="66340"/>
              <a:ext cx="6630436"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PHƯƠNG ÁN LỰA CHỌN THỊ TRƯỜNG MỤC TIÊU </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42"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428098"/>
            <a:ext cx="10907755" cy="4850535"/>
          </a:xfrm>
          <a:prstGeom prst="rect">
            <a:avLst/>
          </a:prstGeom>
          <a:solidFill>
            <a:schemeClr val="bg2">
              <a:lumMod val="90000"/>
            </a:schemeClr>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1048991" y="1420076"/>
            <a:ext cx="10638033" cy="4850535"/>
          </a:xfrm>
          <a:prstGeom prst="rect">
            <a:avLst/>
          </a:prstGeom>
          <a:ln>
            <a:solidFill>
              <a:srgbClr val="FFC00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2000" b="0" i="0" u="none" strike="noStrike" kern="1200" cap="none" spc="0" normalizeH="0" baseline="0" noProof="0">
              <a:ln>
                <a:noFill/>
              </a:ln>
              <a:solidFill>
                <a:srgbClr val="001D7A"/>
              </a:solidFill>
              <a:effectLst/>
              <a:uLnTx/>
              <a:uFillTx/>
              <a:latin typeface="Arial" panose="020B0604020202020204" pitchFamily="34" charset="0"/>
              <a:ea typeface="Microsoft YaHei" panose="020B0503020204020204" pitchFamily="34" charset="-122"/>
              <a:cs typeface="Arial" panose="020B0604020202020204" pitchFamily="34" charset="0"/>
            </a:endParaRPr>
          </a:p>
        </p:txBody>
      </p:sp>
      <p:sp>
        <p:nvSpPr>
          <p:cNvPr id="4" name="Rectangle 13"/>
          <p:cNvSpPr>
            <a:spLocks noChangeArrowheads="1"/>
          </p:cNvSpPr>
          <p:nvPr/>
        </p:nvSpPr>
        <p:spPr bwMode="auto">
          <a:xfrm>
            <a:off x="1158855" y="1596863"/>
            <a:ext cx="10300982" cy="415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a:lnSpc>
                <a:spcPct val="150000"/>
              </a:lnSpc>
            </a:pPr>
            <a:r>
              <a:rPr lang="en-US" sz="3200" b="1" i="1" u="sng" dirty="0" err="1">
                <a:solidFill>
                  <a:srgbClr val="FF0000"/>
                </a:solidFill>
              </a:rPr>
              <a:t>Phương</a:t>
            </a:r>
            <a:r>
              <a:rPr lang="en-US" sz="3200" b="1" i="1" u="sng" dirty="0">
                <a:solidFill>
                  <a:srgbClr val="FF0000"/>
                </a:solidFill>
              </a:rPr>
              <a:t> </a:t>
            </a:r>
            <a:r>
              <a:rPr lang="en-US" sz="3200" b="1" i="1" u="sng" dirty="0" err="1">
                <a:solidFill>
                  <a:srgbClr val="FF0000"/>
                </a:solidFill>
              </a:rPr>
              <a:t>án</a:t>
            </a:r>
            <a:r>
              <a:rPr lang="en-US" sz="3200" b="1" i="1" u="sng" dirty="0">
                <a:solidFill>
                  <a:srgbClr val="FF0000"/>
                </a:solidFill>
              </a:rPr>
              <a:t> 4: </a:t>
            </a:r>
            <a:r>
              <a:rPr lang="en-US" sz="3200" b="1" i="1" u="sng" dirty="0" err="1">
                <a:solidFill>
                  <a:srgbClr val="FF0000"/>
                </a:solidFill>
              </a:rPr>
              <a:t>Chuyên</a:t>
            </a:r>
            <a:r>
              <a:rPr lang="en-US" sz="3200" b="1" i="1" u="sng" dirty="0">
                <a:solidFill>
                  <a:srgbClr val="FF0000"/>
                </a:solidFill>
              </a:rPr>
              <a:t> </a:t>
            </a:r>
            <a:r>
              <a:rPr lang="en-US" sz="3200" b="1" i="1" u="sng" dirty="0" err="1">
                <a:solidFill>
                  <a:srgbClr val="FF0000"/>
                </a:solidFill>
              </a:rPr>
              <a:t>môn</a:t>
            </a:r>
            <a:r>
              <a:rPr lang="en-US" sz="3200" b="1" i="1" u="sng" dirty="0">
                <a:solidFill>
                  <a:srgbClr val="FF0000"/>
                </a:solidFill>
              </a:rPr>
              <a:t> </a:t>
            </a:r>
            <a:r>
              <a:rPr lang="en-US" sz="3200" b="1" i="1" u="sng" dirty="0" err="1">
                <a:solidFill>
                  <a:srgbClr val="FF0000"/>
                </a:solidFill>
              </a:rPr>
              <a:t>hóa</a:t>
            </a:r>
            <a:r>
              <a:rPr lang="en-US" sz="3200" b="1" i="1" u="sng" dirty="0">
                <a:solidFill>
                  <a:srgbClr val="FF0000"/>
                </a:solidFill>
              </a:rPr>
              <a:t> </a:t>
            </a:r>
            <a:r>
              <a:rPr lang="en-US" sz="3200" b="1" i="1" u="sng" dirty="0" err="1">
                <a:solidFill>
                  <a:srgbClr val="FF0000"/>
                </a:solidFill>
              </a:rPr>
              <a:t>theo</a:t>
            </a:r>
            <a:r>
              <a:rPr lang="en-US" sz="3200" b="1" i="1" u="sng" dirty="0">
                <a:solidFill>
                  <a:srgbClr val="FF0000"/>
                </a:solidFill>
              </a:rPr>
              <a:t> </a:t>
            </a:r>
            <a:r>
              <a:rPr lang="en-US" sz="3200" b="1" i="1" u="sng" dirty="0" err="1">
                <a:solidFill>
                  <a:srgbClr val="FF0000"/>
                </a:solidFill>
              </a:rPr>
              <a:t>sản</a:t>
            </a:r>
            <a:r>
              <a:rPr lang="en-US" sz="3200" b="1" i="1" u="sng" dirty="0">
                <a:solidFill>
                  <a:srgbClr val="FF0000"/>
                </a:solidFill>
              </a:rPr>
              <a:t> </a:t>
            </a:r>
            <a:r>
              <a:rPr lang="en-US" sz="3200" b="1" i="1" u="sng" dirty="0" err="1">
                <a:solidFill>
                  <a:srgbClr val="FF0000"/>
                </a:solidFill>
              </a:rPr>
              <a:t>phẩm</a:t>
            </a:r>
            <a:r>
              <a:rPr lang="en-US" sz="3200" b="1" i="1" u="sng" dirty="0">
                <a:solidFill>
                  <a:srgbClr val="FF0000"/>
                </a:solidFill>
              </a:rPr>
              <a:t>.</a:t>
            </a:r>
          </a:p>
          <a:p>
            <a:pPr marL="0" indent="0">
              <a:lnSpc>
                <a:spcPct val="150000"/>
              </a:lnSpc>
              <a:buNone/>
            </a:pPr>
            <a:r>
              <a:rPr lang="en-US" sz="2800" dirty="0">
                <a:solidFill>
                  <a:srgbClr val="072A5D"/>
                </a:solidFill>
              </a:rPr>
              <a:t>Theo </a:t>
            </a:r>
            <a:r>
              <a:rPr lang="en-US" sz="2800" dirty="0" err="1">
                <a:solidFill>
                  <a:srgbClr val="072A5D"/>
                </a:solidFill>
              </a:rPr>
              <a:t>phương</a:t>
            </a:r>
            <a:r>
              <a:rPr lang="en-US" sz="2800" dirty="0">
                <a:solidFill>
                  <a:srgbClr val="072A5D"/>
                </a:solidFill>
              </a:rPr>
              <a:t> </a:t>
            </a:r>
            <a:r>
              <a:rPr lang="en-US" sz="2800" dirty="0" err="1">
                <a:solidFill>
                  <a:srgbClr val="072A5D"/>
                </a:solidFill>
              </a:rPr>
              <a:t>án</a:t>
            </a:r>
            <a:r>
              <a:rPr lang="en-US" sz="2800" dirty="0">
                <a:solidFill>
                  <a:srgbClr val="072A5D"/>
                </a:solidFill>
              </a:rPr>
              <a:t> </a:t>
            </a:r>
            <a:r>
              <a:rPr lang="en-US" sz="2800" dirty="0" err="1">
                <a:solidFill>
                  <a:srgbClr val="072A5D"/>
                </a:solidFill>
              </a:rPr>
              <a:t>này</a:t>
            </a:r>
            <a:r>
              <a:rPr lang="en-US" sz="2800" dirty="0">
                <a:solidFill>
                  <a:srgbClr val="072A5D"/>
                </a:solidFill>
              </a:rPr>
              <a:t>, </a:t>
            </a:r>
            <a:r>
              <a:rPr lang="en-US" sz="2800" dirty="0" err="1">
                <a:solidFill>
                  <a:srgbClr val="072A5D"/>
                </a:solidFill>
              </a:rPr>
              <a:t>sản</a:t>
            </a:r>
            <a:r>
              <a:rPr lang="en-US" sz="2800" dirty="0">
                <a:solidFill>
                  <a:srgbClr val="072A5D"/>
                </a:solidFill>
              </a:rPr>
              <a:t> </a:t>
            </a:r>
            <a:r>
              <a:rPr lang="en-US" sz="2800" dirty="0" err="1">
                <a:solidFill>
                  <a:srgbClr val="072A5D"/>
                </a:solidFill>
              </a:rPr>
              <a:t>phẩm</a:t>
            </a:r>
            <a:r>
              <a:rPr lang="en-US" sz="2800" dirty="0">
                <a:solidFill>
                  <a:srgbClr val="072A5D"/>
                </a:solidFill>
              </a:rPr>
              <a:t> </a:t>
            </a:r>
            <a:r>
              <a:rPr lang="en-US" sz="2800" dirty="0" err="1">
                <a:solidFill>
                  <a:srgbClr val="072A5D"/>
                </a:solidFill>
              </a:rPr>
              <a:t>của</a:t>
            </a:r>
            <a:r>
              <a:rPr lang="en-US" sz="2800" dirty="0">
                <a:solidFill>
                  <a:srgbClr val="072A5D"/>
                </a:solidFill>
              </a:rPr>
              <a:t> </a:t>
            </a:r>
            <a:r>
              <a:rPr lang="en-US" sz="2800" dirty="0" err="1">
                <a:solidFill>
                  <a:srgbClr val="072A5D"/>
                </a:solidFill>
              </a:rPr>
              <a:t>doanh</a:t>
            </a:r>
            <a:r>
              <a:rPr lang="en-US" sz="2800" dirty="0">
                <a:solidFill>
                  <a:srgbClr val="072A5D"/>
                </a:solidFill>
              </a:rPr>
              <a:t> </a:t>
            </a:r>
            <a:r>
              <a:rPr lang="en-US" sz="2800" dirty="0" err="1">
                <a:solidFill>
                  <a:srgbClr val="072A5D"/>
                </a:solidFill>
              </a:rPr>
              <a:t>nghiệp</a:t>
            </a:r>
            <a:r>
              <a:rPr lang="en-US" sz="2800" dirty="0">
                <a:solidFill>
                  <a:srgbClr val="072A5D"/>
                </a:solidFill>
              </a:rPr>
              <a:t> </a:t>
            </a:r>
            <a:r>
              <a:rPr lang="en-US" sz="2800" dirty="0" err="1">
                <a:solidFill>
                  <a:srgbClr val="072A5D"/>
                </a:solidFill>
              </a:rPr>
              <a:t>tập</a:t>
            </a:r>
            <a:r>
              <a:rPr lang="en-US" sz="2800" dirty="0">
                <a:solidFill>
                  <a:srgbClr val="072A5D"/>
                </a:solidFill>
              </a:rPr>
              <a:t> </a:t>
            </a:r>
            <a:r>
              <a:rPr lang="en-US" sz="2800" dirty="0" err="1">
                <a:solidFill>
                  <a:srgbClr val="072A5D"/>
                </a:solidFill>
              </a:rPr>
              <a:t>trung</a:t>
            </a:r>
            <a:r>
              <a:rPr lang="en-US" sz="2800" dirty="0">
                <a:solidFill>
                  <a:srgbClr val="072A5D"/>
                </a:solidFill>
              </a:rPr>
              <a:t> </a:t>
            </a:r>
            <a:r>
              <a:rPr lang="en-US" sz="2800" dirty="0" err="1">
                <a:solidFill>
                  <a:srgbClr val="072A5D"/>
                </a:solidFill>
              </a:rPr>
              <a:t>vào</a:t>
            </a:r>
            <a:r>
              <a:rPr lang="en-US" sz="2800" dirty="0">
                <a:solidFill>
                  <a:srgbClr val="072A5D"/>
                </a:solidFill>
              </a:rPr>
              <a:t> </a:t>
            </a:r>
            <a:r>
              <a:rPr lang="en-US" sz="2800" dirty="0" err="1">
                <a:solidFill>
                  <a:srgbClr val="072A5D"/>
                </a:solidFill>
              </a:rPr>
              <a:t>việc</a:t>
            </a:r>
            <a:r>
              <a:rPr lang="en-US" sz="2800" dirty="0">
                <a:solidFill>
                  <a:srgbClr val="072A5D"/>
                </a:solidFill>
              </a:rPr>
              <a:t> </a:t>
            </a:r>
            <a:r>
              <a:rPr lang="en-US" sz="2800" dirty="0" err="1">
                <a:solidFill>
                  <a:srgbClr val="072A5D"/>
                </a:solidFill>
              </a:rPr>
              <a:t>thoả</a:t>
            </a:r>
            <a:r>
              <a:rPr lang="en-US" sz="2800" dirty="0">
                <a:solidFill>
                  <a:srgbClr val="072A5D"/>
                </a:solidFill>
              </a:rPr>
              <a:t> </a:t>
            </a:r>
            <a:r>
              <a:rPr lang="en-US" sz="2800" dirty="0" err="1">
                <a:solidFill>
                  <a:srgbClr val="072A5D"/>
                </a:solidFill>
              </a:rPr>
              <a:t>mãn</a:t>
            </a:r>
            <a:r>
              <a:rPr lang="en-US" sz="2800" dirty="0">
                <a:solidFill>
                  <a:srgbClr val="072A5D"/>
                </a:solidFill>
              </a:rPr>
              <a:t> </a:t>
            </a:r>
            <a:r>
              <a:rPr lang="en-US" sz="2800" dirty="0" err="1">
                <a:solidFill>
                  <a:srgbClr val="072A5D"/>
                </a:solidFill>
              </a:rPr>
              <a:t>nhu</a:t>
            </a:r>
            <a:r>
              <a:rPr lang="en-US" sz="2800" dirty="0">
                <a:solidFill>
                  <a:srgbClr val="072A5D"/>
                </a:solidFill>
              </a:rPr>
              <a:t> </a:t>
            </a:r>
            <a:r>
              <a:rPr lang="en-US" sz="2800" dirty="0" err="1">
                <a:solidFill>
                  <a:srgbClr val="072A5D"/>
                </a:solidFill>
              </a:rPr>
              <a:t>cầu</a:t>
            </a:r>
            <a:r>
              <a:rPr lang="en-US" sz="2800" dirty="0">
                <a:solidFill>
                  <a:srgbClr val="072A5D"/>
                </a:solidFill>
              </a:rPr>
              <a:t> </a:t>
            </a:r>
            <a:r>
              <a:rPr lang="en-US" sz="2800" dirty="0" err="1">
                <a:solidFill>
                  <a:srgbClr val="072A5D"/>
                </a:solidFill>
              </a:rPr>
              <a:t>đa</a:t>
            </a:r>
            <a:r>
              <a:rPr lang="en-US" sz="2800" dirty="0">
                <a:solidFill>
                  <a:srgbClr val="072A5D"/>
                </a:solidFill>
              </a:rPr>
              <a:t> </a:t>
            </a:r>
            <a:r>
              <a:rPr lang="en-US" sz="2800" dirty="0" err="1">
                <a:solidFill>
                  <a:srgbClr val="072A5D"/>
                </a:solidFill>
              </a:rPr>
              <a:t>dạng</a:t>
            </a:r>
            <a:r>
              <a:rPr lang="en-US" sz="2800" dirty="0">
                <a:solidFill>
                  <a:srgbClr val="072A5D"/>
                </a:solidFill>
              </a:rPr>
              <a:t> </a:t>
            </a:r>
            <a:r>
              <a:rPr lang="en-US" sz="2800" dirty="0" err="1">
                <a:solidFill>
                  <a:srgbClr val="072A5D"/>
                </a:solidFill>
              </a:rPr>
              <a:t>của</a:t>
            </a:r>
            <a:r>
              <a:rPr lang="en-US" sz="2800" dirty="0">
                <a:solidFill>
                  <a:srgbClr val="072A5D"/>
                </a:solidFill>
              </a:rPr>
              <a:t> </a:t>
            </a:r>
            <a:r>
              <a:rPr lang="en-US" sz="2800" dirty="0" err="1">
                <a:solidFill>
                  <a:srgbClr val="072A5D"/>
                </a:solidFill>
              </a:rPr>
              <a:t>một</a:t>
            </a:r>
            <a:r>
              <a:rPr lang="en-US" sz="2800" dirty="0">
                <a:solidFill>
                  <a:srgbClr val="072A5D"/>
                </a:solidFill>
              </a:rPr>
              <a:t> </a:t>
            </a:r>
            <a:r>
              <a:rPr lang="en-US" sz="2800" dirty="0" err="1">
                <a:solidFill>
                  <a:srgbClr val="072A5D"/>
                </a:solidFill>
              </a:rPr>
              <a:t>nhóm</a:t>
            </a:r>
            <a:r>
              <a:rPr lang="en-US" sz="2800" dirty="0">
                <a:solidFill>
                  <a:srgbClr val="072A5D"/>
                </a:solidFill>
              </a:rPr>
              <a:t> </a:t>
            </a:r>
            <a:r>
              <a:rPr lang="en-US" sz="2800" dirty="0" err="1">
                <a:solidFill>
                  <a:srgbClr val="072A5D"/>
                </a:solidFill>
              </a:rPr>
              <a:t>khách</a:t>
            </a:r>
            <a:r>
              <a:rPr lang="en-US" sz="2800" dirty="0">
                <a:solidFill>
                  <a:srgbClr val="072A5D"/>
                </a:solidFill>
              </a:rPr>
              <a:t> </a:t>
            </a:r>
            <a:r>
              <a:rPr lang="en-US" sz="2800" dirty="0" err="1">
                <a:solidFill>
                  <a:srgbClr val="072A5D"/>
                </a:solidFill>
              </a:rPr>
              <a:t>hàng</a:t>
            </a:r>
            <a:r>
              <a:rPr lang="en-US" sz="2800" dirty="0">
                <a:solidFill>
                  <a:srgbClr val="072A5D"/>
                </a:solidFill>
              </a:rPr>
              <a:t> </a:t>
            </a:r>
            <a:r>
              <a:rPr lang="en-US" sz="2800" dirty="0" err="1">
                <a:solidFill>
                  <a:srgbClr val="072A5D"/>
                </a:solidFill>
              </a:rPr>
              <a:t>riêng</a:t>
            </a:r>
            <a:r>
              <a:rPr lang="en-US" sz="2800" dirty="0">
                <a:solidFill>
                  <a:srgbClr val="072A5D"/>
                </a:solidFill>
              </a:rPr>
              <a:t> </a:t>
            </a:r>
            <a:r>
              <a:rPr lang="en-US" sz="2800" dirty="0" err="1">
                <a:solidFill>
                  <a:srgbClr val="072A5D"/>
                </a:solidFill>
              </a:rPr>
              <a:t>biệt</a:t>
            </a:r>
            <a:r>
              <a:rPr lang="en-US" sz="2800" dirty="0">
                <a:solidFill>
                  <a:srgbClr val="072A5D"/>
                </a:solidFill>
              </a:rPr>
              <a:t>. </a:t>
            </a:r>
          </a:p>
          <a:p>
            <a:pPr marL="0" indent="0">
              <a:lnSpc>
                <a:spcPct val="150000"/>
              </a:lnSpc>
              <a:buNone/>
            </a:pPr>
            <a:r>
              <a:rPr lang="en-US" sz="2800" b="1" i="1" u="sng" dirty="0" err="1">
                <a:solidFill>
                  <a:srgbClr val="FF0000"/>
                </a:solidFill>
              </a:rPr>
              <a:t>Ví</a:t>
            </a:r>
            <a:r>
              <a:rPr lang="en-US" sz="2800" b="1" i="1" u="sng" dirty="0">
                <a:solidFill>
                  <a:srgbClr val="FF0000"/>
                </a:solidFill>
              </a:rPr>
              <a:t> </a:t>
            </a:r>
            <a:r>
              <a:rPr lang="en-US" sz="2800" b="1" i="1" u="sng" dirty="0" err="1">
                <a:solidFill>
                  <a:srgbClr val="FF0000"/>
                </a:solidFill>
              </a:rPr>
              <a:t>dụ</a:t>
            </a:r>
            <a:r>
              <a:rPr lang="en-US" sz="2800" b="1" i="1" u="sng" dirty="0">
                <a:solidFill>
                  <a:srgbClr val="FF0000"/>
                </a:solidFill>
              </a:rPr>
              <a:t>, </a:t>
            </a:r>
            <a:r>
              <a:rPr lang="en-US" sz="2800" i="1" dirty="0" err="1">
                <a:solidFill>
                  <a:srgbClr val="008E40"/>
                </a:solidFill>
              </a:rPr>
              <a:t>khách</a:t>
            </a:r>
            <a:r>
              <a:rPr lang="en-US" sz="2800" i="1" dirty="0">
                <a:solidFill>
                  <a:srgbClr val="008E40"/>
                </a:solidFill>
              </a:rPr>
              <a:t> </a:t>
            </a:r>
            <a:r>
              <a:rPr lang="en-US" sz="2800" i="1" dirty="0" err="1">
                <a:solidFill>
                  <a:srgbClr val="008E40"/>
                </a:solidFill>
              </a:rPr>
              <a:t>sạn</a:t>
            </a:r>
            <a:r>
              <a:rPr lang="en-US" sz="2800" i="1" dirty="0">
                <a:solidFill>
                  <a:srgbClr val="008E40"/>
                </a:solidFill>
              </a:rPr>
              <a:t> </a:t>
            </a:r>
            <a:r>
              <a:rPr lang="en-US" sz="2800" i="1" dirty="0" err="1">
                <a:solidFill>
                  <a:srgbClr val="008E40"/>
                </a:solidFill>
              </a:rPr>
              <a:t>nghỉ</a:t>
            </a:r>
            <a:r>
              <a:rPr lang="en-US" sz="2800" i="1" dirty="0">
                <a:solidFill>
                  <a:srgbClr val="008E40"/>
                </a:solidFill>
              </a:rPr>
              <a:t> </a:t>
            </a:r>
            <a:r>
              <a:rPr lang="en-US" sz="2800" i="1" dirty="0" err="1">
                <a:solidFill>
                  <a:srgbClr val="008E40"/>
                </a:solidFill>
              </a:rPr>
              <a:t>dưỡng</a:t>
            </a:r>
            <a:r>
              <a:rPr lang="en-US" sz="2800" i="1" dirty="0">
                <a:solidFill>
                  <a:srgbClr val="008E40"/>
                </a:solidFill>
              </a:rPr>
              <a:t> </a:t>
            </a:r>
            <a:r>
              <a:rPr lang="en-US" sz="2800" i="1" dirty="0" err="1">
                <a:solidFill>
                  <a:srgbClr val="008E40"/>
                </a:solidFill>
              </a:rPr>
              <a:t>tạo</a:t>
            </a:r>
            <a:r>
              <a:rPr lang="en-US" sz="2800" i="1" dirty="0">
                <a:solidFill>
                  <a:srgbClr val="008E40"/>
                </a:solidFill>
              </a:rPr>
              <a:t> </a:t>
            </a:r>
            <a:r>
              <a:rPr lang="en-US" sz="2800" i="1" dirty="0" err="1">
                <a:solidFill>
                  <a:srgbClr val="008E40"/>
                </a:solidFill>
              </a:rPr>
              <a:t>ra</a:t>
            </a:r>
            <a:r>
              <a:rPr lang="en-US" sz="2800" i="1" dirty="0">
                <a:solidFill>
                  <a:srgbClr val="008E40"/>
                </a:solidFill>
              </a:rPr>
              <a:t> </a:t>
            </a:r>
            <a:r>
              <a:rPr lang="en-US" sz="2800" i="1" dirty="0" err="1">
                <a:solidFill>
                  <a:srgbClr val="008E40"/>
                </a:solidFill>
              </a:rPr>
              <a:t>dịch</a:t>
            </a:r>
            <a:r>
              <a:rPr lang="en-US" sz="2800" i="1" dirty="0">
                <a:solidFill>
                  <a:srgbClr val="008E40"/>
                </a:solidFill>
              </a:rPr>
              <a:t> </a:t>
            </a:r>
            <a:r>
              <a:rPr lang="en-US" sz="2800" i="1" dirty="0" err="1">
                <a:solidFill>
                  <a:srgbClr val="008E40"/>
                </a:solidFill>
              </a:rPr>
              <a:t>vụ</a:t>
            </a:r>
            <a:r>
              <a:rPr lang="en-US" sz="2800" i="1" dirty="0">
                <a:solidFill>
                  <a:srgbClr val="008E40"/>
                </a:solidFill>
              </a:rPr>
              <a:t> </a:t>
            </a:r>
            <a:r>
              <a:rPr lang="en-US" sz="2800" i="1" dirty="0" err="1">
                <a:solidFill>
                  <a:srgbClr val="008E40"/>
                </a:solidFill>
              </a:rPr>
              <a:t>phục</a:t>
            </a:r>
            <a:r>
              <a:rPr lang="en-US" sz="2800" i="1" dirty="0">
                <a:solidFill>
                  <a:srgbClr val="008E40"/>
                </a:solidFill>
              </a:rPr>
              <a:t> </a:t>
            </a:r>
            <a:r>
              <a:rPr lang="en-US" sz="2800" i="1" dirty="0" err="1">
                <a:solidFill>
                  <a:srgbClr val="008E40"/>
                </a:solidFill>
              </a:rPr>
              <a:t>hồi</a:t>
            </a:r>
            <a:r>
              <a:rPr lang="en-US" sz="2800" i="1" dirty="0">
                <a:solidFill>
                  <a:srgbClr val="008E40"/>
                </a:solidFill>
              </a:rPr>
              <a:t> </a:t>
            </a:r>
            <a:r>
              <a:rPr lang="en-US" sz="2800" i="1" dirty="0" err="1">
                <a:solidFill>
                  <a:srgbClr val="008E40"/>
                </a:solidFill>
              </a:rPr>
              <a:t>sức</a:t>
            </a:r>
            <a:r>
              <a:rPr lang="en-US" sz="2800" i="1" dirty="0">
                <a:solidFill>
                  <a:srgbClr val="008E40"/>
                </a:solidFill>
              </a:rPr>
              <a:t> </a:t>
            </a:r>
            <a:r>
              <a:rPr lang="en-US" sz="2800" i="1" dirty="0" err="1">
                <a:solidFill>
                  <a:srgbClr val="008E40"/>
                </a:solidFill>
              </a:rPr>
              <a:t>khỏe</a:t>
            </a:r>
            <a:r>
              <a:rPr lang="en-US" sz="2800" i="1" dirty="0">
                <a:solidFill>
                  <a:srgbClr val="008E40"/>
                </a:solidFill>
              </a:rPr>
              <a:t>, </a:t>
            </a:r>
            <a:r>
              <a:rPr lang="en-US" sz="2800" i="1" dirty="0" err="1">
                <a:solidFill>
                  <a:srgbClr val="008E40"/>
                </a:solidFill>
              </a:rPr>
              <a:t>điều</a:t>
            </a:r>
            <a:r>
              <a:rPr lang="en-US" sz="2800" i="1" dirty="0">
                <a:solidFill>
                  <a:srgbClr val="008E40"/>
                </a:solidFill>
              </a:rPr>
              <a:t> </a:t>
            </a:r>
            <a:r>
              <a:rPr lang="en-US" sz="2800" i="1" dirty="0" err="1">
                <a:solidFill>
                  <a:srgbClr val="008E40"/>
                </a:solidFill>
              </a:rPr>
              <a:t>dưỡng</a:t>
            </a:r>
            <a:r>
              <a:rPr lang="en-US" sz="2800" i="1" dirty="0">
                <a:solidFill>
                  <a:srgbClr val="008E40"/>
                </a:solidFill>
              </a:rPr>
              <a:t> </a:t>
            </a:r>
            <a:r>
              <a:rPr lang="en-US" sz="2800" i="1" dirty="0" err="1">
                <a:solidFill>
                  <a:srgbClr val="008E40"/>
                </a:solidFill>
              </a:rPr>
              <a:t>cho</a:t>
            </a:r>
            <a:r>
              <a:rPr lang="en-US" sz="2800" i="1" dirty="0">
                <a:solidFill>
                  <a:srgbClr val="008E40"/>
                </a:solidFill>
              </a:rPr>
              <a:t> </a:t>
            </a:r>
            <a:r>
              <a:rPr lang="en-US" sz="2800" i="1" dirty="0" err="1">
                <a:solidFill>
                  <a:srgbClr val="008E40"/>
                </a:solidFill>
              </a:rPr>
              <a:t>nhiều</a:t>
            </a:r>
            <a:r>
              <a:rPr lang="en-US" sz="2800" i="1" dirty="0">
                <a:solidFill>
                  <a:srgbClr val="008E40"/>
                </a:solidFill>
              </a:rPr>
              <a:t> </a:t>
            </a:r>
            <a:r>
              <a:rPr lang="en-US" sz="2800" i="1" dirty="0" err="1">
                <a:solidFill>
                  <a:srgbClr val="008E40"/>
                </a:solidFill>
              </a:rPr>
              <a:t>đối</a:t>
            </a:r>
            <a:r>
              <a:rPr lang="en-US" sz="2800" i="1" dirty="0">
                <a:solidFill>
                  <a:srgbClr val="008E40"/>
                </a:solidFill>
              </a:rPr>
              <a:t> </a:t>
            </a:r>
            <a:r>
              <a:rPr lang="en-US" sz="2800" i="1" dirty="0" err="1">
                <a:solidFill>
                  <a:srgbClr val="008E40"/>
                </a:solidFill>
              </a:rPr>
              <a:t>tượng</a:t>
            </a:r>
            <a:r>
              <a:rPr lang="en-US" sz="2800" i="1" dirty="0">
                <a:solidFill>
                  <a:srgbClr val="008E40"/>
                </a:solidFill>
              </a:rPr>
              <a:t> </a:t>
            </a:r>
            <a:r>
              <a:rPr lang="en-US" sz="2800" i="1" dirty="0" err="1">
                <a:solidFill>
                  <a:srgbClr val="008E40"/>
                </a:solidFill>
              </a:rPr>
              <a:t>khách</a:t>
            </a:r>
            <a:r>
              <a:rPr lang="en-US" sz="2800" i="1" dirty="0">
                <a:solidFill>
                  <a:srgbClr val="008E40"/>
                </a:solidFill>
              </a:rPr>
              <a:t> </a:t>
            </a:r>
            <a:r>
              <a:rPr lang="en-US" sz="2800" i="1" dirty="0" err="1">
                <a:solidFill>
                  <a:srgbClr val="008E40"/>
                </a:solidFill>
              </a:rPr>
              <a:t>hàng</a:t>
            </a:r>
            <a:r>
              <a:rPr lang="en-US" sz="2800" i="1" dirty="0">
                <a:solidFill>
                  <a:srgbClr val="008E40"/>
                </a:solidFill>
              </a:rPr>
              <a:t> </a:t>
            </a:r>
            <a:r>
              <a:rPr lang="en-US" sz="2800" i="1" dirty="0" err="1">
                <a:solidFill>
                  <a:srgbClr val="008E40"/>
                </a:solidFill>
              </a:rPr>
              <a:t>khác</a:t>
            </a:r>
            <a:r>
              <a:rPr lang="en-US" sz="2800" i="1" dirty="0">
                <a:solidFill>
                  <a:srgbClr val="008E40"/>
                </a:solidFill>
              </a:rPr>
              <a:t> </a:t>
            </a:r>
            <a:r>
              <a:rPr lang="en-US" sz="2800" i="1" dirty="0" err="1">
                <a:solidFill>
                  <a:srgbClr val="008E40"/>
                </a:solidFill>
              </a:rPr>
              <a:t>nhau</a:t>
            </a:r>
            <a:r>
              <a:rPr lang="en-US" sz="2800" i="1" dirty="0">
                <a:solidFill>
                  <a:srgbClr val="008E40"/>
                </a:solidFill>
              </a:rPr>
              <a:t>. </a:t>
            </a:r>
          </a:p>
        </p:txBody>
      </p:sp>
      <p:grpSp>
        <p:nvGrpSpPr>
          <p:cNvPr id="5" name="Group 7"/>
          <p:cNvGrpSpPr/>
          <p:nvPr/>
        </p:nvGrpSpPr>
        <p:grpSpPr bwMode="auto">
          <a:xfrm>
            <a:off x="1158856" y="251127"/>
            <a:ext cx="10300982" cy="891219"/>
            <a:chOff x="913" y="0"/>
            <a:chExt cx="6226175" cy="719137"/>
          </a:xfrm>
          <a:solidFill>
            <a:schemeClr val="bg2">
              <a:lumMod val="90000"/>
            </a:schemeClr>
          </a:solidFill>
        </p:grpSpPr>
        <p:sp>
          <p:nvSpPr>
            <p:cNvPr id="6" name="AutoShape 3"/>
            <p:cNvSpPr>
              <a:spLocks noChangeArrowheads="1"/>
            </p:cNvSpPr>
            <p:nvPr/>
          </p:nvSpPr>
          <p:spPr bwMode="auto">
            <a:xfrm>
              <a:off x="913" y="0"/>
              <a:ext cx="6226175" cy="719137"/>
            </a:xfrm>
            <a:prstGeom prst="roundRect">
              <a:avLst>
                <a:gd name="adj" fmla="val 16667"/>
              </a:avLst>
            </a:prstGeom>
            <a:grp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PHƯƠNG ÁN LỰA CHỌN THỊ TRƯỜNG MỤC TIÊU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bwMode="auto">
          <a:xfrm>
            <a:off x="659504" y="1741766"/>
            <a:ext cx="10615099" cy="4581202"/>
            <a:chOff x="0" y="-13275"/>
            <a:chExt cx="5815131" cy="1933480"/>
          </a:xfrm>
        </p:grpSpPr>
        <p:grpSp>
          <p:nvGrpSpPr>
            <p:cNvPr id="4" name="Group 4"/>
            <p:cNvGrpSpPr/>
            <p:nvPr/>
          </p:nvGrpSpPr>
          <p:grpSpPr bwMode="auto">
            <a:xfrm>
              <a:off x="0" y="-13275"/>
              <a:ext cx="5815131" cy="1933480"/>
              <a:chOff x="0" y="-13275"/>
              <a:chExt cx="5815881" cy="1933480"/>
            </a:xfrm>
          </p:grpSpPr>
          <p:sp>
            <p:nvSpPr>
              <p:cNvPr id="30726" name="AutoShape 3"/>
              <p:cNvSpPr>
                <a:spLocks noChangeArrowheads="1"/>
              </p:cNvSpPr>
              <p:nvPr/>
            </p:nvSpPr>
            <p:spPr bwMode="auto">
              <a:xfrm>
                <a:off x="0" y="-13275"/>
                <a:ext cx="5815881" cy="1933480"/>
              </a:xfrm>
              <a:prstGeom prst="roundRect">
                <a:avLst>
                  <a:gd name="adj" fmla="val 16667"/>
                </a:avLst>
              </a:prstGeom>
              <a:solidFill>
                <a:schemeClr val="accent5">
                  <a:lumMod val="40000"/>
                  <a:lumOff val="6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eaLnBrk="1" latinLnBrk="0" hangingPunct="1">
                  <a:spcBef>
                    <a:spcPct val="0"/>
                  </a:spcBef>
                  <a:buFontTx/>
                  <a:buNone/>
                </a:pPr>
                <a:endParaRPr lang="zh-CN" altLang="en-US" sz="2450">
                  <a:solidFill>
                    <a:srgbClr val="000000"/>
                  </a:solidFill>
                  <a:latin typeface="Arial" panose="020B0604020202020204" pitchFamily="34" charset="0"/>
                </a:endParaRPr>
              </a:p>
            </p:txBody>
          </p:sp>
          <p:sp>
            <p:nvSpPr>
              <p:cNvPr id="30727" name="AutoShape 3"/>
              <p:cNvSpPr>
                <a:spLocks noChangeArrowheads="1"/>
              </p:cNvSpPr>
              <p:nvPr/>
            </p:nvSpPr>
            <p:spPr bwMode="auto">
              <a:xfrm>
                <a:off x="41384" y="51651"/>
                <a:ext cx="5714660" cy="1831604"/>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algn="ctr" latinLnBrk="0">
                  <a:spcBef>
                    <a:spcPct val="0"/>
                  </a:spcBef>
                  <a:buFontTx/>
                  <a:buNone/>
                </a:pPr>
                <a:endParaRPr lang="zh-CN" altLang="en-US" sz="2450">
                  <a:solidFill>
                    <a:srgbClr val="660066"/>
                  </a:solidFill>
                  <a:latin typeface="Arial" panose="020B0604020202020204" pitchFamily="34" charset="0"/>
                  <a:ea typeface="Microsoft YaHei" panose="020B0503020204020204" pitchFamily="34" charset="-122"/>
                </a:endParaRPr>
              </a:p>
            </p:txBody>
          </p:sp>
        </p:grpSp>
        <p:sp>
          <p:nvSpPr>
            <p:cNvPr id="5" name="Rectangle 13"/>
            <p:cNvSpPr>
              <a:spLocks noChangeArrowheads="1"/>
            </p:cNvSpPr>
            <p:nvPr/>
          </p:nvSpPr>
          <p:spPr bwMode="auto">
            <a:xfrm>
              <a:off x="178059" y="51651"/>
              <a:ext cx="5618621" cy="1631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indent="0">
                <a:lnSpc>
                  <a:spcPct val="130000"/>
                </a:lnSpc>
                <a:buNone/>
              </a:pPr>
              <a:r>
                <a:rPr lang="en-US" sz="3200" b="1" i="1" u="sng" dirty="0" err="1">
                  <a:solidFill>
                    <a:srgbClr val="FF0000"/>
                  </a:solidFill>
                </a:rPr>
                <a:t>Phương</a:t>
              </a:r>
              <a:r>
                <a:rPr lang="en-US" sz="3200" b="1" i="1" u="sng" dirty="0">
                  <a:solidFill>
                    <a:srgbClr val="FF0000"/>
                  </a:solidFill>
                </a:rPr>
                <a:t> </a:t>
              </a:r>
              <a:r>
                <a:rPr lang="en-US" sz="3200" b="1" i="1" u="sng" dirty="0" err="1">
                  <a:solidFill>
                    <a:srgbClr val="FF0000"/>
                  </a:solidFill>
                </a:rPr>
                <a:t>án</a:t>
              </a:r>
              <a:r>
                <a:rPr lang="en-US" sz="3200" b="1" i="1" u="sng" dirty="0">
                  <a:solidFill>
                    <a:srgbClr val="FF0000"/>
                  </a:solidFill>
                </a:rPr>
                <a:t> 5: Bao </a:t>
              </a:r>
              <a:r>
                <a:rPr lang="en-US" sz="3200" b="1" i="1" u="sng" dirty="0" err="1">
                  <a:solidFill>
                    <a:srgbClr val="FF0000"/>
                  </a:solidFill>
                </a:rPr>
                <a:t>phủ</a:t>
              </a:r>
              <a:r>
                <a:rPr lang="en-US" sz="3200" b="1" i="1" u="sng" dirty="0">
                  <a:solidFill>
                    <a:srgbClr val="FF0000"/>
                  </a:solidFill>
                </a:rPr>
                <a:t> </a:t>
              </a:r>
              <a:r>
                <a:rPr lang="en-US" sz="3200" b="1" i="1" u="sng" dirty="0" err="1">
                  <a:solidFill>
                    <a:srgbClr val="FF0000"/>
                  </a:solidFill>
                </a:rPr>
                <a:t>toàn</a:t>
              </a:r>
              <a:r>
                <a:rPr lang="en-US" sz="3200" b="1" i="1" u="sng" dirty="0">
                  <a:solidFill>
                    <a:srgbClr val="FF0000"/>
                  </a:solidFill>
                </a:rPr>
                <a:t> </a:t>
              </a:r>
              <a:r>
                <a:rPr lang="en-US" sz="3200" b="1" i="1" u="sng" dirty="0" err="1">
                  <a:solidFill>
                    <a:srgbClr val="FF0000"/>
                  </a:solidFill>
                </a:rPr>
                <a:t>bộ</a:t>
              </a:r>
              <a:r>
                <a:rPr lang="en-US" sz="3200" b="1" i="1" u="sng" dirty="0">
                  <a:solidFill>
                    <a:srgbClr val="FF0000"/>
                  </a:solidFill>
                </a:rPr>
                <a:t> </a:t>
              </a:r>
              <a:r>
                <a:rPr lang="en-US" sz="3200" b="1" i="1" u="sng" dirty="0" err="1">
                  <a:solidFill>
                    <a:srgbClr val="FF0000"/>
                  </a:solidFill>
                </a:rPr>
                <a:t>thị</a:t>
              </a:r>
              <a:r>
                <a:rPr lang="en-US" sz="3200" b="1" i="1" u="sng" dirty="0">
                  <a:solidFill>
                    <a:srgbClr val="FF0000"/>
                  </a:solidFill>
                </a:rPr>
                <a:t> </a:t>
              </a:r>
              <a:r>
                <a:rPr lang="en-US" sz="3200" b="1" i="1" u="sng" dirty="0" err="1">
                  <a:solidFill>
                    <a:srgbClr val="FF0000"/>
                  </a:solidFill>
                </a:rPr>
                <a:t>trường</a:t>
              </a:r>
              <a:endParaRPr lang="en-US" sz="3200" b="1" i="1" u="sng" dirty="0">
                <a:solidFill>
                  <a:srgbClr val="FF0000"/>
                </a:solidFill>
              </a:endParaRPr>
            </a:p>
            <a:p>
              <a:pPr marL="0" marR="0">
                <a:lnSpc>
                  <a:spcPct val="130000"/>
                </a:lnSpc>
                <a:spcBef>
                  <a:spcPts val="0"/>
                </a:spcBef>
                <a:spcAft>
                  <a:spcPts val="300"/>
                </a:spcAft>
              </a:pPr>
              <a:r>
                <a:rPr lang="en-US" sz="3200" dirty="0">
                  <a:solidFill>
                    <a:srgbClr val="000099"/>
                  </a:solidFill>
                  <a:effectLst/>
                  <a:ea typeface="Times New Roman" panose="02020603050405020304" pitchFamily="18" charset="0"/>
                  <a:cs typeface="Arial" panose="020B0604020202020204" pitchFamily="34" charset="0"/>
                </a:rPr>
                <a:t>Theo </a:t>
              </a:r>
              <a:r>
                <a:rPr lang="en-US" sz="3200" dirty="0" err="1">
                  <a:solidFill>
                    <a:srgbClr val="000099"/>
                  </a:solidFill>
                  <a:effectLst/>
                  <a:ea typeface="Times New Roman" panose="02020603050405020304" pitchFamily="18" charset="0"/>
                  <a:cs typeface="Arial" panose="020B0604020202020204" pitchFamily="34" charset="0"/>
                </a:rPr>
                <a:t>phương</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án</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này</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doanh</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nghiệp</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cố</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gắng</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đáp</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ứng</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mong</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muốn</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của</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mỗi</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khách</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hàng</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về</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tất</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cả</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các</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lọai</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sản</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phẩm</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mà</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họ</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cần</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Phương</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án</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này</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chỉ</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thích</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hợp</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với</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các</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doanh</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nghiệp</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lớn</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có</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đủ</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nguồn</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lực</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thì</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mới</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có</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khả</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năng</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phản</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ứng</a:t>
              </a:r>
              <a:r>
                <a:rPr lang="en-US" sz="3200" dirty="0">
                  <a:solidFill>
                    <a:srgbClr val="000099"/>
                  </a:solidFill>
                  <a:effectLst/>
                  <a:ea typeface="Times New Roman" panose="02020603050405020304" pitchFamily="18" charset="0"/>
                  <a:cs typeface="Arial" panose="020B0604020202020204" pitchFamily="34" charset="0"/>
                </a:rPr>
                <a:t> </a:t>
              </a:r>
              <a:r>
                <a:rPr lang="en-US" sz="3200" dirty="0" err="1">
                  <a:solidFill>
                    <a:srgbClr val="000099"/>
                  </a:solidFill>
                  <a:effectLst/>
                  <a:ea typeface="Times New Roman" panose="02020603050405020304" pitchFamily="18" charset="0"/>
                  <a:cs typeface="Arial" panose="020B0604020202020204" pitchFamily="34" charset="0"/>
                </a:rPr>
                <a:t>nhanh</a:t>
              </a:r>
              <a:r>
                <a:rPr lang="en-US" sz="3200" dirty="0">
                  <a:solidFill>
                    <a:srgbClr val="000099"/>
                  </a:solidFill>
                  <a:effectLst/>
                  <a:ea typeface="Times New Roman" panose="02020603050405020304" pitchFamily="18" charset="0"/>
                  <a:cs typeface="Arial" panose="020B0604020202020204" pitchFamily="34" charset="0"/>
                </a:rPr>
                <a:t>.</a:t>
              </a:r>
              <a:endParaRPr lang="en-US" sz="3200" dirty="0">
                <a:solidFill>
                  <a:srgbClr val="000099"/>
                </a:solidFill>
                <a:effectLst/>
                <a:ea typeface="Calibri" panose="020F0502020204030204" pitchFamily="34" charset="0"/>
                <a:cs typeface="Arial" panose="020B0604020202020204" pitchFamily="34" charset="0"/>
              </a:endParaRPr>
            </a:p>
          </p:txBody>
        </p:sp>
      </p:grpSp>
      <p:grpSp>
        <p:nvGrpSpPr>
          <p:cNvPr id="6" name="Group 7"/>
          <p:cNvGrpSpPr/>
          <p:nvPr/>
        </p:nvGrpSpPr>
        <p:grpSpPr bwMode="auto">
          <a:xfrm>
            <a:off x="984538" y="489420"/>
            <a:ext cx="9888499" cy="891219"/>
            <a:chOff x="913" y="0"/>
            <a:chExt cx="6744746" cy="719137"/>
          </a:xfrm>
          <a:solidFill>
            <a:schemeClr val="accent2"/>
          </a:solidFill>
        </p:grpSpPr>
        <p:sp>
          <p:nvSpPr>
            <p:cNvPr id="7" name="AutoShape 3"/>
            <p:cNvSpPr>
              <a:spLocks noChangeArrowheads="1"/>
            </p:cNvSpPr>
            <p:nvPr/>
          </p:nvSpPr>
          <p:spPr bwMode="auto">
            <a:xfrm>
              <a:off x="913" y="0"/>
              <a:ext cx="6744746" cy="719137"/>
            </a:xfrm>
            <a:prstGeom prst="roundRect">
              <a:avLst>
                <a:gd name="adj" fmla="val 16667"/>
              </a:avLst>
            </a:prstGeom>
            <a:solidFill>
              <a:schemeClr val="accent5">
                <a:lumMod val="40000"/>
                <a:lumOff val="60000"/>
              </a:schemeClr>
            </a:solidFill>
            <a:ln>
              <a:no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mn-cs"/>
              </a:endParaRPr>
            </a:p>
          </p:txBody>
        </p:sp>
        <p:sp>
          <p:nvSpPr>
            <p:cNvPr id="8" name="AutoShape 3"/>
            <p:cNvSpPr>
              <a:spLocks noChangeArrowheads="1"/>
            </p:cNvSpPr>
            <p:nvPr/>
          </p:nvSpPr>
          <p:spPr bwMode="auto">
            <a:xfrm>
              <a:off x="40730" y="66340"/>
              <a:ext cx="6630436" cy="541337"/>
            </a:xfrm>
            <a:prstGeom prst="roundRect">
              <a:avLst>
                <a:gd name="adj" fmla="val 16667"/>
              </a:avLst>
            </a:prstGeom>
            <a:solidFill>
              <a:schemeClr val="bg1"/>
            </a:solidFill>
            <a:ln w="25400">
              <a:solidFill>
                <a:schemeClr val="bg1"/>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PHƯƠNG ÁN LỰA CHỌN THỊ TRƯỜNG MỤC TIÊU </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42"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428098"/>
            <a:ext cx="10907755" cy="5244750"/>
          </a:xfrm>
          <a:prstGeom prst="rect">
            <a:avLst/>
          </a:prstGeom>
          <a:solidFill>
            <a:schemeClr val="accent4">
              <a:lumMod val="40000"/>
              <a:lumOff val="60000"/>
            </a:schemeClr>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990331" y="1285222"/>
            <a:ext cx="10638033" cy="5244750"/>
          </a:xfrm>
          <a:prstGeom prst="rect">
            <a:avLst/>
          </a:prstGeom>
          <a:solidFill>
            <a:schemeClr val="bg1"/>
          </a:solidFill>
          <a:ln>
            <a:solidFill>
              <a:srgbClr val="92D050"/>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2000" b="0" i="0" u="none" strike="noStrike" kern="1200" cap="none" spc="0" normalizeH="0" baseline="0" noProof="0">
              <a:ln>
                <a:noFill/>
              </a:ln>
              <a:solidFill>
                <a:srgbClr val="001D7A"/>
              </a:solidFill>
              <a:effectLst/>
              <a:uLnTx/>
              <a:uFillTx/>
              <a:latin typeface="Arial" panose="020B0604020202020204" pitchFamily="34" charset="0"/>
              <a:ea typeface="Microsoft YaHei" panose="020B0503020204020204" pitchFamily="34" charset="-122"/>
              <a:cs typeface="Arial" panose="020B0604020202020204" pitchFamily="34" charset="0"/>
            </a:endParaRPr>
          </a:p>
        </p:txBody>
      </p:sp>
      <p:sp>
        <p:nvSpPr>
          <p:cNvPr id="4" name="Rectangle 13"/>
          <p:cNvSpPr>
            <a:spLocks noChangeArrowheads="1"/>
          </p:cNvSpPr>
          <p:nvPr/>
        </p:nvSpPr>
        <p:spPr bwMode="auto">
          <a:xfrm>
            <a:off x="1119778" y="1420076"/>
            <a:ext cx="10300982" cy="405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r>
              <a:rPr lang="vi-VN" sz="2800" b="1" i="1" dirty="0">
                <a:solidFill>
                  <a:srgbClr val="072A5D"/>
                </a:solidFill>
              </a:rPr>
              <a:t>Thứ nhất,</a:t>
            </a:r>
            <a:r>
              <a:rPr lang="vi-VN" sz="2800" b="1" dirty="0">
                <a:solidFill>
                  <a:srgbClr val="072A5D"/>
                </a:solidFill>
              </a:rPr>
              <a:t> </a:t>
            </a:r>
            <a:r>
              <a:rPr lang="vi-VN" sz="2800" dirty="0">
                <a:solidFill>
                  <a:srgbClr val="072A5D"/>
                </a:solidFill>
              </a:rPr>
              <a:t>quy mô, sức mua và những đặc điểm thị trường đều có thể đo lường được. Từ đó, DN mới có thể xác định quy mô hoạt động, khả năng đáp ứng và lượng sản phẩm sản xuất nhằm đáp ứng nhu cầu thị trường.</a:t>
            </a:r>
          </a:p>
          <a:p>
            <a:r>
              <a:rPr lang="vi-VN" sz="2800" b="1" i="1" dirty="0">
                <a:solidFill>
                  <a:srgbClr val="072A5D"/>
                </a:solidFill>
              </a:rPr>
              <a:t>Thứ hai, </a:t>
            </a:r>
            <a:r>
              <a:rPr lang="vi-VN" sz="2800" dirty="0">
                <a:solidFill>
                  <a:srgbClr val="072A5D"/>
                </a:solidFill>
              </a:rPr>
              <a:t>những đoạn thị trường đó phải đủ lớn, có triển vọng tăng trưởng trong tương lai và hứa hẹn mang lại lợi nhuận cho DN, giúp DN đảm bảo các mục tiêu doanh số. Ít đối thủ cạnh tranh cũng là một tiêu chí cần quan tâm khi DN lựa chọn thị trường mục tiêu</a:t>
            </a:r>
          </a:p>
        </p:txBody>
      </p:sp>
      <p:grpSp>
        <p:nvGrpSpPr>
          <p:cNvPr id="5" name="Group 7"/>
          <p:cNvGrpSpPr/>
          <p:nvPr/>
        </p:nvGrpSpPr>
        <p:grpSpPr bwMode="auto">
          <a:xfrm>
            <a:off x="344557" y="251127"/>
            <a:ext cx="11688417" cy="891219"/>
            <a:chOff x="913" y="0"/>
            <a:chExt cx="6226175" cy="719137"/>
          </a:xfrm>
          <a:solidFill>
            <a:schemeClr val="accent4">
              <a:lumMod val="40000"/>
              <a:lumOff val="60000"/>
            </a:schemeClr>
          </a:solidFill>
        </p:grpSpPr>
        <p:sp>
          <p:nvSpPr>
            <p:cNvPr id="6" name="AutoShape 3"/>
            <p:cNvSpPr>
              <a:spLocks noChangeArrowheads="1"/>
            </p:cNvSpPr>
            <p:nvPr/>
          </p:nvSpPr>
          <p:spPr bwMode="auto">
            <a:xfrm>
              <a:off x="913" y="0"/>
              <a:ext cx="6226175" cy="719137"/>
            </a:xfrm>
            <a:prstGeom prst="roundRect">
              <a:avLst>
                <a:gd name="adj" fmla="val 16667"/>
              </a:avLst>
            </a:prstGeom>
            <a:grpFill/>
            <a:ln>
              <a:solidFill>
                <a:schemeClr val="accent4">
                  <a:lumMod val="60000"/>
                  <a:lumOff val="40000"/>
                </a:schemeClr>
              </a:solid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FF0000"/>
                </a:solidFill>
                <a:effectLst/>
                <a:uLnTx/>
                <a:uFillTx/>
                <a:latin typeface="Arial" panose="020B0604020202020204" pitchFamily="34" charset="0"/>
                <a:ea typeface="SimSun" panose="02010600030101010101" pitchFamily="2" charset="-122"/>
                <a:cs typeface="+mn-cs"/>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accent4">
                  <a:lumMod val="60000"/>
                  <a:lumOff val="40000"/>
                </a:schemeClr>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LỰA CHỌN THỊ TRƯỜNG MỤC TIÊU THEO 5 TIÊU CHÍ CƠ BẢN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914131" y="1454603"/>
            <a:ext cx="11198356" cy="5244750"/>
          </a:xfrm>
          <a:prstGeom prst="rect">
            <a:avLst/>
          </a:prstGeom>
          <a:solidFill>
            <a:schemeClr val="accent4">
              <a:lumMod val="75000"/>
            </a:schemeClr>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990331" y="1285222"/>
            <a:ext cx="11042643" cy="5244750"/>
          </a:xfrm>
          <a:prstGeom prst="rect">
            <a:avLst/>
          </a:prstGeom>
          <a:solidFill>
            <a:schemeClr val="bg1"/>
          </a:solidFill>
          <a:ln>
            <a:solidFill>
              <a:schemeClr val="accent4">
                <a:lumMod val="75000"/>
              </a:schemeClr>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2000" b="0" i="0" u="none" strike="noStrike" kern="1200" cap="none" spc="0" normalizeH="0" baseline="0" noProof="0">
              <a:ln>
                <a:noFill/>
              </a:ln>
              <a:solidFill>
                <a:srgbClr val="001D7A"/>
              </a:solidFill>
              <a:effectLst/>
              <a:uLnTx/>
              <a:uFillTx/>
              <a:latin typeface="Arial" panose="020B0604020202020204" pitchFamily="34" charset="0"/>
              <a:ea typeface="Microsoft YaHei" panose="020B0503020204020204" pitchFamily="34" charset="-122"/>
              <a:cs typeface="Arial" panose="020B0604020202020204" pitchFamily="34" charset="0"/>
            </a:endParaRPr>
          </a:p>
        </p:txBody>
      </p:sp>
      <p:sp>
        <p:nvSpPr>
          <p:cNvPr id="4" name="Rectangle 13"/>
          <p:cNvSpPr>
            <a:spLocks noChangeArrowheads="1"/>
          </p:cNvSpPr>
          <p:nvPr/>
        </p:nvSpPr>
        <p:spPr bwMode="auto">
          <a:xfrm>
            <a:off x="1119778" y="1420076"/>
            <a:ext cx="10913196" cy="5121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r>
              <a:rPr lang="en-US" sz="2800" b="1" i="1" dirty="0" err="1">
                <a:solidFill>
                  <a:srgbClr val="072A5D"/>
                </a:solidFill>
              </a:rPr>
              <a:t>Thứ</a:t>
            </a:r>
            <a:r>
              <a:rPr lang="en-US" sz="2800" b="1" i="1" dirty="0">
                <a:solidFill>
                  <a:srgbClr val="072A5D"/>
                </a:solidFill>
              </a:rPr>
              <a:t> </a:t>
            </a:r>
            <a:r>
              <a:rPr lang="en-US" sz="2800" b="1" i="1" dirty="0" err="1">
                <a:solidFill>
                  <a:srgbClr val="072A5D"/>
                </a:solidFill>
              </a:rPr>
              <a:t>ba</a:t>
            </a:r>
            <a:r>
              <a:rPr lang="en-US" sz="2800" b="1" i="1" dirty="0">
                <a:solidFill>
                  <a:srgbClr val="072A5D"/>
                </a:solidFill>
              </a:rPr>
              <a:t>, </a:t>
            </a:r>
            <a:r>
              <a:rPr lang="en-US" sz="2600" dirty="0">
                <a:solidFill>
                  <a:srgbClr val="072A5D"/>
                </a:solidFill>
              </a:rPr>
              <a:t>DN </a:t>
            </a:r>
            <a:r>
              <a:rPr lang="en-US" sz="2600" dirty="0" err="1">
                <a:solidFill>
                  <a:srgbClr val="072A5D"/>
                </a:solidFill>
              </a:rPr>
              <a:t>phải</a:t>
            </a:r>
            <a:r>
              <a:rPr lang="en-US" sz="2600" dirty="0">
                <a:solidFill>
                  <a:srgbClr val="072A5D"/>
                </a:solidFill>
              </a:rPr>
              <a:t> </a:t>
            </a:r>
            <a:r>
              <a:rPr lang="en-US" sz="2600" dirty="0" err="1">
                <a:solidFill>
                  <a:srgbClr val="072A5D"/>
                </a:solidFill>
              </a:rPr>
              <a:t>có</a:t>
            </a:r>
            <a:r>
              <a:rPr lang="en-US" sz="2600" dirty="0">
                <a:solidFill>
                  <a:srgbClr val="072A5D"/>
                </a:solidFill>
              </a:rPr>
              <a:t> </a:t>
            </a:r>
            <a:r>
              <a:rPr lang="en-US" sz="2600" dirty="0" err="1">
                <a:solidFill>
                  <a:srgbClr val="072A5D"/>
                </a:solidFill>
              </a:rPr>
              <a:t>khả</a:t>
            </a:r>
            <a:r>
              <a:rPr lang="en-US" sz="2600" dirty="0">
                <a:solidFill>
                  <a:srgbClr val="072A5D"/>
                </a:solidFill>
              </a:rPr>
              <a:t> </a:t>
            </a:r>
            <a:r>
              <a:rPr lang="en-US" sz="2600" dirty="0" err="1">
                <a:solidFill>
                  <a:srgbClr val="072A5D"/>
                </a:solidFill>
              </a:rPr>
              <a:t>năng</a:t>
            </a:r>
            <a:r>
              <a:rPr lang="en-US" sz="2600" dirty="0">
                <a:solidFill>
                  <a:srgbClr val="072A5D"/>
                </a:solidFill>
              </a:rPr>
              <a:t> </a:t>
            </a:r>
            <a:r>
              <a:rPr lang="en-US" sz="2600" dirty="0" err="1">
                <a:solidFill>
                  <a:srgbClr val="072A5D"/>
                </a:solidFill>
              </a:rPr>
              <a:t>thâm</a:t>
            </a:r>
            <a:r>
              <a:rPr lang="en-US" sz="2600" dirty="0">
                <a:solidFill>
                  <a:srgbClr val="072A5D"/>
                </a:solidFill>
              </a:rPr>
              <a:t> </a:t>
            </a:r>
            <a:r>
              <a:rPr lang="en-US" sz="2600" dirty="0" err="1">
                <a:solidFill>
                  <a:srgbClr val="072A5D"/>
                </a:solidFill>
              </a:rPr>
              <a:t>nhập</a:t>
            </a:r>
            <a:r>
              <a:rPr lang="en-US" sz="2600" dirty="0">
                <a:solidFill>
                  <a:srgbClr val="072A5D"/>
                </a:solidFill>
              </a:rPr>
              <a:t> </a:t>
            </a:r>
            <a:r>
              <a:rPr lang="en-US" sz="2600" dirty="0" err="1">
                <a:solidFill>
                  <a:srgbClr val="072A5D"/>
                </a:solidFill>
              </a:rPr>
              <a:t>và</a:t>
            </a:r>
            <a:r>
              <a:rPr lang="en-US" sz="2600" dirty="0">
                <a:solidFill>
                  <a:srgbClr val="072A5D"/>
                </a:solidFill>
              </a:rPr>
              <a:t> </a:t>
            </a:r>
            <a:r>
              <a:rPr lang="en-US" sz="2600" dirty="0" err="1">
                <a:solidFill>
                  <a:srgbClr val="072A5D"/>
                </a:solidFill>
              </a:rPr>
              <a:t>đáp</a:t>
            </a:r>
            <a:r>
              <a:rPr lang="en-US" sz="2600" dirty="0">
                <a:solidFill>
                  <a:srgbClr val="072A5D"/>
                </a:solidFill>
              </a:rPr>
              <a:t> </a:t>
            </a:r>
            <a:r>
              <a:rPr lang="en-US" sz="2600" dirty="0" err="1">
                <a:solidFill>
                  <a:srgbClr val="072A5D"/>
                </a:solidFill>
              </a:rPr>
              <a:t>ứng</a:t>
            </a:r>
            <a:r>
              <a:rPr lang="en-US" sz="2600" dirty="0">
                <a:solidFill>
                  <a:srgbClr val="072A5D"/>
                </a:solidFill>
              </a:rPr>
              <a:t> </a:t>
            </a:r>
            <a:r>
              <a:rPr lang="en-US" sz="2600" dirty="0" err="1">
                <a:solidFill>
                  <a:srgbClr val="072A5D"/>
                </a:solidFill>
              </a:rPr>
              <a:t>nhu</a:t>
            </a:r>
            <a:r>
              <a:rPr lang="en-US" sz="2600" dirty="0">
                <a:solidFill>
                  <a:srgbClr val="072A5D"/>
                </a:solidFill>
              </a:rPr>
              <a:t> </a:t>
            </a:r>
            <a:r>
              <a:rPr lang="en-US" sz="2600" dirty="0" err="1">
                <a:solidFill>
                  <a:srgbClr val="072A5D"/>
                </a:solidFill>
              </a:rPr>
              <a:t>cầu</a:t>
            </a:r>
            <a:r>
              <a:rPr lang="en-US" sz="2600" dirty="0">
                <a:solidFill>
                  <a:srgbClr val="072A5D"/>
                </a:solidFill>
              </a:rPr>
              <a:t> </a:t>
            </a:r>
            <a:r>
              <a:rPr lang="en-US" sz="2600" dirty="0" err="1">
                <a:solidFill>
                  <a:srgbClr val="072A5D"/>
                </a:solidFill>
              </a:rPr>
              <a:t>của</a:t>
            </a:r>
            <a:r>
              <a:rPr lang="en-US" sz="2600" dirty="0">
                <a:solidFill>
                  <a:srgbClr val="072A5D"/>
                </a:solidFill>
              </a:rPr>
              <a:t> </a:t>
            </a:r>
            <a:r>
              <a:rPr lang="en-US" sz="2600" dirty="0" err="1">
                <a:solidFill>
                  <a:srgbClr val="072A5D"/>
                </a:solidFill>
              </a:rPr>
              <a:t>thị</a:t>
            </a:r>
            <a:r>
              <a:rPr lang="en-US" sz="2600" dirty="0">
                <a:solidFill>
                  <a:srgbClr val="072A5D"/>
                </a:solidFill>
              </a:rPr>
              <a:t> </a:t>
            </a:r>
            <a:r>
              <a:rPr lang="en-US" sz="2600" dirty="0" err="1">
                <a:solidFill>
                  <a:srgbClr val="072A5D"/>
                </a:solidFill>
              </a:rPr>
              <a:t>trường</a:t>
            </a:r>
            <a:r>
              <a:rPr lang="en-US" sz="2600" dirty="0">
                <a:solidFill>
                  <a:srgbClr val="072A5D"/>
                </a:solidFill>
              </a:rPr>
              <a:t>. </a:t>
            </a:r>
            <a:r>
              <a:rPr lang="en-US" sz="2600" dirty="0" err="1">
                <a:solidFill>
                  <a:srgbClr val="072A5D"/>
                </a:solidFill>
              </a:rPr>
              <a:t>Doanh</a:t>
            </a:r>
            <a:r>
              <a:rPr lang="en-US" sz="2600" dirty="0">
                <a:solidFill>
                  <a:srgbClr val="072A5D"/>
                </a:solidFill>
              </a:rPr>
              <a:t> </a:t>
            </a:r>
            <a:r>
              <a:rPr lang="en-US" sz="2600" dirty="0" err="1">
                <a:solidFill>
                  <a:srgbClr val="072A5D"/>
                </a:solidFill>
              </a:rPr>
              <a:t>nghiệp</a:t>
            </a:r>
            <a:r>
              <a:rPr lang="en-US" sz="2600" dirty="0">
                <a:solidFill>
                  <a:srgbClr val="072A5D"/>
                </a:solidFill>
              </a:rPr>
              <a:t> </a:t>
            </a:r>
            <a:r>
              <a:rPr lang="en-US" sz="2600" dirty="0" err="1">
                <a:solidFill>
                  <a:srgbClr val="072A5D"/>
                </a:solidFill>
              </a:rPr>
              <a:t>không</a:t>
            </a:r>
            <a:r>
              <a:rPr lang="en-US" sz="2600" dirty="0">
                <a:solidFill>
                  <a:srgbClr val="072A5D"/>
                </a:solidFill>
              </a:rPr>
              <a:t> </a:t>
            </a:r>
            <a:r>
              <a:rPr lang="en-US" sz="2600" dirty="0" err="1">
                <a:solidFill>
                  <a:srgbClr val="072A5D"/>
                </a:solidFill>
              </a:rPr>
              <a:t>nên</a:t>
            </a:r>
            <a:r>
              <a:rPr lang="en-US" sz="2600" dirty="0">
                <a:solidFill>
                  <a:srgbClr val="072A5D"/>
                </a:solidFill>
              </a:rPr>
              <a:t> </a:t>
            </a:r>
            <a:r>
              <a:rPr lang="en-US" sz="2600" dirty="0" err="1">
                <a:solidFill>
                  <a:srgbClr val="072A5D"/>
                </a:solidFill>
              </a:rPr>
              <a:t>lựa</a:t>
            </a:r>
            <a:r>
              <a:rPr lang="en-US" sz="2600" dirty="0">
                <a:solidFill>
                  <a:srgbClr val="072A5D"/>
                </a:solidFill>
              </a:rPr>
              <a:t> </a:t>
            </a:r>
            <a:r>
              <a:rPr lang="en-US" sz="2600" dirty="0" err="1">
                <a:solidFill>
                  <a:srgbClr val="072A5D"/>
                </a:solidFill>
              </a:rPr>
              <a:t>chọn</a:t>
            </a:r>
            <a:r>
              <a:rPr lang="en-US" sz="2600" dirty="0">
                <a:solidFill>
                  <a:srgbClr val="072A5D"/>
                </a:solidFill>
              </a:rPr>
              <a:t> </a:t>
            </a:r>
            <a:r>
              <a:rPr lang="en-US" sz="2600" dirty="0" err="1">
                <a:solidFill>
                  <a:srgbClr val="072A5D"/>
                </a:solidFill>
              </a:rPr>
              <a:t>các</a:t>
            </a:r>
            <a:r>
              <a:rPr lang="en-US" sz="2600" dirty="0">
                <a:solidFill>
                  <a:srgbClr val="072A5D"/>
                </a:solidFill>
              </a:rPr>
              <a:t> </a:t>
            </a:r>
            <a:r>
              <a:rPr lang="en-US" sz="2600" dirty="0" err="1">
                <a:solidFill>
                  <a:srgbClr val="072A5D"/>
                </a:solidFill>
              </a:rPr>
              <a:t>phân</a:t>
            </a:r>
            <a:r>
              <a:rPr lang="en-US" sz="2600" dirty="0">
                <a:solidFill>
                  <a:srgbClr val="072A5D"/>
                </a:solidFill>
              </a:rPr>
              <a:t> </a:t>
            </a:r>
            <a:r>
              <a:rPr lang="en-US" sz="2600" dirty="0" err="1">
                <a:solidFill>
                  <a:srgbClr val="072A5D"/>
                </a:solidFill>
              </a:rPr>
              <a:t>đoạn</a:t>
            </a:r>
            <a:r>
              <a:rPr lang="en-US" sz="2600" dirty="0">
                <a:solidFill>
                  <a:srgbClr val="072A5D"/>
                </a:solidFill>
              </a:rPr>
              <a:t> </a:t>
            </a:r>
            <a:r>
              <a:rPr lang="en-US" sz="2600" dirty="0" err="1">
                <a:solidFill>
                  <a:srgbClr val="072A5D"/>
                </a:solidFill>
              </a:rPr>
              <a:t>thị</a:t>
            </a:r>
            <a:r>
              <a:rPr lang="en-US" sz="2600" dirty="0">
                <a:solidFill>
                  <a:srgbClr val="072A5D"/>
                </a:solidFill>
              </a:rPr>
              <a:t> </a:t>
            </a:r>
            <a:r>
              <a:rPr lang="en-US" sz="2600" dirty="0" err="1">
                <a:solidFill>
                  <a:srgbClr val="072A5D"/>
                </a:solidFill>
              </a:rPr>
              <a:t>trường</a:t>
            </a:r>
            <a:r>
              <a:rPr lang="en-US" sz="2600" dirty="0">
                <a:solidFill>
                  <a:srgbClr val="072A5D"/>
                </a:solidFill>
              </a:rPr>
              <a:t> </a:t>
            </a:r>
            <a:r>
              <a:rPr lang="en-US" sz="2600" dirty="0" err="1">
                <a:solidFill>
                  <a:srgbClr val="072A5D"/>
                </a:solidFill>
              </a:rPr>
              <a:t>mà</a:t>
            </a:r>
            <a:r>
              <a:rPr lang="en-US" sz="2600" dirty="0">
                <a:solidFill>
                  <a:srgbClr val="072A5D"/>
                </a:solidFill>
              </a:rPr>
              <a:t> </a:t>
            </a:r>
            <a:r>
              <a:rPr lang="en-US" sz="2600" dirty="0" err="1">
                <a:solidFill>
                  <a:srgbClr val="072A5D"/>
                </a:solidFill>
              </a:rPr>
              <a:t>thấy</a:t>
            </a:r>
            <a:r>
              <a:rPr lang="en-US" sz="2600" dirty="0">
                <a:solidFill>
                  <a:srgbClr val="072A5D"/>
                </a:solidFill>
              </a:rPr>
              <a:t> </a:t>
            </a:r>
            <a:r>
              <a:rPr lang="en-US" sz="2600" dirty="0" err="1">
                <a:solidFill>
                  <a:srgbClr val="072A5D"/>
                </a:solidFill>
              </a:rPr>
              <a:t>trước</a:t>
            </a:r>
            <a:r>
              <a:rPr lang="en-US" sz="2600" dirty="0">
                <a:solidFill>
                  <a:srgbClr val="072A5D"/>
                </a:solidFill>
              </a:rPr>
              <a:t> </a:t>
            </a:r>
            <a:r>
              <a:rPr lang="en-US" sz="2600" dirty="0" err="1">
                <a:solidFill>
                  <a:srgbClr val="072A5D"/>
                </a:solidFill>
              </a:rPr>
              <a:t>là</a:t>
            </a:r>
            <a:r>
              <a:rPr lang="en-US" sz="2600" dirty="0">
                <a:solidFill>
                  <a:srgbClr val="072A5D"/>
                </a:solidFill>
              </a:rPr>
              <a:t> </a:t>
            </a:r>
            <a:r>
              <a:rPr lang="en-US" sz="2600" dirty="0" err="1">
                <a:solidFill>
                  <a:srgbClr val="072A5D"/>
                </a:solidFill>
              </a:rPr>
              <a:t>vượt</a:t>
            </a:r>
            <a:r>
              <a:rPr lang="en-US" sz="2600" dirty="0">
                <a:solidFill>
                  <a:srgbClr val="072A5D"/>
                </a:solidFill>
              </a:rPr>
              <a:t> </a:t>
            </a:r>
            <a:r>
              <a:rPr lang="en-US" sz="2600" dirty="0" err="1">
                <a:solidFill>
                  <a:srgbClr val="072A5D"/>
                </a:solidFill>
              </a:rPr>
              <a:t>quá</a:t>
            </a:r>
            <a:r>
              <a:rPr lang="en-US" sz="2600" dirty="0">
                <a:solidFill>
                  <a:srgbClr val="072A5D"/>
                </a:solidFill>
              </a:rPr>
              <a:t> </a:t>
            </a:r>
            <a:r>
              <a:rPr lang="en-US" sz="2600" dirty="0" err="1">
                <a:solidFill>
                  <a:srgbClr val="072A5D"/>
                </a:solidFill>
              </a:rPr>
              <a:t>năng</a:t>
            </a:r>
            <a:r>
              <a:rPr lang="en-US" sz="2600" dirty="0">
                <a:solidFill>
                  <a:srgbClr val="072A5D"/>
                </a:solidFill>
              </a:rPr>
              <a:t> </a:t>
            </a:r>
            <a:r>
              <a:rPr lang="en-US" sz="2600" dirty="0" err="1">
                <a:solidFill>
                  <a:srgbClr val="072A5D"/>
                </a:solidFill>
              </a:rPr>
              <a:t>lực</a:t>
            </a:r>
            <a:r>
              <a:rPr lang="en-US" sz="2600" dirty="0">
                <a:solidFill>
                  <a:srgbClr val="072A5D"/>
                </a:solidFill>
              </a:rPr>
              <a:t> </a:t>
            </a:r>
            <a:r>
              <a:rPr lang="en-US" sz="2600" dirty="0" err="1">
                <a:solidFill>
                  <a:srgbClr val="072A5D"/>
                </a:solidFill>
              </a:rPr>
              <a:t>của</a:t>
            </a:r>
            <a:r>
              <a:rPr lang="en-US" sz="2600" dirty="0">
                <a:solidFill>
                  <a:srgbClr val="072A5D"/>
                </a:solidFill>
              </a:rPr>
              <a:t> </a:t>
            </a:r>
            <a:r>
              <a:rPr lang="en-US" sz="2600" dirty="0" err="1">
                <a:solidFill>
                  <a:srgbClr val="072A5D"/>
                </a:solidFill>
              </a:rPr>
              <a:t>mình</a:t>
            </a:r>
            <a:r>
              <a:rPr lang="en-US" sz="2600" dirty="0">
                <a:solidFill>
                  <a:srgbClr val="072A5D"/>
                </a:solidFill>
              </a:rPr>
              <a:t>, </a:t>
            </a:r>
            <a:r>
              <a:rPr lang="en-US" sz="2600" dirty="0" err="1">
                <a:solidFill>
                  <a:srgbClr val="072A5D"/>
                </a:solidFill>
              </a:rPr>
              <a:t>ví</a:t>
            </a:r>
            <a:r>
              <a:rPr lang="en-US" sz="2600" dirty="0">
                <a:solidFill>
                  <a:srgbClr val="072A5D"/>
                </a:solidFill>
              </a:rPr>
              <a:t> </a:t>
            </a:r>
            <a:r>
              <a:rPr lang="en-US" sz="2600" dirty="0" err="1">
                <a:solidFill>
                  <a:srgbClr val="072A5D"/>
                </a:solidFill>
              </a:rPr>
              <a:t>dụ</a:t>
            </a:r>
            <a:r>
              <a:rPr lang="en-US" sz="2600" dirty="0">
                <a:solidFill>
                  <a:srgbClr val="072A5D"/>
                </a:solidFill>
              </a:rPr>
              <a:t> </a:t>
            </a:r>
            <a:r>
              <a:rPr lang="en-US" sz="2600" dirty="0" err="1">
                <a:solidFill>
                  <a:srgbClr val="072A5D"/>
                </a:solidFill>
              </a:rPr>
              <a:t>như</a:t>
            </a:r>
            <a:r>
              <a:rPr lang="en-US" sz="2600" dirty="0">
                <a:solidFill>
                  <a:srgbClr val="072A5D"/>
                </a:solidFill>
              </a:rPr>
              <a:t> </a:t>
            </a:r>
            <a:r>
              <a:rPr lang="en-US" sz="2600" dirty="0" err="1">
                <a:solidFill>
                  <a:srgbClr val="072A5D"/>
                </a:solidFill>
              </a:rPr>
              <a:t>một</a:t>
            </a:r>
            <a:r>
              <a:rPr lang="en-US" sz="2600" dirty="0">
                <a:solidFill>
                  <a:srgbClr val="072A5D"/>
                </a:solidFill>
              </a:rPr>
              <a:t> </a:t>
            </a:r>
            <a:r>
              <a:rPr lang="en-US" sz="2600" dirty="0" err="1">
                <a:solidFill>
                  <a:srgbClr val="072A5D"/>
                </a:solidFill>
              </a:rPr>
              <a:t>nhãn</a:t>
            </a:r>
            <a:r>
              <a:rPr lang="en-US" sz="2600" dirty="0">
                <a:solidFill>
                  <a:srgbClr val="072A5D"/>
                </a:solidFill>
              </a:rPr>
              <a:t> </a:t>
            </a:r>
            <a:r>
              <a:rPr lang="en-US" sz="2600" dirty="0" err="1">
                <a:solidFill>
                  <a:srgbClr val="072A5D"/>
                </a:solidFill>
              </a:rPr>
              <a:t>hiệu</a:t>
            </a:r>
            <a:r>
              <a:rPr lang="en-US" sz="2600" dirty="0">
                <a:solidFill>
                  <a:srgbClr val="072A5D"/>
                </a:solidFill>
              </a:rPr>
              <a:t> </a:t>
            </a:r>
            <a:r>
              <a:rPr lang="en-US" sz="2600" dirty="0" err="1">
                <a:solidFill>
                  <a:srgbClr val="072A5D"/>
                </a:solidFill>
              </a:rPr>
              <a:t>thời</a:t>
            </a:r>
            <a:r>
              <a:rPr lang="en-US" sz="2600" dirty="0">
                <a:solidFill>
                  <a:srgbClr val="072A5D"/>
                </a:solidFill>
              </a:rPr>
              <a:t> </a:t>
            </a:r>
            <a:r>
              <a:rPr lang="en-US" sz="2600" dirty="0" err="1">
                <a:solidFill>
                  <a:srgbClr val="072A5D"/>
                </a:solidFill>
              </a:rPr>
              <a:t>trang</a:t>
            </a:r>
            <a:r>
              <a:rPr lang="en-US" sz="2600" dirty="0">
                <a:solidFill>
                  <a:srgbClr val="072A5D"/>
                </a:solidFill>
              </a:rPr>
              <a:t> </a:t>
            </a:r>
            <a:r>
              <a:rPr lang="en-US" sz="2600" dirty="0" err="1">
                <a:solidFill>
                  <a:srgbClr val="072A5D"/>
                </a:solidFill>
              </a:rPr>
              <a:t>Việt</a:t>
            </a:r>
            <a:r>
              <a:rPr lang="en-US" sz="2600" dirty="0">
                <a:solidFill>
                  <a:srgbClr val="072A5D"/>
                </a:solidFill>
              </a:rPr>
              <a:t> Nam </a:t>
            </a:r>
            <a:r>
              <a:rPr lang="en-US" sz="2600" dirty="0" err="1">
                <a:solidFill>
                  <a:srgbClr val="072A5D"/>
                </a:solidFill>
              </a:rPr>
              <a:t>muốn</a:t>
            </a:r>
            <a:r>
              <a:rPr lang="en-US" sz="2600" dirty="0">
                <a:solidFill>
                  <a:srgbClr val="072A5D"/>
                </a:solidFill>
              </a:rPr>
              <a:t> </a:t>
            </a:r>
            <a:r>
              <a:rPr lang="en-US" sz="2600" dirty="0" err="1">
                <a:solidFill>
                  <a:srgbClr val="072A5D"/>
                </a:solidFill>
              </a:rPr>
              <a:t>cạnh</a:t>
            </a:r>
            <a:r>
              <a:rPr lang="en-US" sz="2600" dirty="0">
                <a:solidFill>
                  <a:srgbClr val="072A5D"/>
                </a:solidFill>
              </a:rPr>
              <a:t> </a:t>
            </a:r>
            <a:r>
              <a:rPr lang="en-US" sz="2600" dirty="0" err="1">
                <a:solidFill>
                  <a:srgbClr val="072A5D"/>
                </a:solidFill>
              </a:rPr>
              <a:t>tranh</a:t>
            </a:r>
            <a:r>
              <a:rPr lang="en-US" sz="2600" dirty="0">
                <a:solidFill>
                  <a:srgbClr val="072A5D"/>
                </a:solidFill>
              </a:rPr>
              <a:t> </a:t>
            </a:r>
            <a:r>
              <a:rPr lang="en-US" sz="2600" dirty="0" err="1">
                <a:solidFill>
                  <a:srgbClr val="072A5D"/>
                </a:solidFill>
              </a:rPr>
              <a:t>với</a:t>
            </a:r>
            <a:r>
              <a:rPr lang="en-US" sz="2600" dirty="0">
                <a:solidFill>
                  <a:srgbClr val="072A5D"/>
                </a:solidFill>
              </a:rPr>
              <a:t> Louis </a:t>
            </a:r>
            <a:r>
              <a:rPr lang="en-US" sz="2600" dirty="0" err="1">
                <a:solidFill>
                  <a:srgbClr val="072A5D"/>
                </a:solidFill>
              </a:rPr>
              <a:t>Vutton</a:t>
            </a:r>
            <a:r>
              <a:rPr lang="en-US" sz="2600" dirty="0">
                <a:solidFill>
                  <a:srgbClr val="072A5D"/>
                </a:solidFill>
              </a:rPr>
              <a:t> </a:t>
            </a:r>
            <a:r>
              <a:rPr lang="en-US" sz="2600" dirty="0" err="1">
                <a:solidFill>
                  <a:srgbClr val="072A5D"/>
                </a:solidFill>
              </a:rPr>
              <a:t>trong</a:t>
            </a:r>
            <a:r>
              <a:rPr lang="en-US" sz="2600" dirty="0">
                <a:solidFill>
                  <a:srgbClr val="072A5D"/>
                </a:solidFill>
              </a:rPr>
              <a:t> </a:t>
            </a:r>
            <a:r>
              <a:rPr lang="en-US" sz="2600" dirty="0" err="1">
                <a:solidFill>
                  <a:srgbClr val="072A5D"/>
                </a:solidFill>
              </a:rPr>
              <a:t>việc</a:t>
            </a:r>
            <a:r>
              <a:rPr lang="en-US" sz="2600" dirty="0">
                <a:solidFill>
                  <a:srgbClr val="072A5D"/>
                </a:solidFill>
              </a:rPr>
              <a:t> </a:t>
            </a:r>
            <a:r>
              <a:rPr lang="en-US" sz="2600" dirty="0" err="1">
                <a:solidFill>
                  <a:srgbClr val="072A5D"/>
                </a:solidFill>
              </a:rPr>
              <a:t>cung</a:t>
            </a:r>
            <a:r>
              <a:rPr lang="en-US" sz="2600" dirty="0">
                <a:solidFill>
                  <a:srgbClr val="072A5D"/>
                </a:solidFill>
              </a:rPr>
              <a:t> </a:t>
            </a:r>
            <a:r>
              <a:rPr lang="en-US" sz="2600" dirty="0" err="1">
                <a:solidFill>
                  <a:srgbClr val="072A5D"/>
                </a:solidFill>
              </a:rPr>
              <a:t>cấp</a:t>
            </a:r>
            <a:r>
              <a:rPr lang="en-US" sz="2600" dirty="0">
                <a:solidFill>
                  <a:srgbClr val="072A5D"/>
                </a:solidFill>
              </a:rPr>
              <a:t> </a:t>
            </a:r>
            <a:r>
              <a:rPr lang="en-US" sz="2600" dirty="0" err="1">
                <a:solidFill>
                  <a:srgbClr val="072A5D"/>
                </a:solidFill>
              </a:rPr>
              <a:t>các</a:t>
            </a:r>
            <a:r>
              <a:rPr lang="en-US" sz="2600" dirty="0">
                <a:solidFill>
                  <a:srgbClr val="072A5D"/>
                </a:solidFill>
              </a:rPr>
              <a:t> </a:t>
            </a:r>
            <a:r>
              <a:rPr lang="en-US" sz="2600" dirty="0" err="1">
                <a:solidFill>
                  <a:srgbClr val="072A5D"/>
                </a:solidFill>
              </a:rPr>
              <a:t>sản</a:t>
            </a:r>
            <a:r>
              <a:rPr lang="en-US" sz="2600" dirty="0">
                <a:solidFill>
                  <a:srgbClr val="072A5D"/>
                </a:solidFill>
              </a:rPr>
              <a:t> </a:t>
            </a:r>
            <a:r>
              <a:rPr lang="en-US" sz="2600" dirty="0" err="1">
                <a:solidFill>
                  <a:srgbClr val="072A5D"/>
                </a:solidFill>
              </a:rPr>
              <a:t>phẩm</a:t>
            </a:r>
            <a:r>
              <a:rPr lang="en-US" sz="2600" dirty="0">
                <a:solidFill>
                  <a:srgbClr val="072A5D"/>
                </a:solidFill>
              </a:rPr>
              <a:t> </a:t>
            </a:r>
            <a:r>
              <a:rPr lang="en-US" sz="2600" dirty="0" err="1">
                <a:solidFill>
                  <a:srgbClr val="072A5D"/>
                </a:solidFill>
              </a:rPr>
              <a:t>hàng</a:t>
            </a:r>
            <a:r>
              <a:rPr lang="en-US" sz="2600" dirty="0">
                <a:solidFill>
                  <a:srgbClr val="072A5D"/>
                </a:solidFill>
              </a:rPr>
              <a:t> </a:t>
            </a:r>
            <a:r>
              <a:rPr lang="en-US" sz="2600" dirty="0" err="1">
                <a:solidFill>
                  <a:srgbClr val="072A5D"/>
                </a:solidFill>
              </a:rPr>
              <a:t>hiệu</a:t>
            </a:r>
            <a:r>
              <a:rPr lang="en-US" sz="2600" dirty="0">
                <a:solidFill>
                  <a:srgbClr val="072A5D"/>
                </a:solidFill>
              </a:rPr>
              <a:t> </a:t>
            </a:r>
            <a:r>
              <a:rPr lang="en-US" sz="2600" dirty="0" err="1">
                <a:solidFill>
                  <a:srgbClr val="072A5D"/>
                </a:solidFill>
              </a:rPr>
              <a:t>cho</a:t>
            </a:r>
            <a:r>
              <a:rPr lang="en-US" sz="2600" dirty="0">
                <a:solidFill>
                  <a:srgbClr val="072A5D"/>
                </a:solidFill>
              </a:rPr>
              <a:t> </a:t>
            </a:r>
            <a:r>
              <a:rPr lang="en-US" sz="2600" dirty="0" err="1">
                <a:solidFill>
                  <a:srgbClr val="072A5D"/>
                </a:solidFill>
              </a:rPr>
              <a:t>giới</a:t>
            </a:r>
            <a:r>
              <a:rPr lang="en-US" sz="2600" dirty="0">
                <a:solidFill>
                  <a:srgbClr val="072A5D"/>
                </a:solidFill>
              </a:rPr>
              <a:t> </a:t>
            </a:r>
            <a:r>
              <a:rPr lang="en-US" sz="2600" dirty="0" err="1">
                <a:solidFill>
                  <a:srgbClr val="072A5D"/>
                </a:solidFill>
              </a:rPr>
              <a:t>thượng</a:t>
            </a:r>
            <a:r>
              <a:rPr lang="en-US" sz="2600" dirty="0">
                <a:solidFill>
                  <a:srgbClr val="072A5D"/>
                </a:solidFill>
              </a:rPr>
              <a:t> </a:t>
            </a:r>
            <a:r>
              <a:rPr lang="en-US" sz="2600" dirty="0" err="1">
                <a:solidFill>
                  <a:srgbClr val="072A5D"/>
                </a:solidFill>
              </a:rPr>
              <a:t>lưu</a:t>
            </a:r>
            <a:r>
              <a:rPr lang="en-US" sz="2600" dirty="0">
                <a:solidFill>
                  <a:srgbClr val="072A5D"/>
                </a:solidFill>
              </a:rPr>
              <a:t> </a:t>
            </a:r>
            <a:r>
              <a:rPr lang="en-US" sz="2600" dirty="0" err="1">
                <a:solidFill>
                  <a:srgbClr val="072A5D"/>
                </a:solidFill>
              </a:rPr>
              <a:t>là</a:t>
            </a:r>
            <a:r>
              <a:rPr lang="en-US" sz="2600" dirty="0">
                <a:solidFill>
                  <a:srgbClr val="072A5D"/>
                </a:solidFill>
              </a:rPr>
              <a:t> </a:t>
            </a:r>
            <a:r>
              <a:rPr lang="en-US" sz="2600" dirty="0" err="1">
                <a:solidFill>
                  <a:srgbClr val="072A5D"/>
                </a:solidFill>
              </a:rPr>
              <a:t>điều</a:t>
            </a:r>
            <a:r>
              <a:rPr lang="en-US" sz="2600" dirty="0">
                <a:solidFill>
                  <a:srgbClr val="072A5D"/>
                </a:solidFill>
              </a:rPr>
              <a:t> </a:t>
            </a:r>
            <a:r>
              <a:rPr lang="en-US" sz="2600" dirty="0" err="1">
                <a:solidFill>
                  <a:srgbClr val="072A5D"/>
                </a:solidFill>
              </a:rPr>
              <a:t>không</a:t>
            </a:r>
            <a:r>
              <a:rPr lang="en-US" sz="2600" dirty="0">
                <a:solidFill>
                  <a:srgbClr val="072A5D"/>
                </a:solidFill>
              </a:rPr>
              <a:t> </a:t>
            </a:r>
            <a:r>
              <a:rPr lang="en-US" sz="2600" dirty="0" err="1">
                <a:solidFill>
                  <a:srgbClr val="072A5D"/>
                </a:solidFill>
              </a:rPr>
              <a:t>thể</a:t>
            </a:r>
            <a:r>
              <a:rPr lang="en-US" sz="2600" dirty="0">
                <a:solidFill>
                  <a:srgbClr val="072A5D"/>
                </a:solidFill>
              </a:rPr>
              <a:t>.</a:t>
            </a:r>
            <a:endParaRPr lang="en-US" sz="2600" i="1" dirty="0">
              <a:solidFill>
                <a:srgbClr val="072A5D"/>
              </a:solidFill>
            </a:endParaRPr>
          </a:p>
          <a:p>
            <a:r>
              <a:rPr lang="vi-VN" sz="2800" b="1" i="1" dirty="0">
                <a:solidFill>
                  <a:srgbClr val="072A5D"/>
                </a:solidFill>
              </a:rPr>
              <a:t>Thứ tư, </a:t>
            </a:r>
            <a:r>
              <a:rPr lang="vi-VN" sz="2600" dirty="0">
                <a:solidFill>
                  <a:srgbClr val="072A5D"/>
                </a:solidFill>
              </a:rPr>
              <a:t>các phân đoạn thị trường khác nhau phải có những phản ứng khác nhau trước những chiến lược marketing – mix khác nhau. Ví dụ trong trường hợp những người phụ nữ đã lập gia đình và những người phụ nữ độc thân có cùng phản ứng như nhau đối với cùng một loại nước hoa thì hai nhóm này không nên phân thành hai đoạn thị trường.</a:t>
            </a:r>
          </a:p>
          <a:p>
            <a:r>
              <a:rPr lang="vi-VN" sz="2800" b="1" i="1" dirty="0">
                <a:solidFill>
                  <a:srgbClr val="072A5D"/>
                </a:solidFill>
              </a:rPr>
              <a:t>Thứ năm, </a:t>
            </a:r>
            <a:r>
              <a:rPr lang="vi-VN" sz="2600" dirty="0">
                <a:solidFill>
                  <a:srgbClr val="072A5D"/>
                </a:solidFill>
              </a:rPr>
              <a:t>DN có khả năng xây dựng các chiến lược hành động hiệu quả để thu hút và đáp ứng nhu cầu thị trường.</a:t>
            </a:r>
          </a:p>
        </p:txBody>
      </p:sp>
      <p:grpSp>
        <p:nvGrpSpPr>
          <p:cNvPr id="5" name="Group 7"/>
          <p:cNvGrpSpPr/>
          <p:nvPr/>
        </p:nvGrpSpPr>
        <p:grpSpPr bwMode="auto">
          <a:xfrm>
            <a:off x="344557" y="251127"/>
            <a:ext cx="11688417" cy="891219"/>
            <a:chOff x="913" y="0"/>
            <a:chExt cx="6226175" cy="719137"/>
          </a:xfrm>
          <a:solidFill>
            <a:schemeClr val="accent4">
              <a:lumMod val="40000"/>
              <a:lumOff val="60000"/>
            </a:schemeClr>
          </a:solidFill>
        </p:grpSpPr>
        <p:sp>
          <p:nvSpPr>
            <p:cNvPr id="6" name="AutoShape 3"/>
            <p:cNvSpPr>
              <a:spLocks noChangeArrowheads="1"/>
            </p:cNvSpPr>
            <p:nvPr/>
          </p:nvSpPr>
          <p:spPr bwMode="auto">
            <a:xfrm>
              <a:off x="913" y="0"/>
              <a:ext cx="6226175" cy="719137"/>
            </a:xfrm>
            <a:prstGeom prst="roundRect">
              <a:avLst>
                <a:gd name="adj" fmla="val 16667"/>
              </a:avLst>
            </a:prstGeom>
            <a:solidFill>
              <a:schemeClr val="accent4">
                <a:lumMod val="75000"/>
              </a:schemeClr>
            </a:solidFill>
            <a:ln>
              <a:solidFill>
                <a:schemeClr val="accent4">
                  <a:lumMod val="60000"/>
                  <a:lumOff val="40000"/>
                </a:schemeClr>
              </a:solid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FF0000"/>
                </a:solidFill>
                <a:effectLst/>
                <a:uLnTx/>
                <a:uFillTx/>
                <a:latin typeface="Arial" panose="020B0604020202020204" pitchFamily="34" charset="0"/>
                <a:ea typeface="SimSun" panose="02010600030101010101" pitchFamily="2" charset="-122"/>
                <a:cs typeface="+mn-cs"/>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accent4">
                  <a:lumMod val="60000"/>
                  <a:lumOff val="40000"/>
                </a:schemeClr>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LỰA CHỌN THỊ TRƯỜNG MỤC TIÊU THEO 5 TIÊU CHÍ CƠ BẢN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543339" y="1454603"/>
            <a:ext cx="11569148" cy="5244750"/>
          </a:xfrm>
          <a:prstGeom prst="rect">
            <a:avLst/>
          </a:prstGeom>
          <a:solidFill>
            <a:schemeClr val="accent4">
              <a:lumMod val="50000"/>
            </a:schemeClr>
          </a:solidFill>
          <a:ln w="12700">
            <a:solidFill>
              <a:schemeClr val="bg1"/>
            </a:solidFill>
            <a:miter lim="800000"/>
          </a:ln>
        </p:spPr>
        <p:txBody>
          <a:bodyPr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AutoShape 3"/>
          <p:cNvSpPr>
            <a:spLocks noChangeArrowheads="1"/>
          </p:cNvSpPr>
          <p:nvPr/>
        </p:nvSpPr>
        <p:spPr bwMode="auto">
          <a:xfrm>
            <a:off x="702365" y="1316471"/>
            <a:ext cx="11330609" cy="5244750"/>
          </a:xfrm>
          <a:prstGeom prst="rect">
            <a:avLst/>
          </a:prstGeom>
          <a:solidFill>
            <a:schemeClr val="bg1"/>
          </a:solidFill>
          <a:ln>
            <a:solidFill>
              <a:schemeClr val="accent4">
                <a:lumMod val="75000"/>
              </a:schemeClr>
            </a:solidFill>
          </a:ln>
        </p:spPr>
        <p:style>
          <a:lnRef idx="2">
            <a:schemeClr val="accent2"/>
          </a:lnRef>
          <a:fillRef idx="1">
            <a:schemeClr val="lt1"/>
          </a:fillRef>
          <a:effectRef idx="0">
            <a:schemeClr val="accent2"/>
          </a:effectRef>
          <a:fontRef idx="minor">
            <a:schemeClr val="dk1"/>
          </a:fontRef>
        </p:style>
        <p:txBody>
          <a:bodyPr wrap="none" anchor="ctr"/>
          <a:lstStyle>
            <a:lvl1pPr>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2000" b="0" i="0" u="none" strike="noStrike" kern="1200" cap="none" spc="0" normalizeH="0" baseline="0" noProof="0">
              <a:ln>
                <a:noFill/>
              </a:ln>
              <a:solidFill>
                <a:srgbClr val="001D7A"/>
              </a:solidFill>
              <a:effectLst/>
              <a:uLnTx/>
              <a:uFillTx/>
              <a:latin typeface="Arial" panose="020B0604020202020204" pitchFamily="34" charset="0"/>
              <a:ea typeface="Microsoft YaHei" panose="020B0503020204020204" pitchFamily="34" charset="-122"/>
              <a:cs typeface="Arial" panose="020B0604020202020204" pitchFamily="34" charset="0"/>
            </a:endParaRPr>
          </a:p>
        </p:txBody>
      </p:sp>
      <p:sp>
        <p:nvSpPr>
          <p:cNvPr id="4" name="Rectangle 13"/>
          <p:cNvSpPr>
            <a:spLocks noChangeArrowheads="1"/>
          </p:cNvSpPr>
          <p:nvPr/>
        </p:nvSpPr>
        <p:spPr bwMode="auto">
          <a:xfrm>
            <a:off x="1119778" y="1420076"/>
            <a:ext cx="10913196" cy="473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71780" indent="-271780">
              <a:spcBef>
                <a:spcPct val="20000"/>
              </a:spcBef>
              <a:buChar char="•"/>
              <a:defRPr sz="2400">
                <a:solidFill>
                  <a:schemeClr val="tx1"/>
                </a:solidFill>
                <a:latin typeface="Arial" panose="020B0604020202020204" pitchFamily="34" charset="0"/>
                <a:ea typeface="Microsoft YaHei" panose="020B0503020204020204" pitchFamily="34" charset="-122"/>
              </a:defRPr>
            </a:lvl1pPr>
            <a:lvl2pPr marL="742950" indent="-285750">
              <a:spcBef>
                <a:spcPct val="20000"/>
              </a:spcBef>
              <a:buChar char="–"/>
              <a:defRPr sz="2000">
                <a:solidFill>
                  <a:schemeClr val="tx1"/>
                </a:solidFill>
                <a:latin typeface="Arial" panose="020B0604020202020204" pitchFamily="34" charset="0"/>
                <a:ea typeface="Microsoft YaHei" panose="020B0503020204020204" pitchFamily="34" charset="-122"/>
              </a:defRPr>
            </a:lvl2pPr>
            <a:lvl3pPr marL="1143000" indent="-228600">
              <a:spcBef>
                <a:spcPct val="20000"/>
              </a:spcBef>
              <a:buChar char="•"/>
              <a:defRPr sz="2400">
                <a:solidFill>
                  <a:schemeClr val="tx1"/>
                </a:solidFill>
                <a:latin typeface="Arial" panose="020B0604020202020204" pitchFamily="34" charset="0"/>
                <a:ea typeface="Microsoft YaHei" panose="020B0503020204020204" pitchFamily="34" charset="-122"/>
              </a:defRPr>
            </a:lvl3pPr>
            <a:lvl4pPr marL="16002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4pPr>
            <a:lvl5pPr marL="2057400" indent="-228600">
              <a:spcBef>
                <a:spcPct val="20000"/>
              </a:spcBef>
              <a:buChar char="»"/>
              <a:defRPr sz="1600">
                <a:solidFill>
                  <a:schemeClr val="tx1"/>
                </a:solidFill>
                <a:latin typeface="Arial" panose="020B0604020202020204" pitchFamily="34" charset="0"/>
                <a:ea typeface="Microsoft YaHei" panose="020B0503020204020204" pitchFamily="34" charset="-122"/>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icrosoft YaHei" panose="020B0503020204020204" pitchFamily="34" charset="-122"/>
              </a:defRPr>
            </a:lvl9pPr>
          </a:lstStyle>
          <a:p>
            <a:r>
              <a:rPr lang="en-US" sz="2600" b="1" dirty="0" err="1">
                <a:solidFill>
                  <a:srgbClr val="FF0000"/>
                </a:solidFill>
              </a:rPr>
              <a:t>Các</a:t>
            </a:r>
            <a:r>
              <a:rPr lang="en-US" sz="2600" b="1" dirty="0">
                <a:solidFill>
                  <a:srgbClr val="FF0000"/>
                </a:solidFill>
              </a:rPr>
              <a:t> </a:t>
            </a:r>
            <a:r>
              <a:rPr lang="en-US" sz="2600" b="1" dirty="0" err="1">
                <a:solidFill>
                  <a:srgbClr val="FF0000"/>
                </a:solidFill>
              </a:rPr>
              <a:t>phương</a:t>
            </a:r>
            <a:r>
              <a:rPr lang="en-US" sz="2600" b="1" dirty="0">
                <a:solidFill>
                  <a:srgbClr val="FF0000"/>
                </a:solidFill>
              </a:rPr>
              <a:t> </a:t>
            </a:r>
            <a:r>
              <a:rPr lang="en-US" sz="2600" b="1" dirty="0" err="1">
                <a:solidFill>
                  <a:srgbClr val="FF0000"/>
                </a:solidFill>
              </a:rPr>
              <a:t>án</a:t>
            </a:r>
            <a:r>
              <a:rPr lang="en-US" sz="2600" b="1" dirty="0">
                <a:solidFill>
                  <a:srgbClr val="FF0000"/>
                </a:solidFill>
              </a:rPr>
              <a:t> </a:t>
            </a:r>
            <a:r>
              <a:rPr lang="en-US" sz="2600" b="1" dirty="0" err="1">
                <a:solidFill>
                  <a:srgbClr val="FF0000"/>
                </a:solidFill>
              </a:rPr>
              <a:t>lựa</a:t>
            </a:r>
            <a:r>
              <a:rPr lang="en-US" sz="2600" b="1" dirty="0">
                <a:solidFill>
                  <a:srgbClr val="FF0000"/>
                </a:solidFill>
              </a:rPr>
              <a:t> </a:t>
            </a:r>
            <a:r>
              <a:rPr lang="en-US" sz="2600" b="1" dirty="0" err="1">
                <a:solidFill>
                  <a:srgbClr val="FF0000"/>
                </a:solidFill>
              </a:rPr>
              <a:t>chọn</a:t>
            </a:r>
            <a:r>
              <a:rPr lang="en-US" sz="2600" b="1" dirty="0">
                <a:solidFill>
                  <a:srgbClr val="FF0000"/>
                </a:solidFill>
              </a:rPr>
              <a:t> </a:t>
            </a:r>
            <a:r>
              <a:rPr lang="en-US" sz="2600" b="1" dirty="0" err="1">
                <a:solidFill>
                  <a:srgbClr val="FF0000"/>
                </a:solidFill>
              </a:rPr>
              <a:t>thị</a:t>
            </a:r>
            <a:r>
              <a:rPr lang="en-US" sz="2600" b="1" dirty="0">
                <a:solidFill>
                  <a:srgbClr val="FF0000"/>
                </a:solidFill>
              </a:rPr>
              <a:t> </a:t>
            </a:r>
            <a:r>
              <a:rPr lang="en-US" sz="2600" b="1" dirty="0" err="1">
                <a:solidFill>
                  <a:srgbClr val="FF0000"/>
                </a:solidFill>
              </a:rPr>
              <a:t>trường</a:t>
            </a:r>
            <a:r>
              <a:rPr lang="en-US" sz="2600" b="1" dirty="0">
                <a:solidFill>
                  <a:srgbClr val="FF0000"/>
                </a:solidFill>
              </a:rPr>
              <a:t> </a:t>
            </a:r>
            <a:r>
              <a:rPr lang="en-US" sz="2600" b="1" dirty="0" err="1">
                <a:solidFill>
                  <a:srgbClr val="FF0000"/>
                </a:solidFill>
              </a:rPr>
              <a:t>mục</a:t>
            </a:r>
            <a:r>
              <a:rPr lang="en-US" sz="2600" b="1" dirty="0">
                <a:solidFill>
                  <a:srgbClr val="FF0000"/>
                </a:solidFill>
              </a:rPr>
              <a:t> </a:t>
            </a:r>
            <a:r>
              <a:rPr lang="en-US" sz="2600" b="1" dirty="0" err="1">
                <a:solidFill>
                  <a:srgbClr val="FF0000"/>
                </a:solidFill>
              </a:rPr>
              <a:t>tiêu</a:t>
            </a:r>
            <a:endParaRPr lang="en-US" sz="2600" dirty="0">
              <a:solidFill>
                <a:srgbClr val="FF0000"/>
              </a:solidFill>
            </a:endParaRPr>
          </a:p>
          <a:p>
            <a:r>
              <a:rPr lang="en-US" sz="2600" b="1" i="1" dirty="0" err="1">
                <a:solidFill>
                  <a:srgbClr val="FF0000"/>
                </a:solidFill>
              </a:rPr>
              <a:t>Tập</a:t>
            </a:r>
            <a:r>
              <a:rPr lang="en-US" sz="2600" b="1" i="1" dirty="0">
                <a:solidFill>
                  <a:srgbClr val="FF0000"/>
                </a:solidFill>
              </a:rPr>
              <a:t> </a:t>
            </a:r>
            <a:r>
              <a:rPr lang="en-US" sz="2600" b="1" i="1" dirty="0" err="1">
                <a:solidFill>
                  <a:srgbClr val="FF0000"/>
                </a:solidFill>
              </a:rPr>
              <a:t>trung</a:t>
            </a:r>
            <a:r>
              <a:rPr lang="en-US" sz="2600" b="1" i="1" dirty="0">
                <a:solidFill>
                  <a:srgbClr val="FF0000"/>
                </a:solidFill>
              </a:rPr>
              <a:t> </a:t>
            </a:r>
            <a:r>
              <a:rPr lang="en-US" sz="2600" b="1" i="1" dirty="0" err="1">
                <a:solidFill>
                  <a:srgbClr val="FF0000"/>
                </a:solidFill>
              </a:rPr>
              <a:t>vào</a:t>
            </a:r>
            <a:r>
              <a:rPr lang="en-US" sz="2600" b="1" i="1" dirty="0">
                <a:solidFill>
                  <a:srgbClr val="FF0000"/>
                </a:solidFill>
              </a:rPr>
              <a:t> </a:t>
            </a:r>
            <a:r>
              <a:rPr lang="en-US" sz="2600" b="1" i="1" dirty="0" err="1">
                <a:solidFill>
                  <a:srgbClr val="FF0000"/>
                </a:solidFill>
              </a:rPr>
              <a:t>một</a:t>
            </a:r>
            <a:r>
              <a:rPr lang="en-US" sz="2600" b="1" i="1" dirty="0">
                <a:solidFill>
                  <a:srgbClr val="FF0000"/>
                </a:solidFill>
              </a:rPr>
              <a:t> </a:t>
            </a:r>
            <a:r>
              <a:rPr lang="en-US" sz="2600" b="1" i="1" dirty="0" err="1">
                <a:solidFill>
                  <a:srgbClr val="FF0000"/>
                </a:solidFill>
              </a:rPr>
              <a:t>phân</a:t>
            </a:r>
            <a:r>
              <a:rPr lang="en-US" sz="2600" b="1" i="1" dirty="0">
                <a:solidFill>
                  <a:srgbClr val="FF0000"/>
                </a:solidFill>
              </a:rPr>
              <a:t> </a:t>
            </a:r>
            <a:r>
              <a:rPr lang="en-US" sz="2600" b="1" i="1" dirty="0" err="1">
                <a:solidFill>
                  <a:srgbClr val="FF0000"/>
                </a:solidFill>
              </a:rPr>
              <a:t>khúc</a:t>
            </a:r>
            <a:r>
              <a:rPr lang="en-US" sz="2600" b="1" i="1" dirty="0">
                <a:solidFill>
                  <a:srgbClr val="FF0000"/>
                </a:solidFill>
              </a:rPr>
              <a:t> </a:t>
            </a:r>
            <a:r>
              <a:rPr lang="en-US" sz="2600" b="1" i="1" dirty="0" err="1">
                <a:solidFill>
                  <a:srgbClr val="FF0000"/>
                </a:solidFill>
              </a:rPr>
              <a:t>thị</a:t>
            </a:r>
            <a:r>
              <a:rPr lang="en-US" sz="2600" b="1" i="1" dirty="0">
                <a:solidFill>
                  <a:srgbClr val="FF0000"/>
                </a:solidFill>
              </a:rPr>
              <a:t> </a:t>
            </a:r>
            <a:r>
              <a:rPr lang="en-US" sz="2600" b="1" i="1" dirty="0" err="1">
                <a:solidFill>
                  <a:srgbClr val="FF0000"/>
                </a:solidFill>
              </a:rPr>
              <a:t>trường</a:t>
            </a:r>
            <a:endParaRPr lang="en-US" sz="2600" dirty="0">
              <a:solidFill>
                <a:srgbClr val="FF0000"/>
              </a:solidFill>
            </a:endParaRPr>
          </a:p>
          <a:p>
            <a:r>
              <a:rPr lang="en-US" sz="2600" dirty="0" err="1"/>
              <a:t>Phương</a:t>
            </a:r>
            <a:r>
              <a:rPr lang="en-US" sz="2600" dirty="0"/>
              <a:t> </a:t>
            </a:r>
            <a:r>
              <a:rPr lang="en-US" sz="2600" dirty="0" err="1"/>
              <a:t>án</a:t>
            </a:r>
            <a:r>
              <a:rPr lang="en-US" sz="2600" dirty="0"/>
              <a:t> </a:t>
            </a:r>
            <a:r>
              <a:rPr lang="en-US" sz="2600" dirty="0" err="1"/>
              <a:t>này</a:t>
            </a:r>
            <a:r>
              <a:rPr lang="en-US" sz="2600" dirty="0"/>
              <a:t> </a:t>
            </a:r>
            <a:r>
              <a:rPr lang="en-US" sz="2600" dirty="0" err="1"/>
              <a:t>các</a:t>
            </a:r>
            <a:r>
              <a:rPr lang="en-US" sz="2600" dirty="0"/>
              <a:t> DN </a:t>
            </a:r>
            <a:r>
              <a:rPr lang="en-US" sz="2600" dirty="0" err="1"/>
              <a:t>chỉ</a:t>
            </a:r>
            <a:r>
              <a:rPr lang="en-US" sz="2600" dirty="0"/>
              <a:t> </a:t>
            </a:r>
            <a:r>
              <a:rPr lang="en-US" sz="2600" dirty="0" err="1"/>
              <a:t>lựa</a:t>
            </a:r>
            <a:r>
              <a:rPr lang="en-US" sz="2600" dirty="0"/>
              <a:t> </a:t>
            </a:r>
            <a:r>
              <a:rPr lang="en-US" sz="2600" dirty="0" err="1"/>
              <a:t>chọn</a:t>
            </a:r>
            <a:r>
              <a:rPr lang="en-US" sz="2600" dirty="0"/>
              <a:t> </a:t>
            </a:r>
            <a:r>
              <a:rPr lang="en-US" sz="2600" dirty="0" err="1"/>
              <a:t>cung</a:t>
            </a:r>
            <a:r>
              <a:rPr lang="en-US" sz="2600" dirty="0"/>
              <a:t> </a:t>
            </a:r>
            <a:r>
              <a:rPr lang="en-US" sz="2600" dirty="0" err="1"/>
              <a:t>cấp</a:t>
            </a:r>
            <a:r>
              <a:rPr lang="en-US" sz="2600" dirty="0"/>
              <a:t> </a:t>
            </a:r>
            <a:r>
              <a:rPr lang="en-US" sz="2600" dirty="0" err="1"/>
              <a:t>một</a:t>
            </a:r>
            <a:r>
              <a:rPr lang="en-US" sz="2600" dirty="0"/>
              <a:t> </a:t>
            </a:r>
            <a:r>
              <a:rPr lang="en-US" sz="2600" dirty="0" err="1"/>
              <a:t>loại</a:t>
            </a:r>
            <a:r>
              <a:rPr lang="en-US" sz="2600" dirty="0"/>
              <a:t> </a:t>
            </a:r>
            <a:r>
              <a:rPr lang="en-US" sz="2600" dirty="0" err="1"/>
              <a:t>sản</a:t>
            </a:r>
            <a:r>
              <a:rPr lang="en-US" sz="2600" dirty="0"/>
              <a:t> </a:t>
            </a:r>
            <a:r>
              <a:rPr lang="en-US" sz="2600" dirty="0" err="1"/>
              <a:t>phẩm</a:t>
            </a:r>
            <a:r>
              <a:rPr lang="en-US" sz="2600" dirty="0"/>
              <a:t> </a:t>
            </a:r>
            <a:r>
              <a:rPr lang="en-US" sz="2600" dirty="0" err="1"/>
              <a:t>cho</a:t>
            </a:r>
            <a:r>
              <a:rPr lang="en-US" sz="2600" dirty="0"/>
              <a:t> </a:t>
            </a:r>
            <a:r>
              <a:rPr lang="en-US" sz="2600" dirty="0" err="1"/>
              <a:t>một</a:t>
            </a:r>
            <a:r>
              <a:rPr lang="en-US" sz="2600" dirty="0"/>
              <a:t> </a:t>
            </a:r>
            <a:r>
              <a:rPr lang="en-US" sz="2600" dirty="0" err="1"/>
              <a:t>phân</a:t>
            </a:r>
            <a:r>
              <a:rPr lang="en-US" sz="2600" dirty="0"/>
              <a:t> </a:t>
            </a:r>
            <a:r>
              <a:rPr lang="en-US" sz="2600" dirty="0" err="1"/>
              <a:t>khúc</a:t>
            </a:r>
            <a:r>
              <a:rPr lang="en-US" sz="2600" dirty="0"/>
              <a:t> </a:t>
            </a:r>
            <a:r>
              <a:rPr lang="en-US" sz="2600" dirty="0" err="1"/>
              <a:t>thị</a:t>
            </a:r>
            <a:r>
              <a:rPr lang="en-US" sz="2600" dirty="0"/>
              <a:t> </a:t>
            </a:r>
            <a:r>
              <a:rPr lang="en-US" sz="2600" dirty="0" err="1"/>
              <a:t>trường</a:t>
            </a:r>
            <a:r>
              <a:rPr lang="en-US" sz="2600" dirty="0"/>
              <a:t> </a:t>
            </a:r>
            <a:r>
              <a:rPr lang="en-US" sz="2600" dirty="0" err="1"/>
              <a:t>bằng</a:t>
            </a:r>
            <a:r>
              <a:rPr lang="en-US" sz="2600" dirty="0"/>
              <a:t> </a:t>
            </a:r>
            <a:r>
              <a:rPr lang="en-US" sz="2600" dirty="0" err="1"/>
              <a:t>một</a:t>
            </a:r>
            <a:r>
              <a:rPr lang="en-US" sz="2600" dirty="0"/>
              <a:t> </a:t>
            </a:r>
            <a:r>
              <a:rPr lang="en-US" sz="2600" dirty="0" err="1"/>
              <a:t>phương</a:t>
            </a:r>
            <a:r>
              <a:rPr lang="en-US" sz="2600" dirty="0"/>
              <a:t> </a:t>
            </a:r>
            <a:r>
              <a:rPr lang="en-US" sz="2600" dirty="0" err="1"/>
              <a:t>thức</a:t>
            </a:r>
            <a:r>
              <a:rPr lang="en-US" sz="2600" dirty="0"/>
              <a:t> </a:t>
            </a:r>
            <a:r>
              <a:rPr lang="en-US" sz="2600" dirty="0" err="1"/>
              <a:t>tiếp</a:t>
            </a:r>
            <a:r>
              <a:rPr lang="en-US" sz="2600" dirty="0"/>
              <a:t> </a:t>
            </a:r>
            <a:r>
              <a:rPr lang="en-US" sz="2600" dirty="0" err="1"/>
              <a:t>thị</a:t>
            </a:r>
            <a:r>
              <a:rPr lang="en-US" sz="2600" dirty="0"/>
              <a:t> </a:t>
            </a:r>
            <a:r>
              <a:rPr lang="en-US" sz="2600" dirty="0" err="1"/>
              <a:t>duy</a:t>
            </a:r>
            <a:r>
              <a:rPr lang="en-US" sz="2600" dirty="0"/>
              <a:t> </a:t>
            </a:r>
            <a:r>
              <a:rPr lang="en-US" sz="2600" dirty="0" err="1"/>
              <a:t>nhất</a:t>
            </a:r>
            <a:r>
              <a:rPr lang="en-US" sz="2600" dirty="0"/>
              <a:t>.</a:t>
            </a:r>
          </a:p>
          <a:p>
            <a:r>
              <a:rPr lang="en-US" sz="2600" dirty="0"/>
              <a:t>Volkswagen </a:t>
            </a:r>
            <a:r>
              <a:rPr lang="en-US" sz="2600" dirty="0" err="1"/>
              <a:t>và</a:t>
            </a:r>
            <a:r>
              <a:rPr lang="en-US" sz="2600" dirty="0"/>
              <a:t> Porsche </a:t>
            </a:r>
            <a:r>
              <a:rPr lang="en-US" sz="2600" dirty="0" err="1"/>
              <a:t>là</a:t>
            </a:r>
            <a:r>
              <a:rPr lang="en-US" sz="2600" dirty="0"/>
              <a:t> </a:t>
            </a:r>
            <a:r>
              <a:rPr lang="en-US" sz="2600" dirty="0" err="1"/>
              <a:t>hai</a:t>
            </a:r>
            <a:r>
              <a:rPr lang="en-US" sz="2600" dirty="0"/>
              <a:t> </a:t>
            </a:r>
            <a:r>
              <a:rPr lang="en-US" sz="2600" dirty="0" err="1"/>
              <a:t>hãng</a:t>
            </a:r>
            <a:r>
              <a:rPr lang="en-US" sz="2600" dirty="0"/>
              <a:t> </a:t>
            </a:r>
            <a:r>
              <a:rPr lang="en-US" sz="2600" dirty="0" err="1"/>
              <a:t>xe</a:t>
            </a:r>
            <a:r>
              <a:rPr lang="en-US" sz="2600" dirty="0"/>
              <a:t> </a:t>
            </a:r>
            <a:r>
              <a:rPr lang="en-US" sz="2600" dirty="0" err="1"/>
              <a:t>hơi</a:t>
            </a:r>
            <a:r>
              <a:rPr lang="en-US" sz="2600" dirty="0"/>
              <a:t> </a:t>
            </a:r>
            <a:r>
              <a:rPr lang="en-US" sz="2600" dirty="0" err="1"/>
              <a:t>lựa</a:t>
            </a:r>
            <a:r>
              <a:rPr lang="en-US" sz="2600" dirty="0"/>
              <a:t> </a:t>
            </a:r>
            <a:r>
              <a:rPr lang="en-US" sz="2600" dirty="0" err="1"/>
              <a:t>chọn</a:t>
            </a:r>
            <a:r>
              <a:rPr lang="en-US" sz="2600" dirty="0"/>
              <a:t> </a:t>
            </a:r>
            <a:r>
              <a:rPr lang="en-US" sz="2600" dirty="0" err="1"/>
              <a:t>phương</a:t>
            </a:r>
            <a:r>
              <a:rPr lang="en-US" sz="2600" dirty="0"/>
              <a:t> </a:t>
            </a:r>
            <a:r>
              <a:rPr lang="en-US" sz="2600" dirty="0" err="1"/>
              <a:t>án</a:t>
            </a:r>
            <a:r>
              <a:rPr lang="en-US" sz="2600" dirty="0"/>
              <a:t> </a:t>
            </a:r>
            <a:r>
              <a:rPr lang="en-US" sz="2600" dirty="0" err="1"/>
              <a:t>này</a:t>
            </a:r>
            <a:r>
              <a:rPr lang="en-US" sz="2600" dirty="0"/>
              <a:t>. Volkswagen </a:t>
            </a:r>
            <a:r>
              <a:rPr lang="en-US" sz="2600" dirty="0" err="1"/>
              <a:t>tập</a:t>
            </a:r>
            <a:r>
              <a:rPr lang="en-US" sz="2600" dirty="0"/>
              <a:t> </a:t>
            </a:r>
            <a:r>
              <a:rPr lang="en-US" sz="2600" dirty="0" err="1"/>
              <a:t>trung</a:t>
            </a:r>
            <a:r>
              <a:rPr lang="en-US" sz="2600" dirty="0"/>
              <a:t> </a:t>
            </a:r>
            <a:r>
              <a:rPr lang="en-US" sz="2600" dirty="0" err="1"/>
              <a:t>vào</a:t>
            </a:r>
            <a:r>
              <a:rPr lang="en-US" sz="2600" dirty="0"/>
              <a:t> </a:t>
            </a:r>
            <a:r>
              <a:rPr lang="en-US" sz="2600" dirty="0" err="1"/>
              <a:t>thị</a:t>
            </a:r>
            <a:r>
              <a:rPr lang="en-US" sz="2600" dirty="0"/>
              <a:t> </a:t>
            </a:r>
            <a:r>
              <a:rPr lang="en-US" sz="2600" dirty="0" err="1"/>
              <a:t>trường</a:t>
            </a:r>
            <a:r>
              <a:rPr lang="en-US" sz="2600" dirty="0"/>
              <a:t> </a:t>
            </a:r>
            <a:r>
              <a:rPr lang="en-US" sz="2600" dirty="0" err="1"/>
              <a:t>xe</a:t>
            </a:r>
            <a:r>
              <a:rPr lang="en-US" sz="2600" dirty="0"/>
              <a:t> </a:t>
            </a:r>
            <a:r>
              <a:rPr lang="en-US" sz="2600" dirty="0" err="1"/>
              <a:t>nhỏ</a:t>
            </a:r>
            <a:r>
              <a:rPr lang="en-US" sz="2600" dirty="0"/>
              <a:t> </a:t>
            </a:r>
            <a:r>
              <a:rPr lang="en-US" sz="2600" dirty="0" err="1"/>
              <a:t>và</a:t>
            </a:r>
            <a:r>
              <a:rPr lang="en-US" sz="2600" dirty="0"/>
              <a:t> Porsche </a:t>
            </a:r>
            <a:r>
              <a:rPr lang="en-US" sz="2600" dirty="0" err="1"/>
              <a:t>lựa</a:t>
            </a:r>
            <a:r>
              <a:rPr lang="en-US" sz="2600" dirty="0"/>
              <a:t> </a:t>
            </a:r>
            <a:r>
              <a:rPr lang="en-US" sz="2600" dirty="0" err="1"/>
              <a:t>chọn</a:t>
            </a:r>
            <a:r>
              <a:rPr lang="en-US" sz="2600" dirty="0"/>
              <a:t> </a:t>
            </a:r>
            <a:r>
              <a:rPr lang="en-US" sz="2600" dirty="0" err="1"/>
              <a:t>thị</a:t>
            </a:r>
            <a:r>
              <a:rPr lang="en-US" sz="2600" dirty="0"/>
              <a:t> </a:t>
            </a:r>
            <a:r>
              <a:rPr lang="en-US" sz="2600" dirty="0" err="1"/>
              <a:t>trường</a:t>
            </a:r>
            <a:r>
              <a:rPr lang="en-US" sz="2600" dirty="0"/>
              <a:t> </a:t>
            </a:r>
            <a:r>
              <a:rPr lang="en-US" sz="2600" dirty="0" err="1"/>
              <a:t>xe</a:t>
            </a:r>
            <a:r>
              <a:rPr lang="en-US" sz="2600" dirty="0"/>
              <a:t> </a:t>
            </a:r>
            <a:r>
              <a:rPr lang="en-US" sz="2600" dirty="0" err="1"/>
              <a:t>thể</a:t>
            </a:r>
            <a:r>
              <a:rPr lang="en-US" sz="2600" dirty="0"/>
              <a:t> </a:t>
            </a:r>
            <a:r>
              <a:rPr lang="en-US" sz="2600" dirty="0" err="1"/>
              <a:t>thao</a:t>
            </a:r>
            <a:r>
              <a:rPr lang="en-US" sz="2600" dirty="0"/>
              <a:t>. </a:t>
            </a:r>
            <a:r>
              <a:rPr lang="en-US" sz="2600" dirty="0" err="1"/>
              <a:t>Thông</a:t>
            </a:r>
            <a:r>
              <a:rPr lang="en-US" sz="2600" dirty="0"/>
              <a:t> qua </a:t>
            </a:r>
            <a:r>
              <a:rPr lang="en-US" sz="2600" dirty="0" err="1"/>
              <a:t>chiến</a:t>
            </a:r>
            <a:r>
              <a:rPr lang="en-US" sz="2600" dirty="0"/>
              <a:t> </a:t>
            </a:r>
            <a:r>
              <a:rPr lang="en-US" sz="2600" dirty="0" err="1"/>
              <a:t>lược</a:t>
            </a:r>
            <a:r>
              <a:rPr lang="en-US" sz="2600" dirty="0"/>
              <a:t> marketing </a:t>
            </a:r>
            <a:r>
              <a:rPr lang="en-US" sz="2600" dirty="0" err="1"/>
              <a:t>tập</a:t>
            </a:r>
            <a:r>
              <a:rPr lang="en-US" sz="2600" dirty="0"/>
              <a:t> </a:t>
            </a:r>
            <a:r>
              <a:rPr lang="en-US" sz="2600" dirty="0" err="1"/>
              <a:t>trung</a:t>
            </a:r>
            <a:r>
              <a:rPr lang="en-US" sz="2600" dirty="0"/>
              <a:t>, </a:t>
            </a:r>
            <a:r>
              <a:rPr lang="en-US" sz="2600" dirty="0" err="1"/>
              <a:t>hai</a:t>
            </a:r>
            <a:r>
              <a:rPr lang="en-US" sz="2600" dirty="0"/>
              <a:t> </a:t>
            </a:r>
            <a:r>
              <a:rPr lang="en-US" sz="2600" dirty="0" err="1"/>
              <a:t>công</a:t>
            </a:r>
            <a:r>
              <a:rPr lang="en-US" sz="2600" dirty="0"/>
              <a:t> ty </a:t>
            </a:r>
            <a:r>
              <a:rPr lang="en-US" sz="2600" dirty="0" err="1"/>
              <a:t>nhận</a:t>
            </a:r>
            <a:r>
              <a:rPr lang="en-US" sz="2600" dirty="0"/>
              <a:t> </a:t>
            </a:r>
            <a:r>
              <a:rPr lang="en-US" sz="2600" dirty="0" err="1"/>
              <a:t>thức</a:t>
            </a:r>
            <a:r>
              <a:rPr lang="en-US" sz="2600" dirty="0"/>
              <a:t> </a:t>
            </a:r>
            <a:r>
              <a:rPr lang="en-US" sz="2600" dirty="0" err="1"/>
              <a:t>rõ</a:t>
            </a:r>
            <a:r>
              <a:rPr lang="en-US" sz="2600" dirty="0"/>
              <a:t> </a:t>
            </a:r>
            <a:r>
              <a:rPr lang="en-US" sz="2600" dirty="0" err="1"/>
              <a:t>nhu</a:t>
            </a:r>
            <a:r>
              <a:rPr lang="en-US" sz="2600" dirty="0"/>
              <a:t> </a:t>
            </a:r>
            <a:r>
              <a:rPr lang="en-US" sz="2600" dirty="0" err="1"/>
              <a:t>cầu</a:t>
            </a:r>
            <a:r>
              <a:rPr lang="en-US" sz="2600" dirty="0"/>
              <a:t> </a:t>
            </a:r>
            <a:r>
              <a:rPr lang="en-US" sz="2600" dirty="0" err="1"/>
              <a:t>của</a:t>
            </a:r>
            <a:r>
              <a:rPr lang="en-US" sz="2600" dirty="0"/>
              <a:t> </a:t>
            </a:r>
            <a:r>
              <a:rPr lang="en-US" sz="2600" dirty="0" err="1"/>
              <a:t>thị</a:t>
            </a:r>
            <a:r>
              <a:rPr lang="en-US" sz="2600" dirty="0"/>
              <a:t> </a:t>
            </a:r>
            <a:r>
              <a:rPr lang="en-US" sz="2600" dirty="0" err="1"/>
              <a:t>trường</a:t>
            </a:r>
            <a:r>
              <a:rPr lang="en-US" sz="2600" dirty="0"/>
              <a:t> </a:t>
            </a:r>
            <a:r>
              <a:rPr lang="en-US" sz="2600" dirty="0" err="1"/>
              <a:t>nên</a:t>
            </a:r>
            <a:r>
              <a:rPr lang="en-US" sz="2600" dirty="0"/>
              <a:t> </a:t>
            </a:r>
            <a:r>
              <a:rPr lang="en-US" sz="2600" dirty="0" err="1"/>
              <a:t>đáp</a:t>
            </a:r>
            <a:r>
              <a:rPr lang="en-US" sz="2600" dirty="0"/>
              <a:t> </a:t>
            </a:r>
            <a:r>
              <a:rPr lang="en-US" sz="2600" dirty="0" err="1"/>
              <a:t>ứng</a:t>
            </a:r>
            <a:r>
              <a:rPr lang="en-US" sz="2600" dirty="0"/>
              <a:t> </a:t>
            </a:r>
            <a:r>
              <a:rPr lang="en-US" sz="2600" dirty="0" err="1"/>
              <a:t>tốt</a:t>
            </a:r>
            <a:r>
              <a:rPr lang="en-US" sz="2600" dirty="0"/>
              <a:t> </a:t>
            </a:r>
            <a:r>
              <a:rPr lang="en-US" sz="2600" dirty="0" err="1"/>
              <a:t>được</a:t>
            </a:r>
            <a:r>
              <a:rPr lang="en-US" sz="2600" dirty="0"/>
              <a:t> </a:t>
            </a:r>
            <a:r>
              <a:rPr lang="en-US" sz="2600" dirty="0" err="1"/>
              <a:t>cho</a:t>
            </a:r>
            <a:r>
              <a:rPr lang="en-US" sz="2600" dirty="0"/>
              <a:t> </a:t>
            </a:r>
            <a:r>
              <a:rPr lang="en-US" sz="2600" dirty="0" err="1"/>
              <a:t>khách</a:t>
            </a:r>
            <a:r>
              <a:rPr lang="en-US" sz="2600" dirty="0"/>
              <a:t> </a:t>
            </a:r>
            <a:r>
              <a:rPr lang="en-US" sz="2600" dirty="0" err="1"/>
              <a:t>hàng</a:t>
            </a:r>
            <a:r>
              <a:rPr lang="en-US" sz="2600" dirty="0"/>
              <a:t> </a:t>
            </a:r>
            <a:r>
              <a:rPr lang="en-US" sz="2600" dirty="0" err="1"/>
              <a:t>và</a:t>
            </a:r>
            <a:r>
              <a:rPr lang="en-US" sz="2600" dirty="0"/>
              <a:t> </a:t>
            </a:r>
            <a:r>
              <a:rPr lang="en-US" sz="2600" dirty="0" err="1"/>
              <a:t>chiếm</a:t>
            </a:r>
            <a:r>
              <a:rPr lang="en-US" sz="2600" dirty="0"/>
              <a:t> </a:t>
            </a:r>
            <a:r>
              <a:rPr lang="en-US" sz="2600" dirty="0" err="1"/>
              <a:t>được</a:t>
            </a:r>
            <a:r>
              <a:rPr lang="en-US" sz="2600" dirty="0"/>
              <a:t> </a:t>
            </a:r>
            <a:r>
              <a:rPr lang="en-US" sz="2600" dirty="0" err="1"/>
              <a:t>thị</a:t>
            </a:r>
            <a:r>
              <a:rPr lang="en-US" sz="2600" dirty="0"/>
              <a:t> </a:t>
            </a:r>
            <a:r>
              <a:rPr lang="en-US" sz="2600" dirty="0" err="1"/>
              <a:t>phần</a:t>
            </a:r>
            <a:r>
              <a:rPr lang="en-US" sz="2600" dirty="0"/>
              <a:t> </a:t>
            </a:r>
            <a:r>
              <a:rPr lang="en-US" sz="2600" dirty="0" err="1"/>
              <a:t>đáng</a:t>
            </a:r>
            <a:r>
              <a:rPr lang="en-US" sz="2600" dirty="0"/>
              <a:t> </a:t>
            </a:r>
            <a:r>
              <a:rPr lang="en-US" sz="2600" dirty="0" err="1"/>
              <a:t>kể</a:t>
            </a:r>
            <a:r>
              <a:rPr lang="en-US" sz="2600" dirty="0"/>
              <a:t>. </a:t>
            </a:r>
            <a:r>
              <a:rPr lang="en-US" sz="2600" dirty="0" err="1"/>
              <a:t>Hơn</a:t>
            </a:r>
            <a:r>
              <a:rPr lang="en-US" sz="2600" dirty="0"/>
              <a:t> </a:t>
            </a:r>
            <a:r>
              <a:rPr lang="en-US" sz="2600" dirty="0" err="1"/>
              <a:t>nữa</a:t>
            </a:r>
            <a:r>
              <a:rPr lang="en-US" sz="2600" dirty="0"/>
              <a:t>, Volkswagen </a:t>
            </a:r>
            <a:r>
              <a:rPr lang="en-US" sz="2600" dirty="0" err="1"/>
              <a:t>và</a:t>
            </a:r>
            <a:r>
              <a:rPr lang="en-US" sz="2600" dirty="0"/>
              <a:t> Porsche </a:t>
            </a:r>
            <a:r>
              <a:rPr lang="en-US" sz="2600" dirty="0" err="1"/>
              <a:t>còn</a:t>
            </a:r>
            <a:r>
              <a:rPr lang="en-US" sz="2600" dirty="0"/>
              <a:t> </a:t>
            </a:r>
            <a:r>
              <a:rPr lang="en-US" sz="2600" dirty="0" err="1"/>
              <a:t>có</a:t>
            </a:r>
            <a:r>
              <a:rPr lang="en-US" sz="2600" dirty="0"/>
              <a:t> </a:t>
            </a:r>
            <a:r>
              <a:rPr lang="en-US" sz="2600" dirty="0" err="1"/>
              <a:t>được</a:t>
            </a:r>
            <a:r>
              <a:rPr lang="en-US" sz="2600" dirty="0"/>
              <a:t> </a:t>
            </a:r>
            <a:r>
              <a:rPr lang="en-US" sz="2600" dirty="0" err="1"/>
              <a:t>các</a:t>
            </a:r>
            <a:r>
              <a:rPr lang="en-US" sz="2600" dirty="0"/>
              <a:t> </a:t>
            </a:r>
            <a:r>
              <a:rPr lang="en-US" sz="2600" dirty="0" err="1"/>
              <a:t>lợi</a:t>
            </a:r>
            <a:r>
              <a:rPr lang="en-US" sz="2600" dirty="0"/>
              <a:t> </a:t>
            </a:r>
            <a:r>
              <a:rPr lang="en-US" sz="2600" dirty="0" err="1"/>
              <a:t>thế</a:t>
            </a:r>
            <a:r>
              <a:rPr lang="en-US" sz="2600" dirty="0"/>
              <a:t> </a:t>
            </a:r>
            <a:r>
              <a:rPr lang="en-US" sz="2600" dirty="0" err="1"/>
              <a:t>kinh</a:t>
            </a:r>
            <a:r>
              <a:rPr lang="en-US" sz="2600" dirty="0"/>
              <a:t> </a:t>
            </a:r>
            <a:r>
              <a:rPr lang="en-US" sz="2600" dirty="0" err="1"/>
              <a:t>tế</a:t>
            </a:r>
            <a:r>
              <a:rPr lang="en-US" sz="2600" dirty="0"/>
              <a:t> </a:t>
            </a:r>
            <a:r>
              <a:rPr lang="en-US" sz="2600" dirty="0" err="1"/>
              <a:t>nhờ</a:t>
            </a:r>
            <a:r>
              <a:rPr lang="en-US" sz="2600" dirty="0"/>
              <a:t> </a:t>
            </a:r>
            <a:r>
              <a:rPr lang="en-US" sz="2600" dirty="0" err="1"/>
              <a:t>chuyên</a:t>
            </a:r>
            <a:r>
              <a:rPr lang="en-US" sz="2600" dirty="0"/>
              <a:t> </a:t>
            </a:r>
            <a:r>
              <a:rPr lang="en-US" sz="2600" dirty="0" err="1"/>
              <a:t>môn</a:t>
            </a:r>
            <a:r>
              <a:rPr lang="en-US" sz="2600" dirty="0"/>
              <a:t> </a:t>
            </a:r>
            <a:r>
              <a:rPr lang="en-US" sz="2600" dirty="0" err="1"/>
              <a:t>hóa</a:t>
            </a:r>
            <a:r>
              <a:rPr lang="en-US" sz="2600" dirty="0"/>
              <a:t> </a:t>
            </a:r>
            <a:r>
              <a:rPr lang="en-US" sz="2600" dirty="0" err="1"/>
              <a:t>sản</a:t>
            </a:r>
            <a:r>
              <a:rPr lang="en-US" sz="2600" dirty="0"/>
              <a:t> </a:t>
            </a:r>
            <a:r>
              <a:rPr lang="en-US" sz="2600" dirty="0" err="1"/>
              <a:t>xuất</a:t>
            </a:r>
            <a:r>
              <a:rPr lang="en-US" sz="2600" dirty="0"/>
              <a:t>, </a:t>
            </a:r>
            <a:r>
              <a:rPr lang="en-US" sz="2600" dirty="0" err="1"/>
              <a:t>phân</a:t>
            </a:r>
            <a:r>
              <a:rPr lang="en-US" sz="2600" dirty="0"/>
              <a:t> </a:t>
            </a:r>
            <a:r>
              <a:rPr lang="en-US" sz="2600" dirty="0" err="1"/>
              <a:t>phối</a:t>
            </a:r>
            <a:r>
              <a:rPr lang="en-US" sz="2600" dirty="0"/>
              <a:t> </a:t>
            </a:r>
            <a:r>
              <a:rPr lang="en-US" sz="2600" dirty="0" err="1"/>
              <a:t>và</a:t>
            </a:r>
            <a:r>
              <a:rPr lang="en-US" sz="2600" dirty="0"/>
              <a:t> </a:t>
            </a:r>
            <a:r>
              <a:rPr lang="en-US" sz="2600" dirty="0" err="1"/>
              <a:t>xúc</a:t>
            </a:r>
            <a:r>
              <a:rPr lang="en-US" sz="2600" dirty="0"/>
              <a:t> </a:t>
            </a:r>
            <a:r>
              <a:rPr lang="en-US" sz="2600" dirty="0" err="1"/>
              <a:t>tiến</a:t>
            </a:r>
            <a:r>
              <a:rPr lang="en-US" sz="2600" dirty="0"/>
              <a:t>.</a:t>
            </a:r>
          </a:p>
        </p:txBody>
      </p:sp>
      <p:grpSp>
        <p:nvGrpSpPr>
          <p:cNvPr id="5" name="Group 7"/>
          <p:cNvGrpSpPr/>
          <p:nvPr/>
        </p:nvGrpSpPr>
        <p:grpSpPr bwMode="auto">
          <a:xfrm>
            <a:off x="344557" y="251127"/>
            <a:ext cx="11688417" cy="891219"/>
            <a:chOff x="913" y="0"/>
            <a:chExt cx="6226175" cy="719137"/>
          </a:xfrm>
          <a:solidFill>
            <a:schemeClr val="accent4">
              <a:lumMod val="50000"/>
            </a:schemeClr>
          </a:solidFill>
        </p:grpSpPr>
        <p:sp>
          <p:nvSpPr>
            <p:cNvPr id="6" name="AutoShape 3"/>
            <p:cNvSpPr>
              <a:spLocks noChangeArrowheads="1"/>
            </p:cNvSpPr>
            <p:nvPr/>
          </p:nvSpPr>
          <p:spPr bwMode="auto">
            <a:xfrm>
              <a:off x="913" y="0"/>
              <a:ext cx="6226175" cy="719137"/>
            </a:xfrm>
            <a:prstGeom prst="roundRect">
              <a:avLst>
                <a:gd name="adj" fmla="val 16667"/>
              </a:avLst>
            </a:prstGeom>
            <a:grpFill/>
            <a:ln>
              <a:solidFill>
                <a:schemeClr val="accent4">
                  <a:lumMod val="60000"/>
                  <a:lumOff val="40000"/>
                </a:schemeClr>
              </a:solidFill>
            </a:ln>
          </p:spPr>
          <p:txBody>
            <a:bodyPr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0" hangingPunct="1">
                <a:lnSpc>
                  <a:spcPct val="100000"/>
                </a:lnSpc>
                <a:spcBef>
                  <a:spcPct val="0"/>
                </a:spcBef>
                <a:spcAft>
                  <a:spcPts val="0"/>
                </a:spcAft>
                <a:buClrTx/>
                <a:buSzTx/>
                <a:buFontTx/>
                <a:buNone/>
                <a:defRPr/>
              </a:pPr>
              <a:endParaRPr kumimoji="0" lang="zh-CN" altLang="en-US" sz="1800" b="1" i="0" u="none" strike="noStrike" kern="1200" cap="none" spc="0" normalizeH="0" baseline="0" noProof="0">
                <a:ln>
                  <a:noFill/>
                </a:ln>
                <a:solidFill>
                  <a:srgbClr val="FF0000"/>
                </a:solidFill>
                <a:effectLst/>
                <a:uLnTx/>
                <a:uFillTx/>
                <a:latin typeface="Arial" panose="020B0604020202020204" pitchFamily="34" charset="0"/>
                <a:ea typeface="SimSun" panose="02010600030101010101" pitchFamily="2" charset="-122"/>
                <a:cs typeface="+mn-cs"/>
              </a:endParaRPr>
            </a:p>
          </p:txBody>
        </p:sp>
        <p:sp>
          <p:nvSpPr>
            <p:cNvPr id="7" name="AutoShape 3"/>
            <p:cNvSpPr>
              <a:spLocks noChangeArrowheads="1"/>
            </p:cNvSpPr>
            <p:nvPr/>
          </p:nvSpPr>
          <p:spPr bwMode="auto">
            <a:xfrm>
              <a:off x="40731" y="66340"/>
              <a:ext cx="6116165" cy="541337"/>
            </a:xfrm>
            <a:prstGeom prst="roundRect">
              <a:avLst>
                <a:gd name="adj" fmla="val 16667"/>
              </a:avLst>
            </a:prstGeom>
            <a:solidFill>
              <a:schemeClr val="bg1"/>
            </a:solidFill>
            <a:ln w="25400">
              <a:solidFill>
                <a:schemeClr val="accent4">
                  <a:lumMod val="60000"/>
                  <a:lumOff val="40000"/>
                </a:schemeClr>
              </a:solidFill>
              <a:round/>
            </a:ln>
          </p:spPr>
          <p:txBody>
            <a:bodyPr wrap="none" anchor="ctr"/>
            <a:lstStyle>
              <a:lvl1pPr latinLnBrk="1">
                <a:spcBef>
                  <a:spcPct val="20000"/>
                </a:spcBef>
                <a:buFont typeface="Arial" panose="020B0604020202020204" pitchFamily="34" charset="0"/>
                <a:buChar char="•"/>
                <a:defRPr sz="3500">
                  <a:solidFill>
                    <a:schemeClr val="tx1"/>
                  </a:solidFill>
                  <a:latin typeface="Malgun Gothic" panose="020B0503020000020004" pitchFamily="34" charset="-127"/>
                </a:defRPr>
              </a:lvl1pPr>
              <a:lvl2pPr marL="817880" indent="-314325" latinLnBrk="1">
                <a:spcBef>
                  <a:spcPct val="20000"/>
                </a:spcBef>
                <a:buFont typeface="Arial" panose="020B0604020202020204" pitchFamily="34" charset="0"/>
                <a:buChar char="–"/>
                <a:defRPr sz="3000">
                  <a:solidFill>
                    <a:schemeClr val="tx1"/>
                  </a:solidFill>
                  <a:latin typeface="Malgun Gothic" panose="020B0503020000020004" pitchFamily="34" charset="-127"/>
                </a:defRPr>
              </a:lvl2pPr>
              <a:lvl3pPr marL="1259205" indent="-250825" latinLnBrk="1">
                <a:spcBef>
                  <a:spcPct val="20000"/>
                </a:spcBef>
                <a:buFont typeface="Arial" panose="020B0604020202020204" pitchFamily="34" charset="0"/>
                <a:buChar char="•"/>
                <a:defRPr sz="2600">
                  <a:solidFill>
                    <a:schemeClr val="tx1"/>
                  </a:solidFill>
                  <a:latin typeface="Malgun Gothic" panose="020B0503020000020004" pitchFamily="34" charset="-127"/>
                </a:defRPr>
              </a:lvl3pPr>
              <a:lvl4pPr marL="176403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4pPr>
              <a:lvl5pPr marL="2266950" indent="-250825" latinLnBrk="1">
                <a:spcBef>
                  <a:spcPct val="20000"/>
                </a:spcBef>
                <a:buFont typeface="Arial" panose="020B0604020202020204" pitchFamily="34" charset="0"/>
                <a:buChar char="»"/>
                <a:defRPr sz="2200">
                  <a:solidFill>
                    <a:schemeClr val="tx1"/>
                  </a:solidFill>
                  <a:latin typeface="Malgun Gothic" panose="020B0503020000020004" pitchFamily="34" charset="-127"/>
                </a:defRPr>
              </a:lvl5pPr>
              <a:lvl6pPr marL="27241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6pPr>
              <a:lvl7pPr marL="31813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7pPr>
              <a:lvl8pPr marL="36385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8pPr>
              <a:lvl9pPr marL="4095750" indent="-250825" defTabSz="449580" eaLnBrk="0" fontAlgn="base" latinLnBrk="1" hangingPunct="0">
                <a:spcBef>
                  <a:spcPct val="20000"/>
                </a:spcBef>
                <a:spcAft>
                  <a:spcPct val="0"/>
                </a:spcAft>
                <a:buFont typeface="Arial" panose="020B0604020202020204" pitchFamily="34" charset="0"/>
                <a:buChar char="»"/>
                <a:defRPr sz="2200">
                  <a:solidFill>
                    <a:schemeClr val="tx1"/>
                  </a:solidFill>
                  <a:latin typeface="Malgun Gothic" panose="020B0503020000020004" pitchFamily="34" charset="-127"/>
                </a:defRPr>
              </a:lvl9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kumimoji="0" lang="en-US" sz="28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LỰA CHỌN THỊ TRƯỜNG MỤC TIÊU THEO 5 TIÊU CHÍ CƠ BẢN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Top)">
                                      <p:cBhvr>
                                        <p:cTn id="10" dur="500"/>
                                        <p:tgtEl>
                                          <p:spTgt spid="2"/>
                                        </p:tgtEl>
                                      </p:cBhvr>
                                    </p:animEffect>
                                  </p:childTnLst>
                                </p:cTn>
                              </p:par>
                            </p:childTnLst>
                          </p:cTn>
                        </p:par>
                        <p:par>
                          <p:cTn id="11" fill="hold">
                            <p:stCondLst>
                              <p:cond delay="800"/>
                            </p:stCondLst>
                            <p:childTnLst>
                              <p:par>
                                <p:cTn id="12" presetID="42"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DB372-3893-9132-2992-39715E3A65BD}"/>
            </a:ext>
          </a:extLst>
        </p:cNvPr>
        <p:cNvGrpSpPr/>
        <p:nvPr/>
      </p:nvGrpSpPr>
      <p:grpSpPr>
        <a:xfrm>
          <a:off x="0" y="0"/>
          <a:ext cx="0" cy="0"/>
          <a:chOff x="0" y="0"/>
          <a:chExt cx="0" cy="0"/>
        </a:xfrm>
      </p:grpSpPr>
      <p:pic>
        <p:nvPicPr>
          <p:cNvPr id="7" name="Video 6">
            <a:extLst>
              <a:ext uri="{FF2B5EF4-FFF2-40B4-BE49-F238E27FC236}">
                <a16:creationId xmlns:a16="http://schemas.microsoft.com/office/drawing/2014/main" id="{7CA97BBE-8F5D-5656-D5CA-EE5593C8ABA9}"/>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a:fillRect/>
          </a:stretch>
        </p:blipFill>
        <p:spPr>
          <a:xfrm>
            <a:off x="-3047" y="10"/>
            <a:ext cx="12191999" cy="6857990"/>
          </a:xfrm>
          <a:prstGeom prst="rect">
            <a:avLst/>
          </a:prstGeom>
        </p:spPr>
      </p:pic>
      <p:sp>
        <p:nvSpPr>
          <p:cNvPr id="2" name="Title 1">
            <a:extLst>
              <a:ext uri="{FF2B5EF4-FFF2-40B4-BE49-F238E27FC236}">
                <a16:creationId xmlns:a16="http://schemas.microsoft.com/office/drawing/2014/main" id="{70C36965-C811-FC97-1449-693F13492597}"/>
              </a:ext>
            </a:extLst>
          </p:cNvPr>
          <p:cNvSpPr>
            <a:spLocks noGrp="1"/>
          </p:cNvSpPr>
          <p:nvPr>
            <p:ph type="ctrTitle"/>
          </p:nvPr>
        </p:nvSpPr>
        <p:spPr>
          <a:xfrm>
            <a:off x="5127171" y="0"/>
            <a:ext cx="6971518" cy="3574778"/>
          </a:xfrm>
          <a:effectLst>
            <a:outerShdw blurRad="50800" dist="38100" dir="2700000" algn="tl" rotWithShape="0">
              <a:prstClr val="black">
                <a:alpha val="40000"/>
              </a:prstClr>
            </a:outerShdw>
          </a:effectLst>
        </p:spPr>
        <p:txBody>
          <a:bodyPr>
            <a:normAutofit/>
          </a:bodyPr>
          <a:lstStyle/>
          <a:p>
            <a:r>
              <a:rPr lang="en-US" sz="5200" b="1" dirty="0">
                <a:latin typeface="Arial" panose="020B0604020202020204" pitchFamily="34" charset="0"/>
                <a:cs typeface="Arial" panose="020B0604020202020204" pitchFamily="34" charset="0"/>
              </a:rPr>
              <a:t>THANK YOU FOR YOUR ATTENTION!</a:t>
            </a:r>
            <a:endParaRPr lang="en-US" sz="5200" b="1" dirty="0">
              <a:solidFill>
                <a:srgbClr val="FFFFFF"/>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873286B7-2340-51C6-29BE-0CF7FFA8FC00}"/>
              </a:ext>
            </a:extLst>
          </p:cNvPr>
          <p:cNvSpPr>
            <a:spLocks noGrp="1"/>
          </p:cNvSpPr>
          <p:nvPr>
            <p:ph type="subTitle" idx="1"/>
          </p:nvPr>
        </p:nvSpPr>
        <p:spPr>
          <a:xfrm>
            <a:off x="2040289" y="4390881"/>
            <a:ext cx="10058400" cy="1282707"/>
          </a:xfrm>
          <a:effectLst>
            <a:outerShdw blurRad="50800" dist="38100" dir="2700000" algn="tl" rotWithShape="0">
              <a:prstClr val="black">
                <a:alpha val="40000"/>
              </a:prstClr>
            </a:outerShdw>
          </a:effectLst>
        </p:spPr>
        <p:txBody>
          <a:bodyPr>
            <a:normAutofit/>
          </a:bodyPr>
          <a:lstStyle/>
          <a:p>
            <a:r>
              <a:rPr lang="en-US" sz="3200" b="1" dirty="0">
                <a:solidFill>
                  <a:srgbClr val="FFFF00"/>
                </a:solidFill>
                <a:latin typeface="Arial" panose="020B0604020202020204"/>
                <a:ea typeface="方正粗倩简体"/>
              </a:rPr>
              <a:t>THE END</a:t>
            </a:r>
            <a:endParaRPr lang="en-US" sz="3200" b="1" i="1"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735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57" fill="hold"/>
                                        <p:tgtEl>
                                          <p:spTgt spid="7"/>
                                        </p:tgtEl>
                                      </p:cBhvr>
                                    </p:cmd>
                                  </p:childTnLst>
                                </p:cTn>
                              </p:par>
                              <p:par>
                                <p:cTn id="7" presetID="10" presetClass="entr" presetSubtype="0" fill="hold" grpId="0" nodeType="withEffect">
                                  <p:stCondLst>
                                    <p:cond delay="2000"/>
                                  </p:stCondLst>
                                  <p:iterate type="lt">
                                    <p:tmPct val="10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400"/>
                                        <p:tgtEl>
                                          <p:spTgt spid="3">
                                            <p:txEl>
                                              <p:pRg st="0" end="0"/>
                                            </p:txEl>
                                          </p:spTgt>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7"/>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7"/>
                                        </p:tgtEl>
                                      </p:cBhvr>
                                    </p:cmd>
                                  </p:childTnLst>
                                </p:cTn>
                              </p:par>
                            </p:childTnLst>
                          </p:cTn>
                        </p:par>
                      </p:childTnLst>
                    </p:cTn>
                  </p:par>
                </p:childTnLst>
              </p:cTn>
              <p:nextCondLst>
                <p:cond evt="onClick" delay="0">
                  <p:tgtEl>
                    <p:spTgt spid="7"/>
                  </p:tgtEl>
                </p:cond>
              </p:nextCondLst>
            </p:seq>
            <p:video>
              <p:cMediaNode mute="1">
                <p:cTn id="18" repeatCount="indefinite" fill="hold" display="0">
                  <p:stCondLst>
                    <p:cond delay="indefinite"/>
                  </p:stCondLst>
                </p:cTn>
                <p:tgtEl>
                  <p:spTgt spid="7"/>
                </p:tgtEl>
              </p:cMediaNode>
            </p:video>
          </p:childTnLst>
        </p:cTn>
      </p:par>
    </p:tnLst>
    <p:bldLst>
      <p:bldP spid="2" grpId="0"/>
      <p:bldP spid="3" grpId="0" build="p"/>
    </p:bldLst>
  </p:timing>
</p:sld>
</file>

<file path=ppt/theme/theme1.xml><?xml version="1.0" encoding="utf-8"?>
<a:theme xmlns:a="http://schemas.openxmlformats.org/drawingml/2006/main" name="ShapesVTI">
  <a:themeElements>
    <a:clrScheme name="Shapes">
      <a:dk1>
        <a:sysClr val="windowText" lastClr="000000"/>
      </a:dk1>
      <a:lt1>
        <a:sysClr val="window" lastClr="FFFFFF"/>
      </a:lt1>
      <a:dk2>
        <a:srgbClr val="281B10"/>
      </a:dk2>
      <a:lt2>
        <a:srgbClr val="FFF9F5"/>
      </a:lt2>
      <a:accent1>
        <a:srgbClr val="EE7661"/>
      </a:accent1>
      <a:accent2>
        <a:srgbClr val="4E91F0"/>
      </a:accent2>
      <a:accent3>
        <a:srgbClr val="5B5260"/>
      </a:accent3>
      <a:accent4>
        <a:srgbClr val="2CC3B4"/>
      </a:accent4>
      <a:accent5>
        <a:srgbClr val="C097F8"/>
      </a:accent5>
      <a:accent6>
        <a:srgbClr val="FF9514"/>
      </a:accent6>
      <a:hlink>
        <a:srgbClr val="E50CBC"/>
      </a:hlink>
      <a:folHlink>
        <a:srgbClr val="6257FF"/>
      </a:folHlink>
    </a:clrScheme>
    <a:fontScheme name="Festival">
      <a:majorFont>
        <a:latin typeface="Tw Cen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6171</Words>
  <Application>Microsoft Office PowerPoint</Application>
  <PresentationFormat>Widescreen</PresentationFormat>
  <Paragraphs>367</Paragraphs>
  <Slides>58</Slides>
  <Notes>27</Notes>
  <HiddenSlides>0</HiddenSlides>
  <MMClips>6</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58</vt:i4>
      </vt:variant>
    </vt:vector>
  </HeadingPairs>
  <TitlesOfParts>
    <vt:vector size="73" baseType="lpstr">
      <vt:lpstr>맑은 고딕</vt:lpstr>
      <vt:lpstr>맑은 고딕</vt:lpstr>
      <vt:lpstr>Microsoft YaHei</vt:lpstr>
      <vt:lpstr>SimSun</vt:lpstr>
      <vt:lpstr>Arial</vt:lpstr>
      <vt:lpstr>Arial Narrow</vt:lpstr>
      <vt:lpstr>Avenir Next LT Pro</vt:lpstr>
      <vt:lpstr>Calibri</vt:lpstr>
      <vt:lpstr>Symbol</vt:lpstr>
      <vt:lpstr>Times New Roman</vt:lpstr>
      <vt:lpstr>Tw Cen MT</vt:lpstr>
      <vt:lpstr>Wingdings</vt:lpstr>
      <vt:lpstr>ShapesVTI</vt:lpstr>
      <vt:lpstr>默认设计模板</vt:lpstr>
      <vt:lpstr>Office Theme</vt:lpstr>
      <vt:lpstr>CHƯƠNG 2  THỊ TRƯỜNG DU LỊCH</vt:lpstr>
      <vt:lpstr>PowerPoint Presentation</vt:lpstr>
      <vt:lpstr>CHƯƠNG 2  THỊ TRƯỜNG DU LỊCH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CHƯƠNG 2  THỊ TRƯỜNG DU LỊCH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CHƯƠNG 2  THỊ TRƯỜNG DU LỊCH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CHƯƠNG 2  THỊ TRƯỜNG DU LỊCH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DU LỊCH</dc:title>
  <dc:creator>Huỳnh Kim Liên - CĐ Văn Lang Sài Gòn</dc:creator>
  <cp:lastModifiedBy>Huynh Kim Lien</cp:lastModifiedBy>
  <cp:revision>118</cp:revision>
  <cp:lastPrinted>2024-02-25T15:45:36Z</cp:lastPrinted>
  <dcterms:created xsi:type="dcterms:W3CDTF">2022-10-20T06:15:00Z</dcterms:created>
  <dcterms:modified xsi:type="dcterms:W3CDTF">2025-02-26T06:34:21Z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0x01010058D9F5B08A729446891E56086570C179</vt:lpwstr>
  </property>
  <property fmtid="{D5CDD505-2E9C-101B-9397-08002B2CF9AE}" pid="3" name="KSOProductBuildVer">
    <vt:lpwstr>1033-11.2.0.9052</vt:lpwstr>
  </property>
</Properties>
</file>