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348" autoAdjust="0"/>
  </p:normalViewPr>
  <p:slideViewPr>
    <p:cSldViewPr>
      <p:cViewPr varScale="1">
        <p:scale>
          <a:sx n="36" d="100"/>
          <a:sy n="36" d="100"/>
        </p:scale>
        <p:origin x="1056" y="7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2928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2639695" cy="2162175"/>
          </a:xfrm>
          <a:custGeom>
            <a:avLst/>
            <a:gdLst/>
            <a:ahLst/>
            <a:cxnLst/>
            <a:rect l="l" t="t" r="r" b="b"/>
            <a:pathLst>
              <a:path w="2639695" h="2162175">
                <a:moveTo>
                  <a:pt x="2639395" y="0"/>
                </a:moveTo>
                <a:lnTo>
                  <a:pt x="1689423" y="0"/>
                </a:lnTo>
                <a:lnTo>
                  <a:pt x="1677857" y="13169"/>
                </a:lnTo>
                <a:lnTo>
                  <a:pt x="1647467" y="47245"/>
                </a:lnTo>
                <a:lnTo>
                  <a:pt x="1616820" y="81085"/>
                </a:lnTo>
                <a:lnTo>
                  <a:pt x="1585919" y="114689"/>
                </a:lnTo>
                <a:lnTo>
                  <a:pt x="1554764" y="148055"/>
                </a:lnTo>
                <a:lnTo>
                  <a:pt x="1523357" y="181182"/>
                </a:lnTo>
                <a:lnTo>
                  <a:pt x="1491700" y="214068"/>
                </a:lnTo>
                <a:lnTo>
                  <a:pt x="1459794" y="246711"/>
                </a:lnTo>
                <a:lnTo>
                  <a:pt x="1427641" y="279109"/>
                </a:lnTo>
                <a:lnTo>
                  <a:pt x="1395242" y="311262"/>
                </a:lnTo>
                <a:lnTo>
                  <a:pt x="1362599" y="343168"/>
                </a:lnTo>
                <a:lnTo>
                  <a:pt x="1329714" y="374825"/>
                </a:lnTo>
                <a:lnTo>
                  <a:pt x="1296587" y="406232"/>
                </a:lnTo>
                <a:lnTo>
                  <a:pt x="1263221" y="437387"/>
                </a:lnTo>
                <a:lnTo>
                  <a:pt x="1229617" y="468288"/>
                </a:lnTo>
                <a:lnTo>
                  <a:pt x="1195776" y="498935"/>
                </a:lnTo>
                <a:lnTo>
                  <a:pt x="1161701" y="529325"/>
                </a:lnTo>
                <a:lnTo>
                  <a:pt x="1127392" y="559457"/>
                </a:lnTo>
                <a:lnTo>
                  <a:pt x="1092851" y="589329"/>
                </a:lnTo>
                <a:lnTo>
                  <a:pt x="1058080" y="618941"/>
                </a:lnTo>
                <a:lnTo>
                  <a:pt x="1023080" y="648289"/>
                </a:lnTo>
                <a:lnTo>
                  <a:pt x="987854" y="677374"/>
                </a:lnTo>
                <a:lnTo>
                  <a:pt x="952401" y="706192"/>
                </a:lnTo>
                <a:lnTo>
                  <a:pt x="916724" y="734744"/>
                </a:lnTo>
                <a:lnTo>
                  <a:pt x="880825" y="763027"/>
                </a:lnTo>
                <a:lnTo>
                  <a:pt x="844705" y="791039"/>
                </a:lnTo>
                <a:lnTo>
                  <a:pt x="808365" y="818779"/>
                </a:lnTo>
                <a:lnTo>
                  <a:pt x="771807" y="846246"/>
                </a:lnTo>
                <a:lnTo>
                  <a:pt x="735033" y="873438"/>
                </a:lnTo>
                <a:lnTo>
                  <a:pt x="698044" y="900353"/>
                </a:lnTo>
                <a:lnTo>
                  <a:pt x="660841" y="926991"/>
                </a:lnTo>
                <a:lnTo>
                  <a:pt x="623427" y="953349"/>
                </a:lnTo>
                <a:lnTo>
                  <a:pt x="585803" y="979425"/>
                </a:lnTo>
                <a:lnTo>
                  <a:pt x="547969" y="1005219"/>
                </a:lnTo>
                <a:lnTo>
                  <a:pt x="509929" y="1030729"/>
                </a:lnTo>
                <a:lnTo>
                  <a:pt x="471683" y="1055953"/>
                </a:lnTo>
                <a:lnTo>
                  <a:pt x="433233" y="1080889"/>
                </a:lnTo>
                <a:lnTo>
                  <a:pt x="394580" y="1105537"/>
                </a:lnTo>
                <a:lnTo>
                  <a:pt x="355727" y="1129894"/>
                </a:lnTo>
                <a:lnTo>
                  <a:pt x="316674" y="1153960"/>
                </a:lnTo>
                <a:lnTo>
                  <a:pt x="277423" y="1177732"/>
                </a:lnTo>
                <a:lnTo>
                  <a:pt x="237975" y="1201209"/>
                </a:lnTo>
                <a:lnTo>
                  <a:pt x="198333" y="1224389"/>
                </a:lnTo>
                <a:lnTo>
                  <a:pt x="158498" y="1247271"/>
                </a:lnTo>
                <a:lnTo>
                  <a:pt x="118471" y="1269854"/>
                </a:lnTo>
                <a:lnTo>
                  <a:pt x="78253" y="1292135"/>
                </a:lnTo>
                <a:lnTo>
                  <a:pt x="37847" y="1314114"/>
                </a:lnTo>
                <a:lnTo>
                  <a:pt x="0" y="1334323"/>
                </a:lnTo>
                <a:lnTo>
                  <a:pt x="0" y="2162028"/>
                </a:lnTo>
                <a:lnTo>
                  <a:pt x="65233" y="2131810"/>
                </a:lnTo>
                <a:lnTo>
                  <a:pt x="158823" y="2086871"/>
                </a:lnTo>
                <a:lnTo>
                  <a:pt x="251605" y="2040529"/>
                </a:lnTo>
                <a:lnTo>
                  <a:pt x="343565" y="1992796"/>
                </a:lnTo>
                <a:lnTo>
                  <a:pt x="389233" y="1968413"/>
                </a:lnTo>
                <a:lnTo>
                  <a:pt x="434690" y="1943687"/>
                </a:lnTo>
                <a:lnTo>
                  <a:pt x="479935" y="1918621"/>
                </a:lnTo>
                <a:lnTo>
                  <a:pt x="524966" y="1893216"/>
                </a:lnTo>
                <a:lnTo>
                  <a:pt x="569781" y="1867474"/>
                </a:lnTo>
                <a:lnTo>
                  <a:pt x="614378" y="1841397"/>
                </a:lnTo>
                <a:lnTo>
                  <a:pt x="658756" y="1814985"/>
                </a:lnTo>
                <a:lnTo>
                  <a:pt x="702914" y="1788242"/>
                </a:lnTo>
                <a:lnTo>
                  <a:pt x="746848" y="1761169"/>
                </a:lnTo>
                <a:lnTo>
                  <a:pt x="790558" y="1733768"/>
                </a:lnTo>
                <a:lnTo>
                  <a:pt x="834042" y="1706040"/>
                </a:lnTo>
                <a:lnTo>
                  <a:pt x="877298" y="1677986"/>
                </a:lnTo>
                <a:lnTo>
                  <a:pt x="920324" y="1649610"/>
                </a:lnTo>
                <a:lnTo>
                  <a:pt x="963119" y="1620912"/>
                </a:lnTo>
                <a:lnTo>
                  <a:pt x="1005681" y="1591894"/>
                </a:lnTo>
                <a:lnTo>
                  <a:pt x="1048008" y="1562558"/>
                </a:lnTo>
                <a:lnTo>
                  <a:pt x="1090098" y="1532906"/>
                </a:lnTo>
                <a:lnTo>
                  <a:pt x="1131950" y="1502940"/>
                </a:lnTo>
                <a:lnTo>
                  <a:pt x="1173562" y="1472660"/>
                </a:lnTo>
                <a:lnTo>
                  <a:pt x="1214932" y="1442070"/>
                </a:lnTo>
                <a:lnTo>
                  <a:pt x="1256058" y="1411170"/>
                </a:lnTo>
                <a:lnTo>
                  <a:pt x="1296940" y="1379963"/>
                </a:lnTo>
                <a:lnTo>
                  <a:pt x="1337574" y="1348449"/>
                </a:lnTo>
                <a:lnTo>
                  <a:pt x="1377960" y="1316632"/>
                </a:lnTo>
                <a:lnTo>
                  <a:pt x="1418095" y="1284512"/>
                </a:lnTo>
                <a:lnTo>
                  <a:pt x="1457978" y="1252091"/>
                </a:lnTo>
                <a:lnTo>
                  <a:pt x="1497607" y="1219371"/>
                </a:lnTo>
                <a:lnTo>
                  <a:pt x="1536980" y="1186355"/>
                </a:lnTo>
                <a:lnTo>
                  <a:pt x="1576097" y="1153042"/>
                </a:lnTo>
                <a:lnTo>
                  <a:pt x="1614953" y="1119436"/>
                </a:lnTo>
                <a:lnTo>
                  <a:pt x="1653550" y="1085538"/>
                </a:lnTo>
                <a:lnTo>
                  <a:pt x="1691883" y="1051350"/>
                </a:lnTo>
                <a:lnTo>
                  <a:pt x="1729952" y="1016873"/>
                </a:lnTo>
                <a:lnTo>
                  <a:pt x="1767755" y="982109"/>
                </a:lnTo>
                <a:lnTo>
                  <a:pt x="1805291" y="947060"/>
                </a:lnTo>
                <a:lnTo>
                  <a:pt x="1842557" y="911728"/>
                </a:lnTo>
                <a:lnTo>
                  <a:pt x="1879551" y="876114"/>
                </a:lnTo>
                <a:lnTo>
                  <a:pt x="1916273" y="840221"/>
                </a:lnTo>
                <a:lnTo>
                  <a:pt x="1952720" y="804049"/>
                </a:lnTo>
                <a:lnTo>
                  <a:pt x="1988890" y="767600"/>
                </a:lnTo>
                <a:lnTo>
                  <a:pt x="2024782" y="730877"/>
                </a:lnTo>
                <a:lnTo>
                  <a:pt x="2060395" y="693882"/>
                </a:lnTo>
                <a:lnTo>
                  <a:pt x="2095725" y="656614"/>
                </a:lnTo>
                <a:lnTo>
                  <a:pt x="2130899" y="618941"/>
                </a:lnTo>
                <a:lnTo>
                  <a:pt x="2165535" y="581273"/>
                </a:lnTo>
                <a:lnTo>
                  <a:pt x="2200010" y="543203"/>
                </a:lnTo>
                <a:lnTo>
                  <a:pt x="2234197" y="504868"/>
                </a:lnTo>
                <a:lnTo>
                  <a:pt x="2268094" y="466271"/>
                </a:lnTo>
                <a:lnTo>
                  <a:pt x="2301698" y="427413"/>
                </a:lnTo>
                <a:lnTo>
                  <a:pt x="2335009" y="388296"/>
                </a:lnTo>
                <a:lnTo>
                  <a:pt x="2368024" y="348922"/>
                </a:lnTo>
                <a:lnTo>
                  <a:pt x="2400742" y="309292"/>
                </a:lnTo>
                <a:lnTo>
                  <a:pt x="2433161" y="269408"/>
                </a:lnTo>
                <a:lnTo>
                  <a:pt x="2465279" y="229272"/>
                </a:lnTo>
                <a:lnTo>
                  <a:pt x="2497095" y="188885"/>
                </a:lnTo>
                <a:lnTo>
                  <a:pt x="2528607" y="148250"/>
                </a:lnTo>
                <a:lnTo>
                  <a:pt x="2559812" y="107368"/>
                </a:lnTo>
                <a:lnTo>
                  <a:pt x="2590710" y="66240"/>
                </a:lnTo>
                <a:lnTo>
                  <a:pt x="2621299" y="24870"/>
                </a:lnTo>
                <a:lnTo>
                  <a:pt x="2639395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543957" y="763582"/>
            <a:ext cx="393700" cy="342900"/>
          </a:xfrm>
          <a:custGeom>
            <a:avLst/>
            <a:gdLst/>
            <a:ahLst/>
            <a:cxnLst/>
            <a:rect l="l" t="t" r="r" b="b"/>
            <a:pathLst>
              <a:path w="393700" h="342900">
                <a:moveTo>
                  <a:pt x="199612" y="342461"/>
                </a:moveTo>
                <a:lnTo>
                  <a:pt x="0" y="342461"/>
                </a:lnTo>
                <a:lnTo>
                  <a:pt x="197722" y="0"/>
                </a:lnTo>
                <a:lnTo>
                  <a:pt x="393629" y="0"/>
                </a:lnTo>
                <a:lnTo>
                  <a:pt x="393629" y="6417"/>
                </a:lnTo>
                <a:lnTo>
                  <a:pt x="199612" y="342461"/>
                </a:lnTo>
                <a:close/>
              </a:path>
            </a:pathLst>
          </a:custGeom>
          <a:solidFill>
            <a:srgbClr val="BE1B2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634226" y="577462"/>
            <a:ext cx="303530" cy="186690"/>
          </a:xfrm>
          <a:custGeom>
            <a:avLst/>
            <a:gdLst/>
            <a:ahLst/>
            <a:cxnLst/>
            <a:rect l="l" t="t" r="r" b="b"/>
            <a:pathLst>
              <a:path w="303530" h="186690">
                <a:moveTo>
                  <a:pt x="303359" y="186120"/>
                </a:moveTo>
                <a:lnTo>
                  <a:pt x="107452" y="186120"/>
                </a:lnTo>
                <a:lnTo>
                  <a:pt x="0" y="0"/>
                </a:lnTo>
                <a:lnTo>
                  <a:pt x="199604" y="0"/>
                </a:lnTo>
                <a:lnTo>
                  <a:pt x="303359" y="179703"/>
                </a:lnTo>
                <a:lnTo>
                  <a:pt x="303359" y="186120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299512" y="421121"/>
            <a:ext cx="397510" cy="342900"/>
          </a:xfrm>
          <a:custGeom>
            <a:avLst/>
            <a:gdLst/>
            <a:ahLst/>
            <a:cxnLst/>
            <a:rect l="l" t="t" r="r" b="b"/>
            <a:pathLst>
              <a:path w="397510" h="342900">
                <a:moveTo>
                  <a:pt x="397329" y="342461"/>
                </a:moveTo>
                <a:lnTo>
                  <a:pt x="197719" y="342461"/>
                </a:lnTo>
                <a:lnTo>
                  <a:pt x="0" y="0"/>
                </a:lnTo>
                <a:lnTo>
                  <a:pt x="199612" y="0"/>
                </a:lnTo>
                <a:lnTo>
                  <a:pt x="397329" y="342461"/>
                </a:lnTo>
                <a:close/>
              </a:path>
            </a:pathLst>
          </a:custGeom>
          <a:solidFill>
            <a:srgbClr val="7373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1389777" y="763582"/>
            <a:ext cx="307340" cy="186690"/>
          </a:xfrm>
          <a:custGeom>
            <a:avLst/>
            <a:gdLst/>
            <a:ahLst/>
            <a:cxnLst/>
            <a:rect l="l" t="t" r="r" b="b"/>
            <a:pathLst>
              <a:path w="307339" h="186690">
                <a:moveTo>
                  <a:pt x="199612" y="186120"/>
                </a:moveTo>
                <a:lnTo>
                  <a:pt x="0" y="186120"/>
                </a:lnTo>
                <a:lnTo>
                  <a:pt x="107455" y="0"/>
                </a:lnTo>
                <a:lnTo>
                  <a:pt x="307064" y="0"/>
                </a:lnTo>
                <a:lnTo>
                  <a:pt x="199612" y="1861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F5757">
              <a:alpha val="52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66716" y="435038"/>
            <a:ext cx="8524595" cy="63614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2928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226726" y="2063144"/>
            <a:ext cx="7706359" cy="1593850"/>
          </a:xfrm>
          <a:custGeom>
            <a:avLst/>
            <a:gdLst/>
            <a:ahLst/>
            <a:cxnLst/>
            <a:rect l="l" t="t" r="r" b="b"/>
            <a:pathLst>
              <a:path w="7706359" h="1593850">
                <a:moveTo>
                  <a:pt x="7706067" y="1593287"/>
                </a:moveTo>
                <a:lnTo>
                  <a:pt x="0" y="1593287"/>
                </a:lnTo>
                <a:lnTo>
                  <a:pt x="0" y="0"/>
                </a:lnTo>
                <a:lnTo>
                  <a:pt x="7706067" y="0"/>
                </a:lnTo>
                <a:lnTo>
                  <a:pt x="7706067" y="1593287"/>
                </a:lnTo>
                <a:close/>
              </a:path>
            </a:pathLst>
          </a:custGeom>
          <a:solidFill>
            <a:srgbClr val="7373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226726" y="5431183"/>
            <a:ext cx="7706359" cy="1493520"/>
          </a:xfrm>
          <a:custGeom>
            <a:avLst/>
            <a:gdLst/>
            <a:ahLst/>
            <a:cxnLst/>
            <a:rect l="l" t="t" r="r" b="b"/>
            <a:pathLst>
              <a:path w="7706359" h="1493520">
                <a:moveTo>
                  <a:pt x="7706067" y="1493519"/>
                </a:moveTo>
                <a:lnTo>
                  <a:pt x="0" y="1493519"/>
                </a:lnTo>
                <a:lnTo>
                  <a:pt x="0" y="0"/>
                </a:lnTo>
                <a:lnTo>
                  <a:pt x="7706067" y="0"/>
                </a:lnTo>
                <a:lnTo>
                  <a:pt x="7706067" y="1493519"/>
                </a:lnTo>
                <a:close/>
              </a:path>
            </a:pathLst>
          </a:custGeom>
          <a:solidFill>
            <a:srgbClr val="7373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226726" y="3846931"/>
            <a:ext cx="7706359" cy="1393825"/>
          </a:xfrm>
          <a:custGeom>
            <a:avLst/>
            <a:gdLst/>
            <a:ahLst/>
            <a:cxnLst/>
            <a:rect l="l" t="t" r="r" b="b"/>
            <a:pathLst>
              <a:path w="7706359" h="1393825">
                <a:moveTo>
                  <a:pt x="7706066" y="1393752"/>
                </a:moveTo>
                <a:lnTo>
                  <a:pt x="0" y="1393752"/>
                </a:lnTo>
                <a:lnTo>
                  <a:pt x="0" y="0"/>
                </a:lnTo>
                <a:lnTo>
                  <a:pt x="7706066" y="0"/>
                </a:lnTo>
                <a:lnTo>
                  <a:pt x="7706066" y="1393752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0" y="0"/>
            <a:ext cx="2639695" cy="2162175"/>
          </a:xfrm>
          <a:custGeom>
            <a:avLst/>
            <a:gdLst/>
            <a:ahLst/>
            <a:cxnLst/>
            <a:rect l="l" t="t" r="r" b="b"/>
            <a:pathLst>
              <a:path w="2639695" h="2162175">
                <a:moveTo>
                  <a:pt x="2639395" y="0"/>
                </a:moveTo>
                <a:lnTo>
                  <a:pt x="1689423" y="0"/>
                </a:lnTo>
                <a:lnTo>
                  <a:pt x="1677857" y="13169"/>
                </a:lnTo>
                <a:lnTo>
                  <a:pt x="1647467" y="47245"/>
                </a:lnTo>
                <a:lnTo>
                  <a:pt x="1616820" y="81085"/>
                </a:lnTo>
                <a:lnTo>
                  <a:pt x="1585919" y="114689"/>
                </a:lnTo>
                <a:lnTo>
                  <a:pt x="1554764" y="148055"/>
                </a:lnTo>
                <a:lnTo>
                  <a:pt x="1523357" y="181182"/>
                </a:lnTo>
                <a:lnTo>
                  <a:pt x="1491700" y="214068"/>
                </a:lnTo>
                <a:lnTo>
                  <a:pt x="1459794" y="246711"/>
                </a:lnTo>
                <a:lnTo>
                  <a:pt x="1427641" y="279109"/>
                </a:lnTo>
                <a:lnTo>
                  <a:pt x="1395242" y="311262"/>
                </a:lnTo>
                <a:lnTo>
                  <a:pt x="1362599" y="343168"/>
                </a:lnTo>
                <a:lnTo>
                  <a:pt x="1329714" y="374825"/>
                </a:lnTo>
                <a:lnTo>
                  <a:pt x="1296587" y="406232"/>
                </a:lnTo>
                <a:lnTo>
                  <a:pt x="1263221" y="437387"/>
                </a:lnTo>
                <a:lnTo>
                  <a:pt x="1229617" y="468288"/>
                </a:lnTo>
                <a:lnTo>
                  <a:pt x="1195776" y="498935"/>
                </a:lnTo>
                <a:lnTo>
                  <a:pt x="1161701" y="529325"/>
                </a:lnTo>
                <a:lnTo>
                  <a:pt x="1127392" y="559457"/>
                </a:lnTo>
                <a:lnTo>
                  <a:pt x="1092851" y="589329"/>
                </a:lnTo>
                <a:lnTo>
                  <a:pt x="1058080" y="618941"/>
                </a:lnTo>
                <a:lnTo>
                  <a:pt x="1023080" y="648289"/>
                </a:lnTo>
                <a:lnTo>
                  <a:pt x="987854" y="677374"/>
                </a:lnTo>
                <a:lnTo>
                  <a:pt x="952401" y="706192"/>
                </a:lnTo>
                <a:lnTo>
                  <a:pt x="916724" y="734744"/>
                </a:lnTo>
                <a:lnTo>
                  <a:pt x="880825" y="763027"/>
                </a:lnTo>
                <a:lnTo>
                  <a:pt x="844705" y="791039"/>
                </a:lnTo>
                <a:lnTo>
                  <a:pt x="808365" y="818779"/>
                </a:lnTo>
                <a:lnTo>
                  <a:pt x="771807" y="846246"/>
                </a:lnTo>
                <a:lnTo>
                  <a:pt x="735033" y="873438"/>
                </a:lnTo>
                <a:lnTo>
                  <a:pt x="698044" y="900353"/>
                </a:lnTo>
                <a:lnTo>
                  <a:pt x="660841" y="926991"/>
                </a:lnTo>
                <a:lnTo>
                  <a:pt x="623427" y="953349"/>
                </a:lnTo>
                <a:lnTo>
                  <a:pt x="585803" y="979425"/>
                </a:lnTo>
                <a:lnTo>
                  <a:pt x="547969" y="1005219"/>
                </a:lnTo>
                <a:lnTo>
                  <a:pt x="509929" y="1030729"/>
                </a:lnTo>
                <a:lnTo>
                  <a:pt x="471683" y="1055953"/>
                </a:lnTo>
                <a:lnTo>
                  <a:pt x="433233" y="1080889"/>
                </a:lnTo>
                <a:lnTo>
                  <a:pt x="394580" y="1105537"/>
                </a:lnTo>
                <a:lnTo>
                  <a:pt x="355727" y="1129894"/>
                </a:lnTo>
                <a:lnTo>
                  <a:pt x="316674" y="1153960"/>
                </a:lnTo>
                <a:lnTo>
                  <a:pt x="277423" y="1177732"/>
                </a:lnTo>
                <a:lnTo>
                  <a:pt x="237975" y="1201209"/>
                </a:lnTo>
                <a:lnTo>
                  <a:pt x="198333" y="1224389"/>
                </a:lnTo>
                <a:lnTo>
                  <a:pt x="158498" y="1247271"/>
                </a:lnTo>
                <a:lnTo>
                  <a:pt x="118471" y="1269854"/>
                </a:lnTo>
                <a:lnTo>
                  <a:pt x="78253" y="1292135"/>
                </a:lnTo>
                <a:lnTo>
                  <a:pt x="37847" y="1314114"/>
                </a:lnTo>
                <a:lnTo>
                  <a:pt x="0" y="1334323"/>
                </a:lnTo>
                <a:lnTo>
                  <a:pt x="0" y="2162028"/>
                </a:lnTo>
                <a:lnTo>
                  <a:pt x="65233" y="2131810"/>
                </a:lnTo>
                <a:lnTo>
                  <a:pt x="158823" y="2086871"/>
                </a:lnTo>
                <a:lnTo>
                  <a:pt x="251605" y="2040529"/>
                </a:lnTo>
                <a:lnTo>
                  <a:pt x="343565" y="1992796"/>
                </a:lnTo>
                <a:lnTo>
                  <a:pt x="389233" y="1968413"/>
                </a:lnTo>
                <a:lnTo>
                  <a:pt x="434690" y="1943687"/>
                </a:lnTo>
                <a:lnTo>
                  <a:pt x="479935" y="1918621"/>
                </a:lnTo>
                <a:lnTo>
                  <a:pt x="524966" y="1893216"/>
                </a:lnTo>
                <a:lnTo>
                  <a:pt x="569781" y="1867474"/>
                </a:lnTo>
                <a:lnTo>
                  <a:pt x="614378" y="1841397"/>
                </a:lnTo>
                <a:lnTo>
                  <a:pt x="658756" y="1814985"/>
                </a:lnTo>
                <a:lnTo>
                  <a:pt x="702914" y="1788242"/>
                </a:lnTo>
                <a:lnTo>
                  <a:pt x="746848" y="1761169"/>
                </a:lnTo>
                <a:lnTo>
                  <a:pt x="790558" y="1733768"/>
                </a:lnTo>
                <a:lnTo>
                  <a:pt x="834042" y="1706040"/>
                </a:lnTo>
                <a:lnTo>
                  <a:pt x="877298" y="1677986"/>
                </a:lnTo>
                <a:lnTo>
                  <a:pt x="920324" y="1649610"/>
                </a:lnTo>
                <a:lnTo>
                  <a:pt x="963119" y="1620912"/>
                </a:lnTo>
                <a:lnTo>
                  <a:pt x="1005681" y="1591894"/>
                </a:lnTo>
                <a:lnTo>
                  <a:pt x="1048008" y="1562558"/>
                </a:lnTo>
                <a:lnTo>
                  <a:pt x="1090098" y="1532906"/>
                </a:lnTo>
                <a:lnTo>
                  <a:pt x="1131950" y="1502940"/>
                </a:lnTo>
                <a:lnTo>
                  <a:pt x="1173562" y="1472660"/>
                </a:lnTo>
                <a:lnTo>
                  <a:pt x="1214932" y="1442070"/>
                </a:lnTo>
                <a:lnTo>
                  <a:pt x="1256058" y="1411170"/>
                </a:lnTo>
                <a:lnTo>
                  <a:pt x="1296940" y="1379963"/>
                </a:lnTo>
                <a:lnTo>
                  <a:pt x="1337574" y="1348449"/>
                </a:lnTo>
                <a:lnTo>
                  <a:pt x="1377960" y="1316632"/>
                </a:lnTo>
                <a:lnTo>
                  <a:pt x="1418095" y="1284512"/>
                </a:lnTo>
                <a:lnTo>
                  <a:pt x="1457978" y="1252091"/>
                </a:lnTo>
                <a:lnTo>
                  <a:pt x="1497607" y="1219371"/>
                </a:lnTo>
                <a:lnTo>
                  <a:pt x="1536980" y="1186355"/>
                </a:lnTo>
                <a:lnTo>
                  <a:pt x="1576097" y="1153042"/>
                </a:lnTo>
                <a:lnTo>
                  <a:pt x="1614953" y="1119436"/>
                </a:lnTo>
                <a:lnTo>
                  <a:pt x="1653550" y="1085538"/>
                </a:lnTo>
                <a:lnTo>
                  <a:pt x="1691883" y="1051350"/>
                </a:lnTo>
                <a:lnTo>
                  <a:pt x="1729952" y="1016873"/>
                </a:lnTo>
                <a:lnTo>
                  <a:pt x="1767755" y="982109"/>
                </a:lnTo>
                <a:lnTo>
                  <a:pt x="1805291" y="947060"/>
                </a:lnTo>
                <a:lnTo>
                  <a:pt x="1842557" y="911728"/>
                </a:lnTo>
                <a:lnTo>
                  <a:pt x="1879551" y="876114"/>
                </a:lnTo>
                <a:lnTo>
                  <a:pt x="1916273" y="840221"/>
                </a:lnTo>
                <a:lnTo>
                  <a:pt x="1952720" y="804049"/>
                </a:lnTo>
                <a:lnTo>
                  <a:pt x="1988890" y="767600"/>
                </a:lnTo>
                <a:lnTo>
                  <a:pt x="2024782" y="730877"/>
                </a:lnTo>
                <a:lnTo>
                  <a:pt x="2060395" y="693882"/>
                </a:lnTo>
                <a:lnTo>
                  <a:pt x="2095725" y="656614"/>
                </a:lnTo>
                <a:lnTo>
                  <a:pt x="2130899" y="618941"/>
                </a:lnTo>
                <a:lnTo>
                  <a:pt x="2165535" y="581273"/>
                </a:lnTo>
                <a:lnTo>
                  <a:pt x="2200010" y="543203"/>
                </a:lnTo>
                <a:lnTo>
                  <a:pt x="2234197" y="504868"/>
                </a:lnTo>
                <a:lnTo>
                  <a:pt x="2268094" y="466271"/>
                </a:lnTo>
                <a:lnTo>
                  <a:pt x="2301698" y="427413"/>
                </a:lnTo>
                <a:lnTo>
                  <a:pt x="2335009" y="388296"/>
                </a:lnTo>
                <a:lnTo>
                  <a:pt x="2368024" y="348922"/>
                </a:lnTo>
                <a:lnTo>
                  <a:pt x="2400742" y="309292"/>
                </a:lnTo>
                <a:lnTo>
                  <a:pt x="2433161" y="269408"/>
                </a:lnTo>
                <a:lnTo>
                  <a:pt x="2465279" y="229272"/>
                </a:lnTo>
                <a:lnTo>
                  <a:pt x="2497095" y="188885"/>
                </a:lnTo>
                <a:lnTo>
                  <a:pt x="2528607" y="148250"/>
                </a:lnTo>
                <a:lnTo>
                  <a:pt x="2559812" y="107368"/>
                </a:lnTo>
                <a:lnTo>
                  <a:pt x="2590710" y="66240"/>
                </a:lnTo>
                <a:lnTo>
                  <a:pt x="2621299" y="24870"/>
                </a:lnTo>
                <a:lnTo>
                  <a:pt x="2639395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6897487" y="672230"/>
            <a:ext cx="288290" cy="248285"/>
          </a:xfrm>
          <a:custGeom>
            <a:avLst/>
            <a:gdLst/>
            <a:ahLst/>
            <a:cxnLst/>
            <a:rect l="l" t="t" r="r" b="b"/>
            <a:pathLst>
              <a:path w="288290" h="248284">
                <a:moveTo>
                  <a:pt x="144612" y="248102"/>
                </a:moveTo>
                <a:lnTo>
                  <a:pt x="0" y="248102"/>
                </a:lnTo>
                <a:lnTo>
                  <a:pt x="143243" y="0"/>
                </a:lnTo>
                <a:lnTo>
                  <a:pt x="287856" y="0"/>
                </a:lnTo>
                <a:lnTo>
                  <a:pt x="144612" y="248102"/>
                </a:lnTo>
                <a:close/>
              </a:path>
            </a:pathLst>
          </a:custGeom>
          <a:solidFill>
            <a:srgbClr val="BE1B2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6962884" y="537392"/>
            <a:ext cx="222885" cy="135255"/>
          </a:xfrm>
          <a:custGeom>
            <a:avLst/>
            <a:gdLst/>
            <a:ahLst/>
            <a:cxnLst/>
            <a:rect l="l" t="t" r="r" b="b"/>
            <a:pathLst>
              <a:path w="222884" h="135254">
                <a:moveTo>
                  <a:pt x="222458" y="134838"/>
                </a:moveTo>
                <a:lnTo>
                  <a:pt x="77845" y="134838"/>
                </a:lnTo>
                <a:lnTo>
                  <a:pt x="0" y="0"/>
                </a:lnTo>
                <a:lnTo>
                  <a:pt x="144606" y="0"/>
                </a:lnTo>
                <a:lnTo>
                  <a:pt x="222458" y="134838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6720395" y="424128"/>
            <a:ext cx="288290" cy="248285"/>
          </a:xfrm>
          <a:custGeom>
            <a:avLst/>
            <a:gdLst/>
            <a:ahLst/>
            <a:cxnLst/>
            <a:rect l="l" t="t" r="r" b="b"/>
            <a:pathLst>
              <a:path w="288290" h="248284">
                <a:moveTo>
                  <a:pt x="287852" y="248102"/>
                </a:moveTo>
                <a:lnTo>
                  <a:pt x="143241" y="248102"/>
                </a:lnTo>
                <a:lnTo>
                  <a:pt x="0" y="0"/>
                </a:lnTo>
                <a:lnTo>
                  <a:pt x="144612" y="0"/>
                </a:lnTo>
                <a:lnTo>
                  <a:pt x="287852" y="248102"/>
                </a:lnTo>
                <a:close/>
              </a:path>
            </a:pathLst>
          </a:custGeom>
          <a:solidFill>
            <a:srgbClr val="7373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6785789" y="672230"/>
            <a:ext cx="222885" cy="135255"/>
          </a:xfrm>
          <a:custGeom>
            <a:avLst/>
            <a:gdLst/>
            <a:ahLst/>
            <a:cxnLst/>
            <a:rect l="l" t="t" r="r" b="b"/>
            <a:pathLst>
              <a:path w="222884" h="135254">
                <a:moveTo>
                  <a:pt x="144612" y="134838"/>
                </a:moveTo>
                <a:lnTo>
                  <a:pt x="0" y="134838"/>
                </a:lnTo>
                <a:lnTo>
                  <a:pt x="77847" y="0"/>
                </a:lnTo>
                <a:lnTo>
                  <a:pt x="222458" y="0"/>
                </a:lnTo>
                <a:lnTo>
                  <a:pt x="144612" y="13483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15865488" y="8273006"/>
            <a:ext cx="2422525" cy="2014220"/>
          </a:xfrm>
          <a:custGeom>
            <a:avLst/>
            <a:gdLst/>
            <a:ahLst/>
            <a:cxnLst/>
            <a:rect l="l" t="t" r="r" b="b"/>
            <a:pathLst>
              <a:path w="2422525" h="2014220">
                <a:moveTo>
                  <a:pt x="2422510" y="0"/>
                </a:moveTo>
                <a:lnTo>
                  <a:pt x="2422510" y="840331"/>
                </a:lnTo>
                <a:lnTo>
                  <a:pt x="2390022" y="858993"/>
                </a:lnTo>
                <a:lnTo>
                  <a:pt x="2350380" y="882173"/>
                </a:lnTo>
                <a:lnTo>
                  <a:pt x="2310932" y="905650"/>
                </a:lnTo>
                <a:lnTo>
                  <a:pt x="2271681" y="929422"/>
                </a:lnTo>
                <a:lnTo>
                  <a:pt x="2232628" y="953488"/>
                </a:lnTo>
                <a:lnTo>
                  <a:pt x="2193775" y="977845"/>
                </a:lnTo>
                <a:lnTo>
                  <a:pt x="2155122" y="1002493"/>
                </a:lnTo>
                <a:lnTo>
                  <a:pt x="2116672" y="1027429"/>
                </a:lnTo>
                <a:lnTo>
                  <a:pt x="2078426" y="1052653"/>
                </a:lnTo>
                <a:lnTo>
                  <a:pt x="2040386" y="1078163"/>
                </a:lnTo>
                <a:lnTo>
                  <a:pt x="2002553" y="1103957"/>
                </a:lnTo>
                <a:lnTo>
                  <a:pt x="1964928" y="1130034"/>
                </a:lnTo>
                <a:lnTo>
                  <a:pt x="1927514" y="1156391"/>
                </a:lnTo>
                <a:lnTo>
                  <a:pt x="1890311" y="1183029"/>
                </a:lnTo>
                <a:lnTo>
                  <a:pt x="1853322" y="1209944"/>
                </a:lnTo>
                <a:lnTo>
                  <a:pt x="1816548" y="1237136"/>
                </a:lnTo>
                <a:lnTo>
                  <a:pt x="1779990" y="1264603"/>
                </a:lnTo>
                <a:lnTo>
                  <a:pt x="1743651" y="1292343"/>
                </a:lnTo>
                <a:lnTo>
                  <a:pt x="1707530" y="1320356"/>
                </a:lnTo>
                <a:lnTo>
                  <a:pt x="1671631" y="1348638"/>
                </a:lnTo>
                <a:lnTo>
                  <a:pt x="1635954" y="1377190"/>
                </a:lnTo>
                <a:lnTo>
                  <a:pt x="1600502" y="1406008"/>
                </a:lnTo>
                <a:lnTo>
                  <a:pt x="1565275" y="1435093"/>
                </a:lnTo>
                <a:lnTo>
                  <a:pt x="1530275" y="1464442"/>
                </a:lnTo>
                <a:lnTo>
                  <a:pt x="1495504" y="1494053"/>
                </a:lnTo>
                <a:lnTo>
                  <a:pt x="1460963" y="1523925"/>
                </a:lnTo>
                <a:lnTo>
                  <a:pt x="1426654" y="1554057"/>
                </a:lnTo>
                <a:lnTo>
                  <a:pt x="1392579" y="1584447"/>
                </a:lnTo>
                <a:lnTo>
                  <a:pt x="1358738" y="1615094"/>
                </a:lnTo>
                <a:lnTo>
                  <a:pt x="1325134" y="1645995"/>
                </a:lnTo>
                <a:lnTo>
                  <a:pt x="1291768" y="1677150"/>
                </a:lnTo>
                <a:lnTo>
                  <a:pt x="1258641" y="1708557"/>
                </a:lnTo>
                <a:lnTo>
                  <a:pt x="1225756" y="1740214"/>
                </a:lnTo>
                <a:lnTo>
                  <a:pt x="1193113" y="1772120"/>
                </a:lnTo>
                <a:lnTo>
                  <a:pt x="1160714" y="1804273"/>
                </a:lnTo>
                <a:lnTo>
                  <a:pt x="1128561" y="1836672"/>
                </a:lnTo>
                <a:lnTo>
                  <a:pt x="1096655" y="1869315"/>
                </a:lnTo>
                <a:lnTo>
                  <a:pt x="1064998" y="1902200"/>
                </a:lnTo>
                <a:lnTo>
                  <a:pt x="1033591" y="1935327"/>
                </a:lnTo>
                <a:lnTo>
                  <a:pt x="1002436" y="1968693"/>
                </a:lnTo>
                <a:lnTo>
                  <a:pt x="971535" y="2002297"/>
                </a:lnTo>
                <a:lnTo>
                  <a:pt x="960943" y="2013993"/>
                </a:lnTo>
                <a:lnTo>
                  <a:pt x="0" y="2013993"/>
                </a:lnTo>
                <a:lnTo>
                  <a:pt x="28653" y="1975855"/>
                </a:lnTo>
                <a:lnTo>
                  <a:pt x="59861" y="1934974"/>
                </a:lnTo>
                <a:lnTo>
                  <a:pt x="91374" y="1894340"/>
                </a:lnTo>
                <a:lnTo>
                  <a:pt x="123192" y="1853954"/>
                </a:lnTo>
                <a:lnTo>
                  <a:pt x="155312" y="1813819"/>
                </a:lnTo>
                <a:lnTo>
                  <a:pt x="187732" y="1773936"/>
                </a:lnTo>
                <a:lnTo>
                  <a:pt x="220452" y="1734307"/>
                </a:lnTo>
                <a:lnTo>
                  <a:pt x="253469" y="1694933"/>
                </a:lnTo>
                <a:lnTo>
                  <a:pt x="286781" y="1655817"/>
                </a:lnTo>
                <a:lnTo>
                  <a:pt x="320387" y="1616960"/>
                </a:lnTo>
                <a:lnTo>
                  <a:pt x="354285" y="1578364"/>
                </a:lnTo>
                <a:lnTo>
                  <a:pt x="388474" y="1540031"/>
                </a:lnTo>
                <a:lnTo>
                  <a:pt x="422950" y="1501962"/>
                </a:lnTo>
                <a:lnTo>
                  <a:pt x="457714" y="1464159"/>
                </a:lnTo>
                <a:lnTo>
                  <a:pt x="492763" y="1426623"/>
                </a:lnTo>
                <a:lnTo>
                  <a:pt x="528095" y="1389357"/>
                </a:lnTo>
                <a:lnTo>
                  <a:pt x="563709" y="1352363"/>
                </a:lnTo>
                <a:lnTo>
                  <a:pt x="599603" y="1315641"/>
                </a:lnTo>
                <a:lnTo>
                  <a:pt x="635775" y="1279194"/>
                </a:lnTo>
                <a:lnTo>
                  <a:pt x="672223" y="1243024"/>
                </a:lnTo>
                <a:lnTo>
                  <a:pt x="708946" y="1207132"/>
                </a:lnTo>
                <a:lnTo>
                  <a:pt x="745942" y="1171519"/>
                </a:lnTo>
                <a:lnTo>
                  <a:pt x="783209" y="1136188"/>
                </a:lnTo>
                <a:lnTo>
                  <a:pt x="820746" y="1101141"/>
                </a:lnTo>
                <a:lnTo>
                  <a:pt x="858550" y="1066379"/>
                </a:lnTo>
                <a:lnTo>
                  <a:pt x="896620" y="1031904"/>
                </a:lnTo>
                <a:lnTo>
                  <a:pt x="934955" y="997717"/>
                </a:lnTo>
                <a:lnTo>
                  <a:pt x="973552" y="963820"/>
                </a:lnTo>
                <a:lnTo>
                  <a:pt x="1012410" y="930216"/>
                </a:lnTo>
                <a:lnTo>
                  <a:pt x="1051527" y="896905"/>
                </a:lnTo>
                <a:lnTo>
                  <a:pt x="1090902" y="863890"/>
                </a:lnTo>
                <a:lnTo>
                  <a:pt x="1130532" y="831172"/>
                </a:lnTo>
                <a:lnTo>
                  <a:pt x="1170416" y="798753"/>
                </a:lnTo>
                <a:lnTo>
                  <a:pt x="1210552" y="766635"/>
                </a:lnTo>
                <a:lnTo>
                  <a:pt x="1250938" y="734819"/>
                </a:lnTo>
                <a:lnTo>
                  <a:pt x="1291573" y="703307"/>
                </a:lnTo>
                <a:lnTo>
                  <a:pt x="1332456" y="672102"/>
                </a:lnTo>
                <a:lnTo>
                  <a:pt x="1373583" y="641204"/>
                </a:lnTo>
                <a:lnTo>
                  <a:pt x="1414954" y="610615"/>
                </a:lnTo>
                <a:lnTo>
                  <a:pt x="1456566" y="580337"/>
                </a:lnTo>
                <a:lnTo>
                  <a:pt x="1498419" y="550372"/>
                </a:lnTo>
                <a:lnTo>
                  <a:pt x="1540510" y="520722"/>
                </a:lnTo>
                <a:lnTo>
                  <a:pt x="1582837" y="491388"/>
                </a:lnTo>
                <a:lnTo>
                  <a:pt x="1625399" y="462372"/>
                </a:lnTo>
                <a:lnTo>
                  <a:pt x="1668195" y="433676"/>
                </a:lnTo>
                <a:lnTo>
                  <a:pt x="1711221" y="405302"/>
                </a:lnTo>
                <a:lnTo>
                  <a:pt x="1754477" y="377250"/>
                </a:lnTo>
                <a:lnTo>
                  <a:pt x="1797961" y="349524"/>
                </a:lnTo>
                <a:lnTo>
                  <a:pt x="1841672" y="322124"/>
                </a:lnTo>
                <a:lnTo>
                  <a:pt x="1885606" y="295053"/>
                </a:lnTo>
                <a:lnTo>
                  <a:pt x="1929764" y="268312"/>
                </a:lnTo>
                <a:lnTo>
                  <a:pt x="1974142" y="241903"/>
                </a:lnTo>
                <a:lnTo>
                  <a:pt x="2018739" y="215827"/>
                </a:lnTo>
                <a:lnTo>
                  <a:pt x="2063554" y="190087"/>
                </a:lnTo>
                <a:lnTo>
                  <a:pt x="2108585" y="164684"/>
                </a:lnTo>
                <a:lnTo>
                  <a:pt x="2153830" y="139619"/>
                </a:lnTo>
                <a:lnTo>
                  <a:pt x="2199287" y="114896"/>
                </a:lnTo>
                <a:lnTo>
                  <a:pt x="2244954" y="90514"/>
                </a:lnTo>
                <a:lnTo>
                  <a:pt x="2290830" y="66477"/>
                </a:lnTo>
                <a:lnTo>
                  <a:pt x="2336914" y="42785"/>
                </a:lnTo>
                <a:lnTo>
                  <a:pt x="2383202" y="19441"/>
                </a:lnTo>
                <a:lnTo>
                  <a:pt x="242251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10177347" y="3706108"/>
            <a:ext cx="7706359" cy="1493520"/>
          </a:xfrm>
          <a:custGeom>
            <a:avLst/>
            <a:gdLst/>
            <a:ahLst/>
            <a:cxnLst/>
            <a:rect l="l" t="t" r="r" b="b"/>
            <a:pathLst>
              <a:path w="7706359" h="1493520">
                <a:moveTo>
                  <a:pt x="7706066" y="1493519"/>
                </a:moveTo>
                <a:lnTo>
                  <a:pt x="0" y="1493519"/>
                </a:lnTo>
                <a:lnTo>
                  <a:pt x="0" y="0"/>
                </a:lnTo>
                <a:lnTo>
                  <a:pt x="7706066" y="0"/>
                </a:lnTo>
                <a:lnTo>
                  <a:pt x="7706066" y="1493519"/>
                </a:lnTo>
                <a:close/>
              </a:path>
            </a:pathLst>
          </a:custGeom>
          <a:solidFill>
            <a:srgbClr val="73737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2/18/2025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2/18/2025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2/18/2025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2928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334642" y="207268"/>
            <a:ext cx="15618715" cy="9931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2449" y="1577975"/>
            <a:ext cx="17166590" cy="4749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bg1"/>
                </a:solidFill>
                <a:latin typeface="Verdana"/>
                <a:cs typeface="Verdan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2/18/2025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8288000" cy="10287000"/>
            <a:chOff x="0" y="0"/>
            <a:chExt cx="18288000" cy="10287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8287999" cy="1028699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18283555" cy="10287000"/>
            </a:xfrm>
            <a:custGeom>
              <a:avLst/>
              <a:gdLst/>
              <a:ahLst/>
              <a:cxnLst/>
              <a:rect l="l" t="t" r="r" b="b"/>
              <a:pathLst>
                <a:path w="18283555" h="10287000">
                  <a:moveTo>
                    <a:pt x="18283533" y="10286999"/>
                  </a:moveTo>
                  <a:lnTo>
                    <a:pt x="0" y="10286999"/>
                  </a:lnTo>
                  <a:lnTo>
                    <a:pt x="0" y="0"/>
                  </a:lnTo>
                  <a:lnTo>
                    <a:pt x="18283533" y="0"/>
                  </a:lnTo>
                  <a:lnTo>
                    <a:pt x="18283533" y="10286999"/>
                  </a:lnTo>
                  <a:close/>
                </a:path>
              </a:pathLst>
            </a:custGeom>
            <a:solidFill>
              <a:srgbClr val="292829">
                <a:alpha val="3799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596986" y="11"/>
              <a:ext cx="7973695" cy="10287000"/>
            </a:xfrm>
            <a:custGeom>
              <a:avLst/>
              <a:gdLst/>
              <a:ahLst/>
              <a:cxnLst/>
              <a:rect l="l" t="t" r="r" b="b"/>
              <a:pathLst>
                <a:path w="7973694" h="10287000">
                  <a:moveTo>
                    <a:pt x="6271488" y="5916155"/>
                  </a:moveTo>
                  <a:lnTo>
                    <a:pt x="5347894" y="5979719"/>
                  </a:lnTo>
                  <a:lnTo>
                    <a:pt x="4411929" y="6179261"/>
                  </a:lnTo>
                  <a:lnTo>
                    <a:pt x="3481743" y="6526441"/>
                  </a:lnTo>
                  <a:lnTo>
                    <a:pt x="2622588" y="7002208"/>
                  </a:lnTo>
                  <a:lnTo>
                    <a:pt x="1846338" y="7594651"/>
                  </a:lnTo>
                  <a:lnTo>
                    <a:pt x="1164882" y="8291893"/>
                  </a:lnTo>
                  <a:lnTo>
                    <a:pt x="590092" y="9082037"/>
                  </a:lnTo>
                  <a:lnTo>
                    <a:pt x="133883" y="9953193"/>
                  </a:lnTo>
                  <a:lnTo>
                    <a:pt x="0" y="10286987"/>
                  </a:lnTo>
                  <a:lnTo>
                    <a:pt x="798918" y="10286987"/>
                  </a:lnTo>
                  <a:lnTo>
                    <a:pt x="1245819" y="9434144"/>
                  </a:lnTo>
                  <a:lnTo>
                    <a:pt x="1852422" y="8632952"/>
                  </a:lnTo>
                  <a:lnTo>
                    <a:pt x="2583167" y="7945450"/>
                  </a:lnTo>
                  <a:lnTo>
                    <a:pt x="3421634" y="7388060"/>
                  </a:lnTo>
                  <a:lnTo>
                    <a:pt x="4307408" y="6992455"/>
                  </a:lnTo>
                  <a:lnTo>
                    <a:pt x="5215306" y="6752857"/>
                  </a:lnTo>
                  <a:lnTo>
                    <a:pt x="6124486" y="6660629"/>
                  </a:lnTo>
                  <a:lnTo>
                    <a:pt x="6271488" y="6658838"/>
                  </a:lnTo>
                  <a:lnTo>
                    <a:pt x="6271488" y="5916155"/>
                  </a:lnTo>
                  <a:close/>
                </a:path>
                <a:path w="7973694" h="10287000">
                  <a:moveTo>
                    <a:pt x="7973073" y="5346700"/>
                  </a:moveTo>
                  <a:lnTo>
                    <a:pt x="7972844" y="5295900"/>
                  </a:lnTo>
                  <a:lnTo>
                    <a:pt x="7972171" y="5245100"/>
                  </a:lnTo>
                  <a:lnTo>
                    <a:pt x="7971053" y="5181600"/>
                  </a:lnTo>
                  <a:lnTo>
                    <a:pt x="7969491" y="5130800"/>
                  </a:lnTo>
                  <a:lnTo>
                    <a:pt x="7967485" y="5080000"/>
                  </a:lnTo>
                  <a:lnTo>
                    <a:pt x="7965033" y="5016500"/>
                  </a:lnTo>
                  <a:lnTo>
                    <a:pt x="7962151" y="4965700"/>
                  </a:lnTo>
                  <a:lnTo>
                    <a:pt x="7958823" y="4914900"/>
                  </a:lnTo>
                  <a:lnTo>
                    <a:pt x="7955064" y="4864100"/>
                  </a:lnTo>
                  <a:lnTo>
                    <a:pt x="7950873" y="4800600"/>
                  </a:lnTo>
                  <a:lnTo>
                    <a:pt x="7946237" y="4749800"/>
                  </a:lnTo>
                  <a:lnTo>
                    <a:pt x="7941183" y="4699000"/>
                  </a:lnTo>
                  <a:lnTo>
                    <a:pt x="7935696" y="4648200"/>
                  </a:lnTo>
                  <a:lnTo>
                    <a:pt x="7929791" y="4584700"/>
                  </a:lnTo>
                  <a:lnTo>
                    <a:pt x="7923441" y="4533900"/>
                  </a:lnTo>
                  <a:lnTo>
                    <a:pt x="7916685" y="4483100"/>
                  </a:lnTo>
                  <a:lnTo>
                    <a:pt x="7909496" y="4432300"/>
                  </a:lnTo>
                  <a:lnTo>
                    <a:pt x="7901889" y="4368800"/>
                  </a:lnTo>
                  <a:lnTo>
                    <a:pt x="7893875" y="4318000"/>
                  </a:lnTo>
                  <a:lnTo>
                    <a:pt x="7885430" y="4267200"/>
                  </a:lnTo>
                  <a:lnTo>
                    <a:pt x="7876578" y="4216400"/>
                  </a:lnTo>
                  <a:lnTo>
                    <a:pt x="7867307" y="4165600"/>
                  </a:lnTo>
                  <a:lnTo>
                    <a:pt x="7857630" y="4114800"/>
                  </a:lnTo>
                  <a:lnTo>
                    <a:pt x="7847533" y="4064000"/>
                  </a:lnTo>
                  <a:lnTo>
                    <a:pt x="7837043" y="4000500"/>
                  </a:lnTo>
                  <a:lnTo>
                    <a:pt x="7826134" y="3949700"/>
                  </a:lnTo>
                  <a:lnTo>
                    <a:pt x="7814818" y="3898900"/>
                  </a:lnTo>
                  <a:lnTo>
                    <a:pt x="7803108" y="3848100"/>
                  </a:lnTo>
                  <a:lnTo>
                    <a:pt x="7790993" y="3797300"/>
                  </a:lnTo>
                  <a:lnTo>
                    <a:pt x="7778483" y="3746500"/>
                  </a:lnTo>
                  <a:lnTo>
                    <a:pt x="7765580" y="3695700"/>
                  </a:lnTo>
                  <a:lnTo>
                    <a:pt x="7752270" y="3644900"/>
                  </a:lnTo>
                  <a:lnTo>
                    <a:pt x="7738567" y="3594100"/>
                  </a:lnTo>
                  <a:lnTo>
                    <a:pt x="7724470" y="3543300"/>
                  </a:lnTo>
                  <a:lnTo>
                    <a:pt x="7709992" y="3492500"/>
                  </a:lnTo>
                  <a:lnTo>
                    <a:pt x="7695120" y="3441700"/>
                  </a:lnTo>
                  <a:lnTo>
                    <a:pt x="7679855" y="3390900"/>
                  </a:lnTo>
                  <a:lnTo>
                    <a:pt x="7664209" y="3340100"/>
                  </a:lnTo>
                  <a:lnTo>
                    <a:pt x="7648181" y="3289300"/>
                  </a:lnTo>
                  <a:lnTo>
                    <a:pt x="7631760" y="3238500"/>
                  </a:lnTo>
                  <a:lnTo>
                    <a:pt x="7614971" y="3187700"/>
                  </a:lnTo>
                  <a:lnTo>
                    <a:pt x="7597800" y="3136900"/>
                  </a:lnTo>
                  <a:lnTo>
                    <a:pt x="7580249" y="3086100"/>
                  </a:lnTo>
                  <a:lnTo>
                    <a:pt x="7562329" y="3048000"/>
                  </a:lnTo>
                  <a:lnTo>
                    <a:pt x="7544028" y="2997200"/>
                  </a:lnTo>
                  <a:lnTo>
                    <a:pt x="7525359" y="2946400"/>
                  </a:lnTo>
                  <a:lnTo>
                    <a:pt x="7506322" y="2895600"/>
                  </a:lnTo>
                  <a:lnTo>
                    <a:pt x="7486917" y="2844800"/>
                  </a:lnTo>
                  <a:lnTo>
                    <a:pt x="7467143" y="2794000"/>
                  </a:lnTo>
                  <a:lnTo>
                    <a:pt x="7447000" y="2755900"/>
                  </a:lnTo>
                  <a:lnTo>
                    <a:pt x="7426503" y="2705100"/>
                  </a:lnTo>
                  <a:lnTo>
                    <a:pt x="7405637" y="2654300"/>
                  </a:lnTo>
                  <a:lnTo>
                    <a:pt x="7384415" y="2603500"/>
                  </a:lnTo>
                  <a:lnTo>
                    <a:pt x="7362838" y="2565400"/>
                  </a:lnTo>
                  <a:lnTo>
                    <a:pt x="7340892" y="2514600"/>
                  </a:lnTo>
                  <a:lnTo>
                    <a:pt x="7318603" y="2463800"/>
                  </a:lnTo>
                  <a:lnTo>
                    <a:pt x="7295959" y="2425700"/>
                  </a:lnTo>
                  <a:lnTo>
                    <a:pt x="7272972" y="2374900"/>
                  </a:lnTo>
                  <a:lnTo>
                    <a:pt x="7249617" y="2324100"/>
                  </a:lnTo>
                  <a:lnTo>
                    <a:pt x="7225932" y="2286000"/>
                  </a:lnTo>
                  <a:lnTo>
                    <a:pt x="7201890" y="2235200"/>
                  </a:lnTo>
                  <a:lnTo>
                    <a:pt x="7177506" y="2184400"/>
                  </a:lnTo>
                  <a:lnTo>
                    <a:pt x="7152792" y="2146300"/>
                  </a:lnTo>
                  <a:lnTo>
                    <a:pt x="7127722" y="2095500"/>
                  </a:lnTo>
                  <a:lnTo>
                    <a:pt x="7102322" y="2057400"/>
                  </a:lnTo>
                  <a:lnTo>
                    <a:pt x="7076580" y="2006600"/>
                  </a:lnTo>
                  <a:lnTo>
                    <a:pt x="7050506" y="1968500"/>
                  </a:lnTo>
                  <a:lnTo>
                    <a:pt x="7024090" y="1917700"/>
                  </a:lnTo>
                  <a:lnTo>
                    <a:pt x="6997357" y="1879600"/>
                  </a:lnTo>
                  <a:lnTo>
                    <a:pt x="6970281" y="1828800"/>
                  </a:lnTo>
                  <a:lnTo>
                    <a:pt x="6942887" y="1790700"/>
                  </a:lnTo>
                  <a:lnTo>
                    <a:pt x="6915163" y="1739900"/>
                  </a:lnTo>
                  <a:lnTo>
                    <a:pt x="6887108" y="1701800"/>
                  </a:lnTo>
                  <a:lnTo>
                    <a:pt x="6858736" y="1663700"/>
                  </a:lnTo>
                  <a:lnTo>
                    <a:pt x="6830034" y="1612900"/>
                  </a:lnTo>
                  <a:lnTo>
                    <a:pt x="6801015" y="1574800"/>
                  </a:lnTo>
                  <a:lnTo>
                    <a:pt x="6771691" y="1536700"/>
                  </a:lnTo>
                  <a:lnTo>
                    <a:pt x="6742036" y="1485900"/>
                  </a:lnTo>
                  <a:lnTo>
                    <a:pt x="6712064" y="1447800"/>
                  </a:lnTo>
                  <a:lnTo>
                    <a:pt x="6681787" y="1409700"/>
                  </a:lnTo>
                  <a:lnTo>
                    <a:pt x="6651206" y="1358900"/>
                  </a:lnTo>
                  <a:lnTo>
                    <a:pt x="6620307" y="1320800"/>
                  </a:lnTo>
                  <a:lnTo>
                    <a:pt x="6589103" y="1282700"/>
                  </a:lnTo>
                  <a:lnTo>
                    <a:pt x="6557594" y="1244600"/>
                  </a:lnTo>
                  <a:lnTo>
                    <a:pt x="6525768" y="1206500"/>
                  </a:lnTo>
                  <a:lnTo>
                    <a:pt x="6493650" y="1155700"/>
                  </a:lnTo>
                  <a:lnTo>
                    <a:pt x="6461239" y="1117600"/>
                  </a:lnTo>
                  <a:lnTo>
                    <a:pt x="6428511" y="1079500"/>
                  </a:lnTo>
                  <a:lnTo>
                    <a:pt x="6395504" y="1041400"/>
                  </a:lnTo>
                  <a:lnTo>
                    <a:pt x="6362192" y="1003300"/>
                  </a:lnTo>
                  <a:lnTo>
                    <a:pt x="6294691" y="927100"/>
                  </a:lnTo>
                  <a:lnTo>
                    <a:pt x="6226022" y="850900"/>
                  </a:lnTo>
                  <a:lnTo>
                    <a:pt x="6156223" y="774700"/>
                  </a:lnTo>
                  <a:lnTo>
                    <a:pt x="6085281" y="698500"/>
                  </a:lnTo>
                  <a:lnTo>
                    <a:pt x="6013208" y="622300"/>
                  </a:lnTo>
                  <a:lnTo>
                    <a:pt x="5976772" y="596900"/>
                  </a:lnTo>
                  <a:lnTo>
                    <a:pt x="5903049" y="520700"/>
                  </a:lnTo>
                  <a:lnTo>
                    <a:pt x="5828246" y="444500"/>
                  </a:lnTo>
                  <a:lnTo>
                    <a:pt x="5790450" y="419100"/>
                  </a:lnTo>
                  <a:lnTo>
                    <a:pt x="5714047" y="342900"/>
                  </a:lnTo>
                  <a:lnTo>
                    <a:pt x="5675452" y="317500"/>
                  </a:lnTo>
                  <a:lnTo>
                    <a:pt x="5597474" y="241300"/>
                  </a:lnTo>
                  <a:lnTo>
                    <a:pt x="5558104" y="215900"/>
                  </a:lnTo>
                  <a:lnTo>
                    <a:pt x="5518467" y="177800"/>
                  </a:lnTo>
                  <a:lnTo>
                    <a:pt x="5478589" y="152400"/>
                  </a:lnTo>
                  <a:lnTo>
                    <a:pt x="5438457" y="114300"/>
                  </a:lnTo>
                  <a:lnTo>
                    <a:pt x="5398071" y="88900"/>
                  </a:lnTo>
                  <a:lnTo>
                    <a:pt x="5357431" y="50800"/>
                  </a:lnTo>
                  <a:lnTo>
                    <a:pt x="5316550" y="25400"/>
                  </a:lnTo>
                  <a:lnTo>
                    <a:pt x="5281396" y="0"/>
                  </a:lnTo>
                  <a:lnTo>
                    <a:pt x="3856063" y="0"/>
                  </a:lnTo>
                  <a:lnTo>
                    <a:pt x="3893528" y="12700"/>
                  </a:lnTo>
                  <a:lnTo>
                    <a:pt x="3934866" y="38100"/>
                  </a:lnTo>
                  <a:lnTo>
                    <a:pt x="3976001" y="50800"/>
                  </a:lnTo>
                  <a:lnTo>
                    <a:pt x="4057751" y="101600"/>
                  </a:lnTo>
                  <a:lnTo>
                    <a:pt x="4098340" y="114300"/>
                  </a:lnTo>
                  <a:lnTo>
                    <a:pt x="4178960" y="165100"/>
                  </a:lnTo>
                  <a:lnTo>
                    <a:pt x="4218991" y="177800"/>
                  </a:lnTo>
                  <a:lnTo>
                    <a:pt x="4455071" y="330200"/>
                  </a:lnTo>
                  <a:lnTo>
                    <a:pt x="4646295" y="457200"/>
                  </a:lnTo>
                  <a:lnTo>
                    <a:pt x="4832299" y="584200"/>
                  </a:lnTo>
                  <a:lnTo>
                    <a:pt x="4905197" y="635000"/>
                  </a:lnTo>
                  <a:lnTo>
                    <a:pt x="4941316" y="673100"/>
                  </a:lnTo>
                  <a:lnTo>
                    <a:pt x="5048351" y="749300"/>
                  </a:lnTo>
                  <a:lnTo>
                    <a:pt x="5083568" y="787400"/>
                  </a:lnTo>
                  <a:lnTo>
                    <a:pt x="5153342" y="838200"/>
                  </a:lnTo>
                  <a:lnTo>
                    <a:pt x="5187886" y="876300"/>
                  </a:lnTo>
                  <a:lnTo>
                    <a:pt x="5256276" y="927100"/>
                  </a:lnTo>
                  <a:lnTo>
                    <a:pt x="5290109" y="965200"/>
                  </a:lnTo>
                  <a:lnTo>
                    <a:pt x="5323713" y="990600"/>
                  </a:lnTo>
                  <a:lnTo>
                    <a:pt x="5357076" y="1028700"/>
                  </a:lnTo>
                  <a:lnTo>
                    <a:pt x="5390210" y="1054100"/>
                  </a:lnTo>
                  <a:lnTo>
                    <a:pt x="5423090" y="1092200"/>
                  </a:lnTo>
                  <a:lnTo>
                    <a:pt x="5455729" y="1117600"/>
                  </a:lnTo>
                  <a:lnTo>
                    <a:pt x="5488140" y="1155700"/>
                  </a:lnTo>
                  <a:lnTo>
                    <a:pt x="5520283" y="1181100"/>
                  </a:lnTo>
                  <a:lnTo>
                    <a:pt x="5552198" y="1219200"/>
                  </a:lnTo>
                  <a:lnTo>
                    <a:pt x="5583847" y="1244600"/>
                  </a:lnTo>
                  <a:lnTo>
                    <a:pt x="5646407" y="1320800"/>
                  </a:lnTo>
                  <a:lnTo>
                    <a:pt x="5677319" y="1346200"/>
                  </a:lnTo>
                  <a:lnTo>
                    <a:pt x="5707964" y="1384300"/>
                  </a:lnTo>
                  <a:lnTo>
                    <a:pt x="5738355" y="1422400"/>
                  </a:lnTo>
                  <a:lnTo>
                    <a:pt x="5768479" y="1447800"/>
                  </a:lnTo>
                  <a:lnTo>
                    <a:pt x="5798350" y="1485900"/>
                  </a:lnTo>
                  <a:lnTo>
                    <a:pt x="5827966" y="1524000"/>
                  </a:lnTo>
                  <a:lnTo>
                    <a:pt x="5857316" y="1562100"/>
                  </a:lnTo>
                  <a:lnTo>
                    <a:pt x="5886399" y="1587500"/>
                  </a:lnTo>
                  <a:lnTo>
                    <a:pt x="5915215" y="1625600"/>
                  </a:lnTo>
                  <a:lnTo>
                    <a:pt x="5943765" y="1663700"/>
                  </a:lnTo>
                  <a:lnTo>
                    <a:pt x="5972048" y="1701800"/>
                  </a:lnTo>
                  <a:lnTo>
                    <a:pt x="6000064" y="1739900"/>
                  </a:lnTo>
                  <a:lnTo>
                    <a:pt x="6027801" y="1765300"/>
                  </a:lnTo>
                  <a:lnTo>
                    <a:pt x="6055271" y="1803400"/>
                  </a:lnTo>
                  <a:lnTo>
                    <a:pt x="6082462" y="1841500"/>
                  </a:lnTo>
                  <a:lnTo>
                    <a:pt x="6109373" y="1879600"/>
                  </a:lnTo>
                  <a:lnTo>
                    <a:pt x="6136017" y="1917700"/>
                  </a:lnTo>
                  <a:lnTo>
                    <a:pt x="6162370" y="1955800"/>
                  </a:lnTo>
                  <a:lnTo>
                    <a:pt x="6188456" y="1993900"/>
                  </a:lnTo>
                  <a:lnTo>
                    <a:pt x="6214249" y="2032000"/>
                  </a:lnTo>
                  <a:lnTo>
                    <a:pt x="6239751" y="2070100"/>
                  </a:lnTo>
                  <a:lnTo>
                    <a:pt x="6264973" y="2108200"/>
                  </a:lnTo>
                  <a:lnTo>
                    <a:pt x="6289916" y="2146300"/>
                  </a:lnTo>
                  <a:lnTo>
                    <a:pt x="6314567" y="2184400"/>
                  </a:lnTo>
                  <a:lnTo>
                    <a:pt x="6338925" y="2222500"/>
                  </a:lnTo>
                  <a:lnTo>
                    <a:pt x="6362979" y="2260600"/>
                  </a:lnTo>
                  <a:lnTo>
                    <a:pt x="6386754" y="2298700"/>
                  </a:lnTo>
                  <a:lnTo>
                    <a:pt x="6410236" y="2336800"/>
                  </a:lnTo>
                  <a:lnTo>
                    <a:pt x="6433413" y="2387600"/>
                  </a:lnTo>
                  <a:lnTo>
                    <a:pt x="6456299" y="2425700"/>
                  </a:lnTo>
                  <a:lnTo>
                    <a:pt x="6478879" y="2463800"/>
                  </a:lnTo>
                  <a:lnTo>
                    <a:pt x="6501155" y="2501900"/>
                  </a:lnTo>
                  <a:lnTo>
                    <a:pt x="6523139" y="2540000"/>
                  </a:lnTo>
                  <a:lnTo>
                    <a:pt x="6544818" y="2578100"/>
                  </a:lnTo>
                  <a:lnTo>
                    <a:pt x="6566179" y="2628900"/>
                  </a:lnTo>
                  <a:lnTo>
                    <a:pt x="6587249" y="2667000"/>
                  </a:lnTo>
                  <a:lnTo>
                    <a:pt x="6608000" y="2705100"/>
                  </a:lnTo>
                  <a:lnTo>
                    <a:pt x="6628435" y="2743200"/>
                  </a:lnTo>
                  <a:lnTo>
                    <a:pt x="6648564" y="2794000"/>
                  </a:lnTo>
                  <a:lnTo>
                    <a:pt x="6668389" y="2832100"/>
                  </a:lnTo>
                  <a:lnTo>
                    <a:pt x="6687883" y="2870200"/>
                  </a:lnTo>
                  <a:lnTo>
                    <a:pt x="6707073" y="2908300"/>
                  </a:lnTo>
                  <a:lnTo>
                    <a:pt x="6725933" y="2959100"/>
                  </a:lnTo>
                  <a:lnTo>
                    <a:pt x="6744487" y="2997200"/>
                  </a:lnTo>
                  <a:lnTo>
                    <a:pt x="6762712" y="3035300"/>
                  </a:lnTo>
                  <a:lnTo>
                    <a:pt x="6780619" y="3086100"/>
                  </a:lnTo>
                  <a:lnTo>
                    <a:pt x="6798196" y="3124200"/>
                  </a:lnTo>
                  <a:lnTo>
                    <a:pt x="6815442" y="3175000"/>
                  </a:lnTo>
                  <a:lnTo>
                    <a:pt x="6832371" y="3213100"/>
                  </a:lnTo>
                  <a:lnTo>
                    <a:pt x="6848970" y="3251200"/>
                  </a:lnTo>
                  <a:lnTo>
                    <a:pt x="6865239" y="3302000"/>
                  </a:lnTo>
                  <a:lnTo>
                    <a:pt x="6881165" y="3340100"/>
                  </a:lnTo>
                  <a:lnTo>
                    <a:pt x="6896773" y="3390900"/>
                  </a:lnTo>
                  <a:lnTo>
                    <a:pt x="6912038" y="3429000"/>
                  </a:lnTo>
                  <a:lnTo>
                    <a:pt x="6926961" y="3479800"/>
                  </a:lnTo>
                  <a:lnTo>
                    <a:pt x="6941553" y="3517900"/>
                  </a:lnTo>
                  <a:lnTo>
                    <a:pt x="6955803" y="3568700"/>
                  </a:lnTo>
                  <a:lnTo>
                    <a:pt x="6969709" y="3606800"/>
                  </a:lnTo>
                  <a:lnTo>
                    <a:pt x="6983285" y="3657600"/>
                  </a:lnTo>
                  <a:lnTo>
                    <a:pt x="6996506" y="3695700"/>
                  </a:lnTo>
                  <a:lnTo>
                    <a:pt x="7009384" y="3746500"/>
                  </a:lnTo>
                  <a:lnTo>
                    <a:pt x="7021906" y="3784600"/>
                  </a:lnTo>
                  <a:lnTo>
                    <a:pt x="7034085" y="3835400"/>
                  </a:lnTo>
                  <a:lnTo>
                    <a:pt x="7045922" y="3873500"/>
                  </a:lnTo>
                  <a:lnTo>
                    <a:pt x="7057390" y="3924300"/>
                  </a:lnTo>
                  <a:lnTo>
                    <a:pt x="7068515" y="3975100"/>
                  </a:lnTo>
                  <a:lnTo>
                    <a:pt x="7079285" y="4013200"/>
                  </a:lnTo>
                  <a:lnTo>
                    <a:pt x="7089699" y="4064000"/>
                  </a:lnTo>
                  <a:lnTo>
                    <a:pt x="7099757" y="4114800"/>
                  </a:lnTo>
                  <a:lnTo>
                    <a:pt x="7109447" y="4152900"/>
                  </a:lnTo>
                  <a:lnTo>
                    <a:pt x="7118782" y="4203700"/>
                  </a:lnTo>
                  <a:lnTo>
                    <a:pt x="7127748" y="4254500"/>
                  </a:lnTo>
                  <a:lnTo>
                    <a:pt x="7136358" y="4292600"/>
                  </a:lnTo>
                  <a:lnTo>
                    <a:pt x="7144601" y="4343400"/>
                  </a:lnTo>
                  <a:lnTo>
                    <a:pt x="7152475" y="4394200"/>
                  </a:lnTo>
                  <a:lnTo>
                    <a:pt x="7159980" y="4432300"/>
                  </a:lnTo>
                  <a:lnTo>
                    <a:pt x="7167105" y="4483100"/>
                  </a:lnTo>
                  <a:lnTo>
                    <a:pt x="7173874" y="4533900"/>
                  </a:lnTo>
                  <a:lnTo>
                    <a:pt x="7180262" y="4572000"/>
                  </a:lnTo>
                  <a:lnTo>
                    <a:pt x="7186269" y="4622800"/>
                  </a:lnTo>
                  <a:lnTo>
                    <a:pt x="7191908" y="4673600"/>
                  </a:lnTo>
                  <a:lnTo>
                    <a:pt x="7197166" y="4724400"/>
                  </a:lnTo>
                  <a:lnTo>
                    <a:pt x="7202043" y="4762500"/>
                  </a:lnTo>
                  <a:lnTo>
                    <a:pt x="7206539" y="4813300"/>
                  </a:lnTo>
                  <a:lnTo>
                    <a:pt x="7210641" y="4864100"/>
                  </a:lnTo>
                  <a:lnTo>
                    <a:pt x="7214375" y="4914900"/>
                  </a:lnTo>
                  <a:lnTo>
                    <a:pt x="7217715" y="4965700"/>
                  </a:lnTo>
                  <a:lnTo>
                    <a:pt x="7220674" y="5003800"/>
                  </a:lnTo>
                  <a:lnTo>
                    <a:pt x="7223239" y="5054600"/>
                  </a:lnTo>
                  <a:lnTo>
                    <a:pt x="7225411" y="5105400"/>
                  </a:lnTo>
                  <a:lnTo>
                    <a:pt x="7227202" y="5156200"/>
                  </a:lnTo>
                  <a:lnTo>
                    <a:pt x="7228586" y="5207000"/>
                  </a:lnTo>
                  <a:lnTo>
                    <a:pt x="7229589" y="5257800"/>
                  </a:lnTo>
                  <a:lnTo>
                    <a:pt x="7230186" y="5308600"/>
                  </a:lnTo>
                  <a:lnTo>
                    <a:pt x="7230377" y="5346700"/>
                  </a:lnTo>
                  <a:lnTo>
                    <a:pt x="7973073" y="534670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3553955" cy="3112723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0" y="7567210"/>
              <a:ext cx="2513965" cy="2720340"/>
            </a:xfrm>
            <a:custGeom>
              <a:avLst/>
              <a:gdLst/>
              <a:ahLst/>
              <a:cxnLst/>
              <a:rect l="l" t="t" r="r" b="b"/>
              <a:pathLst>
                <a:path w="2513965" h="2720340">
                  <a:moveTo>
                    <a:pt x="2513634" y="2719789"/>
                  </a:moveTo>
                  <a:lnTo>
                    <a:pt x="1668438" y="2719789"/>
                  </a:lnTo>
                  <a:lnTo>
                    <a:pt x="1661284" y="2707554"/>
                  </a:lnTo>
                  <a:lnTo>
                    <a:pt x="1637807" y="2668107"/>
                  </a:lnTo>
                  <a:lnTo>
                    <a:pt x="1614035" y="2628856"/>
                  </a:lnTo>
                  <a:lnTo>
                    <a:pt x="1589970" y="2589803"/>
                  </a:lnTo>
                  <a:lnTo>
                    <a:pt x="1565613" y="2550949"/>
                  </a:lnTo>
                  <a:lnTo>
                    <a:pt x="1540965" y="2512297"/>
                  </a:lnTo>
                  <a:lnTo>
                    <a:pt x="1516028" y="2473847"/>
                  </a:lnTo>
                  <a:lnTo>
                    <a:pt x="1490804" y="2435601"/>
                  </a:lnTo>
                  <a:lnTo>
                    <a:pt x="1465295" y="2397560"/>
                  </a:lnTo>
                  <a:lnTo>
                    <a:pt x="1439501" y="2359727"/>
                  </a:lnTo>
                  <a:lnTo>
                    <a:pt x="1413424" y="2322103"/>
                  </a:lnTo>
                  <a:lnTo>
                    <a:pt x="1387066" y="2284689"/>
                  </a:lnTo>
                  <a:lnTo>
                    <a:pt x="1360429" y="2247486"/>
                  </a:lnTo>
                  <a:lnTo>
                    <a:pt x="1333514" y="2210497"/>
                  </a:lnTo>
                  <a:lnTo>
                    <a:pt x="1306322" y="2173723"/>
                  </a:lnTo>
                  <a:lnTo>
                    <a:pt x="1278855" y="2137165"/>
                  </a:lnTo>
                  <a:lnTo>
                    <a:pt x="1251114" y="2100825"/>
                  </a:lnTo>
                  <a:lnTo>
                    <a:pt x="1223102" y="2064705"/>
                  </a:lnTo>
                  <a:lnTo>
                    <a:pt x="1194819" y="2028806"/>
                  </a:lnTo>
                  <a:lnTo>
                    <a:pt x="1166268" y="1993129"/>
                  </a:lnTo>
                  <a:lnTo>
                    <a:pt x="1137449" y="1957676"/>
                  </a:lnTo>
                  <a:lnTo>
                    <a:pt x="1108365" y="1922449"/>
                  </a:lnTo>
                  <a:lnTo>
                    <a:pt x="1079016" y="1887450"/>
                  </a:lnTo>
                  <a:lnTo>
                    <a:pt x="1049405" y="1852679"/>
                  </a:lnTo>
                  <a:lnTo>
                    <a:pt x="1019532" y="1818138"/>
                  </a:lnTo>
                  <a:lnTo>
                    <a:pt x="989400" y="1783829"/>
                  </a:lnTo>
                  <a:lnTo>
                    <a:pt x="959010" y="1749753"/>
                  </a:lnTo>
                  <a:lnTo>
                    <a:pt x="928364" y="1715913"/>
                  </a:lnTo>
                  <a:lnTo>
                    <a:pt x="897462" y="1682309"/>
                  </a:lnTo>
                  <a:lnTo>
                    <a:pt x="866307" y="1648943"/>
                  </a:lnTo>
                  <a:lnTo>
                    <a:pt x="834901" y="1615816"/>
                  </a:lnTo>
                  <a:lnTo>
                    <a:pt x="803244" y="1582930"/>
                  </a:lnTo>
                  <a:lnTo>
                    <a:pt x="771338" y="1550287"/>
                  </a:lnTo>
                  <a:lnTo>
                    <a:pt x="739185" y="1517889"/>
                  </a:lnTo>
                  <a:lnTo>
                    <a:pt x="706786" y="1485736"/>
                  </a:lnTo>
                  <a:lnTo>
                    <a:pt x="674143" y="1453830"/>
                  </a:lnTo>
                  <a:lnTo>
                    <a:pt x="641257" y="1422173"/>
                  </a:lnTo>
                  <a:lnTo>
                    <a:pt x="608131" y="1390766"/>
                  </a:lnTo>
                  <a:lnTo>
                    <a:pt x="574765" y="1359611"/>
                  </a:lnTo>
                  <a:lnTo>
                    <a:pt x="541161" y="1328710"/>
                  </a:lnTo>
                  <a:lnTo>
                    <a:pt x="507320" y="1298063"/>
                  </a:lnTo>
                  <a:lnTo>
                    <a:pt x="473244" y="1267673"/>
                  </a:lnTo>
                  <a:lnTo>
                    <a:pt x="438936" y="1237541"/>
                  </a:lnTo>
                  <a:lnTo>
                    <a:pt x="404395" y="1207669"/>
                  </a:lnTo>
                  <a:lnTo>
                    <a:pt x="369624" y="1178057"/>
                  </a:lnTo>
                  <a:lnTo>
                    <a:pt x="334624" y="1148709"/>
                  </a:lnTo>
                  <a:lnTo>
                    <a:pt x="299397" y="1119624"/>
                  </a:lnTo>
                  <a:lnTo>
                    <a:pt x="263945" y="1090806"/>
                  </a:lnTo>
                  <a:lnTo>
                    <a:pt x="228268" y="1062254"/>
                  </a:lnTo>
                  <a:lnTo>
                    <a:pt x="192369" y="1033971"/>
                  </a:lnTo>
                  <a:lnTo>
                    <a:pt x="156248" y="1005959"/>
                  </a:lnTo>
                  <a:lnTo>
                    <a:pt x="119908" y="978219"/>
                  </a:lnTo>
                  <a:lnTo>
                    <a:pt x="83351" y="950752"/>
                  </a:lnTo>
                  <a:lnTo>
                    <a:pt x="46576" y="923560"/>
                  </a:lnTo>
                  <a:lnTo>
                    <a:pt x="9587" y="896645"/>
                  </a:lnTo>
                  <a:lnTo>
                    <a:pt x="0" y="889780"/>
                  </a:lnTo>
                  <a:lnTo>
                    <a:pt x="0" y="0"/>
                  </a:lnTo>
                  <a:lnTo>
                    <a:pt x="58392" y="35829"/>
                  </a:lnTo>
                  <a:lnTo>
                    <a:pt x="102102" y="63230"/>
                  </a:lnTo>
                  <a:lnTo>
                    <a:pt x="145586" y="90958"/>
                  </a:lnTo>
                  <a:lnTo>
                    <a:pt x="188841" y="119012"/>
                  </a:lnTo>
                  <a:lnTo>
                    <a:pt x="231868" y="147388"/>
                  </a:lnTo>
                  <a:lnTo>
                    <a:pt x="274663" y="176086"/>
                  </a:lnTo>
                  <a:lnTo>
                    <a:pt x="317224" y="205104"/>
                  </a:lnTo>
                  <a:lnTo>
                    <a:pt x="359551" y="234440"/>
                  </a:lnTo>
                  <a:lnTo>
                    <a:pt x="401642" y="264092"/>
                  </a:lnTo>
                  <a:lnTo>
                    <a:pt x="443493" y="294058"/>
                  </a:lnTo>
                  <a:lnTo>
                    <a:pt x="485105" y="324338"/>
                  </a:lnTo>
                  <a:lnTo>
                    <a:pt x="526476" y="354928"/>
                  </a:lnTo>
                  <a:lnTo>
                    <a:pt x="567602" y="385828"/>
                  </a:lnTo>
                  <a:lnTo>
                    <a:pt x="608483" y="417035"/>
                  </a:lnTo>
                  <a:lnTo>
                    <a:pt x="649118" y="448549"/>
                  </a:lnTo>
                  <a:lnTo>
                    <a:pt x="689503" y="480366"/>
                  </a:lnTo>
                  <a:lnTo>
                    <a:pt x="729639" y="512486"/>
                  </a:lnTo>
                  <a:lnTo>
                    <a:pt x="769522" y="544907"/>
                  </a:lnTo>
                  <a:lnTo>
                    <a:pt x="809151" y="577627"/>
                  </a:lnTo>
                  <a:lnTo>
                    <a:pt x="848524" y="610643"/>
                  </a:lnTo>
                  <a:lnTo>
                    <a:pt x="887640" y="643956"/>
                  </a:lnTo>
                  <a:lnTo>
                    <a:pt x="926497" y="677562"/>
                  </a:lnTo>
                  <a:lnTo>
                    <a:pt x="965093" y="711460"/>
                  </a:lnTo>
                  <a:lnTo>
                    <a:pt x="1003427" y="745648"/>
                  </a:lnTo>
                  <a:lnTo>
                    <a:pt x="1041496" y="780125"/>
                  </a:lnTo>
                  <a:lnTo>
                    <a:pt x="1079299" y="814889"/>
                  </a:lnTo>
                  <a:lnTo>
                    <a:pt x="1116834" y="849938"/>
                  </a:lnTo>
                  <a:lnTo>
                    <a:pt x="1154100" y="885270"/>
                  </a:lnTo>
                  <a:lnTo>
                    <a:pt x="1191095" y="920884"/>
                  </a:lnTo>
                  <a:lnTo>
                    <a:pt x="1227816" y="956777"/>
                  </a:lnTo>
                  <a:lnTo>
                    <a:pt x="1264263" y="992949"/>
                  </a:lnTo>
                  <a:lnTo>
                    <a:pt x="1300434" y="1029398"/>
                  </a:lnTo>
                  <a:lnTo>
                    <a:pt x="1336326" y="1066121"/>
                  </a:lnTo>
                  <a:lnTo>
                    <a:pt x="1371938" y="1103116"/>
                  </a:lnTo>
                  <a:lnTo>
                    <a:pt x="1407269" y="1140384"/>
                  </a:lnTo>
                  <a:lnTo>
                    <a:pt x="1442443" y="1178057"/>
                  </a:lnTo>
                  <a:lnTo>
                    <a:pt x="1477079" y="1215725"/>
                  </a:lnTo>
                  <a:lnTo>
                    <a:pt x="1511554" y="1253795"/>
                  </a:lnTo>
                  <a:lnTo>
                    <a:pt x="1545741" y="1292130"/>
                  </a:lnTo>
                  <a:lnTo>
                    <a:pt x="1579637" y="1330727"/>
                  </a:lnTo>
                  <a:lnTo>
                    <a:pt x="1613242" y="1369585"/>
                  </a:lnTo>
                  <a:lnTo>
                    <a:pt x="1646552" y="1408702"/>
                  </a:lnTo>
                  <a:lnTo>
                    <a:pt x="1679568" y="1448076"/>
                  </a:lnTo>
                  <a:lnTo>
                    <a:pt x="1712286" y="1487706"/>
                  </a:lnTo>
                  <a:lnTo>
                    <a:pt x="1744705" y="1527590"/>
                  </a:lnTo>
                  <a:lnTo>
                    <a:pt x="1776823" y="1567726"/>
                  </a:lnTo>
                  <a:lnTo>
                    <a:pt x="1808639" y="1608113"/>
                  </a:lnTo>
                  <a:lnTo>
                    <a:pt x="1840150" y="1648748"/>
                  </a:lnTo>
                  <a:lnTo>
                    <a:pt x="1871356" y="1689630"/>
                  </a:lnTo>
                  <a:lnTo>
                    <a:pt x="1902254" y="1730758"/>
                  </a:lnTo>
                  <a:lnTo>
                    <a:pt x="1932843" y="1772128"/>
                  </a:lnTo>
                  <a:lnTo>
                    <a:pt x="1963120" y="1813741"/>
                  </a:lnTo>
                  <a:lnTo>
                    <a:pt x="1993085" y="1855594"/>
                  </a:lnTo>
                  <a:lnTo>
                    <a:pt x="2022735" y="1897684"/>
                  </a:lnTo>
                  <a:lnTo>
                    <a:pt x="2052069" y="1940012"/>
                  </a:lnTo>
                  <a:lnTo>
                    <a:pt x="2081085" y="1982574"/>
                  </a:lnTo>
                  <a:lnTo>
                    <a:pt x="2109781" y="2025369"/>
                  </a:lnTo>
                  <a:lnTo>
                    <a:pt x="2138156" y="2068396"/>
                  </a:lnTo>
                  <a:lnTo>
                    <a:pt x="2166207" y="2111652"/>
                  </a:lnTo>
                  <a:lnTo>
                    <a:pt x="2193934" y="2155136"/>
                  </a:lnTo>
                  <a:lnTo>
                    <a:pt x="2221333" y="2198846"/>
                  </a:lnTo>
                  <a:lnTo>
                    <a:pt x="2248405" y="2242781"/>
                  </a:lnTo>
                  <a:lnTo>
                    <a:pt x="2275146" y="2286938"/>
                  </a:lnTo>
                  <a:lnTo>
                    <a:pt x="2301555" y="2331317"/>
                  </a:lnTo>
                  <a:lnTo>
                    <a:pt x="2327631" y="2375914"/>
                  </a:lnTo>
                  <a:lnTo>
                    <a:pt x="2353371" y="2420729"/>
                  </a:lnTo>
                  <a:lnTo>
                    <a:pt x="2378774" y="2465760"/>
                  </a:lnTo>
                  <a:lnTo>
                    <a:pt x="2403838" y="2511004"/>
                  </a:lnTo>
                  <a:lnTo>
                    <a:pt x="2428562" y="2556461"/>
                  </a:lnTo>
                  <a:lnTo>
                    <a:pt x="2452943" y="2602129"/>
                  </a:lnTo>
                  <a:lnTo>
                    <a:pt x="2476981" y="2648005"/>
                  </a:lnTo>
                  <a:lnTo>
                    <a:pt x="2500673" y="2694088"/>
                  </a:lnTo>
                  <a:lnTo>
                    <a:pt x="2513634" y="2719789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3607158" y="1093931"/>
              <a:ext cx="314960" cy="417830"/>
            </a:xfrm>
            <a:custGeom>
              <a:avLst/>
              <a:gdLst/>
              <a:ahLst/>
              <a:cxnLst/>
              <a:rect l="l" t="t" r="r" b="b"/>
              <a:pathLst>
                <a:path w="314960" h="417830">
                  <a:moveTo>
                    <a:pt x="297749" y="356071"/>
                  </a:moveTo>
                  <a:lnTo>
                    <a:pt x="290354" y="417741"/>
                  </a:lnTo>
                  <a:lnTo>
                    <a:pt x="283517" y="417741"/>
                  </a:lnTo>
                  <a:lnTo>
                    <a:pt x="266913" y="417741"/>
                  </a:lnTo>
                  <a:lnTo>
                    <a:pt x="0" y="417741"/>
                  </a:lnTo>
                  <a:lnTo>
                    <a:pt x="3348" y="394301"/>
                  </a:lnTo>
                  <a:lnTo>
                    <a:pt x="3813" y="391976"/>
                  </a:lnTo>
                  <a:lnTo>
                    <a:pt x="4325" y="389604"/>
                  </a:lnTo>
                  <a:lnTo>
                    <a:pt x="4883" y="387185"/>
                  </a:lnTo>
                  <a:lnTo>
                    <a:pt x="5441" y="384674"/>
                  </a:lnTo>
                  <a:lnTo>
                    <a:pt x="6464" y="382116"/>
                  </a:lnTo>
                  <a:lnTo>
                    <a:pt x="7952" y="379511"/>
                  </a:lnTo>
                  <a:lnTo>
                    <a:pt x="11022" y="374116"/>
                  </a:lnTo>
                  <a:lnTo>
                    <a:pt x="14836" y="369326"/>
                  </a:lnTo>
                  <a:lnTo>
                    <a:pt x="19394" y="365140"/>
                  </a:lnTo>
                  <a:lnTo>
                    <a:pt x="160036" y="239427"/>
                  </a:lnTo>
                  <a:lnTo>
                    <a:pt x="168887" y="231308"/>
                  </a:lnTo>
                  <a:lnTo>
                    <a:pt x="196918" y="204220"/>
                  </a:lnTo>
                  <a:lnTo>
                    <a:pt x="221663" y="172358"/>
                  </a:lnTo>
                  <a:lnTo>
                    <a:pt x="238276" y="135445"/>
                  </a:lnTo>
                  <a:lnTo>
                    <a:pt x="241729" y="106319"/>
                  </a:lnTo>
                  <a:lnTo>
                    <a:pt x="241153" y="99900"/>
                  </a:lnTo>
                  <a:lnTo>
                    <a:pt x="239985" y="93761"/>
                  </a:lnTo>
                  <a:lnTo>
                    <a:pt x="238497" y="86506"/>
                  </a:lnTo>
                  <a:lnTo>
                    <a:pt x="235287" y="80181"/>
                  </a:lnTo>
                  <a:lnTo>
                    <a:pt x="230358" y="74786"/>
                  </a:lnTo>
                  <a:lnTo>
                    <a:pt x="225707" y="69484"/>
                  </a:lnTo>
                  <a:lnTo>
                    <a:pt x="192639" y="59438"/>
                  </a:lnTo>
                  <a:lnTo>
                    <a:pt x="188081" y="59438"/>
                  </a:lnTo>
                  <a:lnTo>
                    <a:pt x="144549" y="72553"/>
                  </a:lnTo>
                  <a:lnTo>
                    <a:pt x="117760" y="106877"/>
                  </a:lnTo>
                  <a:lnTo>
                    <a:pt x="115062" y="114132"/>
                  </a:lnTo>
                  <a:lnTo>
                    <a:pt x="111249" y="119248"/>
                  </a:lnTo>
                  <a:lnTo>
                    <a:pt x="106319" y="122225"/>
                  </a:lnTo>
                  <a:lnTo>
                    <a:pt x="103993" y="123806"/>
                  </a:lnTo>
                  <a:lnTo>
                    <a:pt x="101389" y="125062"/>
                  </a:lnTo>
                  <a:lnTo>
                    <a:pt x="98505" y="125992"/>
                  </a:lnTo>
                  <a:lnTo>
                    <a:pt x="95715" y="126922"/>
                  </a:lnTo>
                  <a:lnTo>
                    <a:pt x="92785" y="127387"/>
                  </a:lnTo>
                  <a:lnTo>
                    <a:pt x="89715" y="127387"/>
                  </a:lnTo>
                  <a:lnTo>
                    <a:pt x="88227" y="127387"/>
                  </a:lnTo>
                  <a:lnTo>
                    <a:pt x="86785" y="127294"/>
                  </a:lnTo>
                  <a:lnTo>
                    <a:pt x="85390" y="127108"/>
                  </a:lnTo>
                  <a:lnTo>
                    <a:pt x="84087" y="126922"/>
                  </a:lnTo>
                  <a:lnTo>
                    <a:pt x="82460" y="126643"/>
                  </a:lnTo>
                  <a:lnTo>
                    <a:pt x="80506" y="126271"/>
                  </a:lnTo>
                  <a:lnTo>
                    <a:pt x="43950" y="119992"/>
                  </a:lnTo>
                  <a:lnTo>
                    <a:pt x="59856" y="78841"/>
                  </a:lnTo>
                  <a:lnTo>
                    <a:pt x="83436" y="47299"/>
                  </a:lnTo>
                  <a:lnTo>
                    <a:pt x="116318" y="20975"/>
                  </a:lnTo>
                  <a:lnTo>
                    <a:pt x="159722" y="4159"/>
                  </a:lnTo>
                  <a:lnTo>
                    <a:pt x="199383" y="0"/>
                  </a:lnTo>
                  <a:lnTo>
                    <a:pt x="213536" y="531"/>
                  </a:lnTo>
                  <a:lnTo>
                    <a:pt x="250868" y="8511"/>
                  </a:lnTo>
                  <a:lnTo>
                    <a:pt x="288540" y="32509"/>
                  </a:lnTo>
                  <a:lnTo>
                    <a:pt x="310306" y="69763"/>
                  </a:lnTo>
                  <a:lnTo>
                    <a:pt x="314832" y="104662"/>
                  </a:lnTo>
                  <a:lnTo>
                    <a:pt x="313794" y="117760"/>
                  </a:lnTo>
                  <a:lnTo>
                    <a:pt x="301795" y="160036"/>
                  </a:lnTo>
                  <a:lnTo>
                    <a:pt x="279471" y="197150"/>
                  </a:lnTo>
                  <a:lnTo>
                    <a:pt x="248636" y="231474"/>
                  </a:lnTo>
                  <a:lnTo>
                    <a:pt x="242868" y="236776"/>
                  </a:lnTo>
                  <a:lnTo>
                    <a:pt x="237008" y="242310"/>
                  </a:lnTo>
                  <a:lnTo>
                    <a:pt x="231055" y="248077"/>
                  </a:lnTo>
                  <a:lnTo>
                    <a:pt x="225195" y="253751"/>
                  </a:lnTo>
                  <a:lnTo>
                    <a:pt x="219056" y="259426"/>
                  </a:lnTo>
                  <a:lnTo>
                    <a:pt x="212638" y="265100"/>
                  </a:lnTo>
                  <a:lnTo>
                    <a:pt x="107993" y="360536"/>
                  </a:lnTo>
                  <a:lnTo>
                    <a:pt x="148874" y="352583"/>
                  </a:lnTo>
                  <a:lnTo>
                    <a:pt x="153246" y="352211"/>
                  </a:lnTo>
                  <a:lnTo>
                    <a:pt x="157339" y="352024"/>
                  </a:lnTo>
                  <a:lnTo>
                    <a:pt x="161152" y="352024"/>
                  </a:lnTo>
                  <a:lnTo>
                    <a:pt x="251984" y="352024"/>
                  </a:lnTo>
                  <a:lnTo>
                    <a:pt x="253565" y="344397"/>
                  </a:lnTo>
                  <a:lnTo>
                    <a:pt x="254821" y="338490"/>
                  </a:lnTo>
                  <a:lnTo>
                    <a:pt x="255751" y="334305"/>
                  </a:lnTo>
                  <a:lnTo>
                    <a:pt x="256681" y="330119"/>
                  </a:lnTo>
                  <a:lnTo>
                    <a:pt x="257333" y="327468"/>
                  </a:lnTo>
                  <a:lnTo>
                    <a:pt x="257705" y="326352"/>
                  </a:lnTo>
                  <a:lnTo>
                    <a:pt x="260030" y="319468"/>
                  </a:lnTo>
                  <a:lnTo>
                    <a:pt x="265007" y="316027"/>
                  </a:lnTo>
                  <a:lnTo>
                    <a:pt x="272634" y="316027"/>
                  </a:lnTo>
                  <a:lnTo>
                    <a:pt x="302911" y="316027"/>
                  </a:lnTo>
                  <a:lnTo>
                    <a:pt x="297749" y="356071"/>
                  </a:lnTo>
                  <a:close/>
                </a:path>
              </a:pathLst>
            </a:custGeom>
            <a:ln w="42862">
              <a:solidFill>
                <a:srgbClr val="D9D9D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621507" y="927473"/>
            <a:ext cx="3325495" cy="711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500" i="1" spc="-80" dirty="0">
                <a:solidFill>
                  <a:srgbClr val="292829"/>
                </a:solidFill>
                <a:latin typeface="Verdana"/>
                <a:cs typeface="Verdana"/>
              </a:rPr>
              <a:t>CHƯƠNG</a:t>
            </a:r>
            <a:r>
              <a:rPr sz="4500" i="1" spc="-285" dirty="0">
                <a:solidFill>
                  <a:srgbClr val="292829"/>
                </a:solidFill>
                <a:latin typeface="Verdana"/>
                <a:cs typeface="Verdana"/>
              </a:rPr>
              <a:t> </a:t>
            </a:r>
            <a:r>
              <a:rPr sz="4500" i="1" spc="-605" dirty="0">
                <a:solidFill>
                  <a:srgbClr val="292829"/>
                </a:solidFill>
                <a:latin typeface="Verdana"/>
                <a:cs typeface="Verdana"/>
              </a:rPr>
              <a:t>2</a:t>
            </a:r>
            <a:endParaRPr sz="4500" dirty="0">
              <a:latin typeface="Verdana"/>
              <a:cs typeface="Verdana"/>
            </a:endParaRPr>
          </a:p>
        </p:txBody>
      </p:sp>
      <p:pic>
        <p:nvPicPr>
          <p:cNvPr id="10" name="object 1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139951" y="1962911"/>
            <a:ext cx="6986015" cy="684580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113780">
              <a:lnSpc>
                <a:spcPct val="100000"/>
              </a:lnSpc>
              <a:spcBef>
                <a:spcPts val="95"/>
              </a:spcBef>
            </a:pPr>
            <a:r>
              <a:rPr sz="6350" spc="-75" dirty="0">
                <a:latin typeface="Tahoma"/>
                <a:cs typeface="Tahoma"/>
              </a:rPr>
              <a:t>NỘI</a:t>
            </a:r>
            <a:r>
              <a:rPr sz="6350" spc="-375" dirty="0">
                <a:latin typeface="Tahoma"/>
                <a:cs typeface="Tahoma"/>
              </a:rPr>
              <a:t> </a:t>
            </a:r>
            <a:r>
              <a:rPr sz="6350" spc="60" dirty="0">
                <a:latin typeface="Tahoma"/>
                <a:cs typeface="Tahoma"/>
              </a:rPr>
              <a:t>DUNG</a:t>
            </a:r>
            <a:endParaRPr sz="6350">
              <a:latin typeface="Tahoma"/>
              <a:cs typeface="Tahoma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90095" y="2081003"/>
            <a:ext cx="1273810" cy="1482090"/>
            <a:chOff x="590095" y="2081003"/>
            <a:chExt cx="1273810" cy="1482090"/>
          </a:xfrm>
        </p:grpSpPr>
        <p:sp>
          <p:nvSpPr>
            <p:cNvPr id="4" name="object 4"/>
            <p:cNvSpPr/>
            <p:nvPr/>
          </p:nvSpPr>
          <p:spPr>
            <a:xfrm>
              <a:off x="590095" y="2081003"/>
              <a:ext cx="1273810" cy="1482090"/>
            </a:xfrm>
            <a:custGeom>
              <a:avLst/>
              <a:gdLst/>
              <a:ahLst/>
              <a:cxnLst/>
              <a:rect l="l" t="t" r="r" b="b"/>
              <a:pathLst>
                <a:path w="1273810" h="1482089">
                  <a:moveTo>
                    <a:pt x="636630" y="1481613"/>
                  </a:moveTo>
                  <a:lnTo>
                    <a:pt x="0" y="1111210"/>
                  </a:lnTo>
                  <a:lnTo>
                    <a:pt x="0" y="370403"/>
                  </a:lnTo>
                  <a:lnTo>
                    <a:pt x="636630" y="0"/>
                  </a:lnTo>
                  <a:lnTo>
                    <a:pt x="1273261" y="370403"/>
                  </a:lnTo>
                  <a:lnTo>
                    <a:pt x="1273261" y="1111210"/>
                  </a:lnTo>
                  <a:lnTo>
                    <a:pt x="636630" y="1481613"/>
                  </a:lnTo>
                  <a:close/>
                </a:path>
              </a:pathLst>
            </a:custGeom>
            <a:solidFill>
              <a:srgbClr val="FFFFFF">
                <a:alpha val="5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00054" y="2208956"/>
              <a:ext cx="1053465" cy="1226185"/>
            </a:xfrm>
            <a:custGeom>
              <a:avLst/>
              <a:gdLst/>
              <a:ahLst/>
              <a:cxnLst/>
              <a:rect l="l" t="t" r="r" b="b"/>
              <a:pathLst>
                <a:path w="1053464" h="1226185">
                  <a:moveTo>
                    <a:pt x="526671" y="1225709"/>
                  </a:moveTo>
                  <a:lnTo>
                    <a:pt x="0" y="919281"/>
                  </a:lnTo>
                  <a:lnTo>
                    <a:pt x="0" y="306427"/>
                  </a:lnTo>
                  <a:lnTo>
                    <a:pt x="526671" y="0"/>
                  </a:lnTo>
                  <a:lnTo>
                    <a:pt x="1053343" y="306427"/>
                  </a:lnTo>
                  <a:lnTo>
                    <a:pt x="1053343" y="919281"/>
                  </a:lnTo>
                  <a:lnTo>
                    <a:pt x="526671" y="122570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590095" y="3768000"/>
            <a:ext cx="1273810" cy="1482090"/>
            <a:chOff x="590095" y="3768000"/>
            <a:chExt cx="1273810" cy="1482090"/>
          </a:xfrm>
        </p:grpSpPr>
        <p:sp>
          <p:nvSpPr>
            <p:cNvPr id="7" name="object 7"/>
            <p:cNvSpPr/>
            <p:nvPr/>
          </p:nvSpPr>
          <p:spPr>
            <a:xfrm>
              <a:off x="590095" y="3768000"/>
              <a:ext cx="1273810" cy="1482090"/>
            </a:xfrm>
            <a:custGeom>
              <a:avLst/>
              <a:gdLst/>
              <a:ahLst/>
              <a:cxnLst/>
              <a:rect l="l" t="t" r="r" b="b"/>
              <a:pathLst>
                <a:path w="1273810" h="1482089">
                  <a:moveTo>
                    <a:pt x="636630" y="1481613"/>
                  </a:moveTo>
                  <a:lnTo>
                    <a:pt x="0" y="1111210"/>
                  </a:lnTo>
                  <a:lnTo>
                    <a:pt x="0" y="370403"/>
                  </a:lnTo>
                  <a:lnTo>
                    <a:pt x="636630" y="0"/>
                  </a:lnTo>
                  <a:lnTo>
                    <a:pt x="1273261" y="370403"/>
                  </a:lnTo>
                  <a:lnTo>
                    <a:pt x="1273261" y="1111210"/>
                  </a:lnTo>
                  <a:lnTo>
                    <a:pt x="636630" y="1481613"/>
                  </a:lnTo>
                  <a:close/>
                </a:path>
              </a:pathLst>
            </a:custGeom>
            <a:solidFill>
              <a:srgbClr val="DECCCC">
                <a:alpha val="5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700054" y="3895952"/>
              <a:ext cx="1053465" cy="1226185"/>
            </a:xfrm>
            <a:custGeom>
              <a:avLst/>
              <a:gdLst/>
              <a:ahLst/>
              <a:cxnLst/>
              <a:rect l="l" t="t" r="r" b="b"/>
              <a:pathLst>
                <a:path w="1053464" h="1226185">
                  <a:moveTo>
                    <a:pt x="526671" y="1225708"/>
                  </a:moveTo>
                  <a:lnTo>
                    <a:pt x="0" y="919281"/>
                  </a:lnTo>
                  <a:lnTo>
                    <a:pt x="0" y="306426"/>
                  </a:lnTo>
                  <a:lnTo>
                    <a:pt x="526671" y="0"/>
                  </a:lnTo>
                  <a:lnTo>
                    <a:pt x="1053343" y="306426"/>
                  </a:lnTo>
                  <a:lnTo>
                    <a:pt x="1053343" y="919281"/>
                  </a:lnTo>
                  <a:lnTo>
                    <a:pt x="526671" y="122570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590095" y="5454996"/>
            <a:ext cx="1273810" cy="1482090"/>
            <a:chOff x="590095" y="5454996"/>
            <a:chExt cx="1273810" cy="1482090"/>
          </a:xfrm>
        </p:grpSpPr>
        <p:sp>
          <p:nvSpPr>
            <p:cNvPr id="10" name="object 10"/>
            <p:cNvSpPr/>
            <p:nvPr/>
          </p:nvSpPr>
          <p:spPr>
            <a:xfrm>
              <a:off x="590095" y="5454996"/>
              <a:ext cx="1273810" cy="1482090"/>
            </a:xfrm>
            <a:custGeom>
              <a:avLst/>
              <a:gdLst/>
              <a:ahLst/>
              <a:cxnLst/>
              <a:rect l="l" t="t" r="r" b="b"/>
              <a:pathLst>
                <a:path w="1273810" h="1482090">
                  <a:moveTo>
                    <a:pt x="636630" y="1481613"/>
                  </a:moveTo>
                  <a:lnTo>
                    <a:pt x="0" y="1111210"/>
                  </a:lnTo>
                  <a:lnTo>
                    <a:pt x="0" y="370403"/>
                  </a:lnTo>
                  <a:lnTo>
                    <a:pt x="636630" y="0"/>
                  </a:lnTo>
                  <a:lnTo>
                    <a:pt x="1273261" y="370403"/>
                  </a:lnTo>
                  <a:lnTo>
                    <a:pt x="1273261" y="1111210"/>
                  </a:lnTo>
                  <a:lnTo>
                    <a:pt x="636630" y="1481613"/>
                  </a:lnTo>
                  <a:close/>
                </a:path>
              </a:pathLst>
            </a:custGeom>
            <a:solidFill>
              <a:srgbClr val="FFFFFF">
                <a:alpha val="5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700054" y="5582948"/>
              <a:ext cx="1053465" cy="1226185"/>
            </a:xfrm>
            <a:custGeom>
              <a:avLst/>
              <a:gdLst/>
              <a:ahLst/>
              <a:cxnLst/>
              <a:rect l="l" t="t" r="r" b="b"/>
              <a:pathLst>
                <a:path w="1053464" h="1226184">
                  <a:moveTo>
                    <a:pt x="526671" y="1225708"/>
                  </a:moveTo>
                  <a:lnTo>
                    <a:pt x="0" y="919282"/>
                  </a:lnTo>
                  <a:lnTo>
                    <a:pt x="0" y="306427"/>
                  </a:lnTo>
                  <a:lnTo>
                    <a:pt x="526671" y="0"/>
                  </a:lnTo>
                  <a:lnTo>
                    <a:pt x="1053343" y="306427"/>
                  </a:lnTo>
                  <a:lnTo>
                    <a:pt x="1053343" y="919282"/>
                  </a:lnTo>
                  <a:lnTo>
                    <a:pt x="526671" y="122570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" name="object 12"/>
          <p:cNvGrpSpPr/>
          <p:nvPr/>
        </p:nvGrpSpPr>
        <p:grpSpPr>
          <a:xfrm>
            <a:off x="9540716" y="2063144"/>
            <a:ext cx="8343265" cy="1493520"/>
            <a:chOff x="9540716" y="2063144"/>
            <a:chExt cx="8343265" cy="1493520"/>
          </a:xfrm>
        </p:grpSpPr>
        <p:sp>
          <p:nvSpPr>
            <p:cNvPr id="13" name="object 13"/>
            <p:cNvSpPr/>
            <p:nvPr/>
          </p:nvSpPr>
          <p:spPr>
            <a:xfrm>
              <a:off x="10177347" y="2063144"/>
              <a:ext cx="7706359" cy="1493520"/>
            </a:xfrm>
            <a:custGeom>
              <a:avLst/>
              <a:gdLst/>
              <a:ahLst/>
              <a:cxnLst/>
              <a:rect l="l" t="t" r="r" b="b"/>
              <a:pathLst>
                <a:path w="7706359" h="1493520">
                  <a:moveTo>
                    <a:pt x="7706066" y="1493519"/>
                  </a:moveTo>
                  <a:lnTo>
                    <a:pt x="0" y="1493519"/>
                  </a:lnTo>
                  <a:lnTo>
                    <a:pt x="0" y="0"/>
                  </a:lnTo>
                  <a:lnTo>
                    <a:pt x="7706066" y="0"/>
                  </a:lnTo>
                  <a:lnTo>
                    <a:pt x="7706066" y="149351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9540716" y="2063145"/>
              <a:ext cx="1273810" cy="1482090"/>
            </a:xfrm>
            <a:custGeom>
              <a:avLst/>
              <a:gdLst/>
              <a:ahLst/>
              <a:cxnLst/>
              <a:rect l="l" t="t" r="r" b="b"/>
              <a:pathLst>
                <a:path w="1273809" h="1482089">
                  <a:moveTo>
                    <a:pt x="636630" y="1481613"/>
                  </a:moveTo>
                  <a:lnTo>
                    <a:pt x="0" y="1111210"/>
                  </a:lnTo>
                  <a:lnTo>
                    <a:pt x="0" y="370403"/>
                  </a:lnTo>
                  <a:lnTo>
                    <a:pt x="636630" y="0"/>
                  </a:lnTo>
                  <a:lnTo>
                    <a:pt x="1273260" y="370403"/>
                  </a:lnTo>
                  <a:lnTo>
                    <a:pt x="1273260" y="1111210"/>
                  </a:lnTo>
                  <a:lnTo>
                    <a:pt x="636630" y="1481613"/>
                  </a:lnTo>
                  <a:close/>
                </a:path>
              </a:pathLst>
            </a:custGeom>
            <a:solidFill>
              <a:srgbClr val="FFFFFF">
                <a:alpha val="5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9650677" y="2191096"/>
              <a:ext cx="1053465" cy="1226185"/>
            </a:xfrm>
            <a:custGeom>
              <a:avLst/>
              <a:gdLst/>
              <a:ahLst/>
              <a:cxnLst/>
              <a:rect l="l" t="t" r="r" b="b"/>
              <a:pathLst>
                <a:path w="1053465" h="1226185">
                  <a:moveTo>
                    <a:pt x="526671" y="1225708"/>
                  </a:moveTo>
                  <a:lnTo>
                    <a:pt x="0" y="919281"/>
                  </a:lnTo>
                  <a:lnTo>
                    <a:pt x="0" y="306426"/>
                  </a:lnTo>
                  <a:lnTo>
                    <a:pt x="526670" y="0"/>
                  </a:lnTo>
                  <a:lnTo>
                    <a:pt x="1053342" y="306426"/>
                  </a:lnTo>
                  <a:lnTo>
                    <a:pt x="1053342" y="919281"/>
                  </a:lnTo>
                  <a:lnTo>
                    <a:pt x="526671" y="122570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" name="object 16"/>
          <p:cNvGrpSpPr/>
          <p:nvPr/>
        </p:nvGrpSpPr>
        <p:grpSpPr>
          <a:xfrm>
            <a:off x="9540716" y="5422551"/>
            <a:ext cx="8343265" cy="1493520"/>
            <a:chOff x="9540716" y="5422551"/>
            <a:chExt cx="8343265" cy="1493520"/>
          </a:xfrm>
        </p:grpSpPr>
        <p:sp>
          <p:nvSpPr>
            <p:cNvPr id="17" name="object 17"/>
            <p:cNvSpPr/>
            <p:nvPr/>
          </p:nvSpPr>
          <p:spPr>
            <a:xfrm>
              <a:off x="10177347" y="5422551"/>
              <a:ext cx="7706359" cy="1493520"/>
            </a:xfrm>
            <a:custGeom>
              <a:avLst/>
              <a:gdLst/>
              <a:ahLst/>
              <a:cxnLst/>
              <a:rect l="l" t="t" r="r" b="b"/>
              <a:pathLst>
                <a:path w="7706359" h="1493520">
                  <a:moveTo>
                    <a:pt x="7706066" y="1493519"/>
                  </a:moveTo>
                  <a:lnTo>
                    <a:pt x="0" y="1493519"/>
                  </a:lnTo>
                  <a:lnTo>
                    <a:pt x="0" y="0"/>
                  </a:lnTo>
                  <a:lnTo>
                    <a:pt x="7706066" y="0"/>
                  </a:lnTo>
                  <a:lnTo>
                    <a:pt x="7706066" y="1493519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9540716" y="5422551"/>
              <a:ext cx="1273810" cy="1482090"/>
            </a:xfrm>
            <a:custGeom>
              <a:avLst/>
              <a:gdLst/>
              <a:ahLst/>
              <a:cxnLst/>
              <a:rect l="l" t="t" r="r" b="b"/>
              <a:pathLst>
                <a:path w="1273809" h="1482090">
                  <a:moveTo>
                    <a:pt x="636630" y="1481613"/>
                  </a:moveTo>
                  <a:lnTo>
                    <a:pt x="0" y="1111210"/>
                  </a:lnTo>
                  <a:lnTo>
                    <a:pt x="0" y="370402"/>
                  </a:lnTo>
                  <a:lnTo>
                    <a:pt x="636630" y="0"/>
                  </a:lnTo>
                  <a:lnTo>
                    <a:pt x="1273260" y="370402"/>
                  </a:lnTo>
                  <a:lnTo>
                    <a:pt x="1273260" y="1111210"/>
                  </a:lnTo>
                  <a:lnTo>
                    <a:pt x="636630" y="1481613"/>
                  </a:lnTo>
                  <a:close/>
                </a:path>
              </a:pathLst>
            </a:custGeom>
            <a:solidFill>
              <a:srgbClr val="FFFFFF">
                <a:alpha val="5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650677" y="5550504"/>
              <a:ext cx="1053465" cy="1226185"/>
            </a:xfrm>
            <a:custGeom>
              <a:avLst/>
              <a:gdLst/>
              <a:ahLst/>
              <a:cxnLst/>
              <a:rect l="l" t="t" r="r" b="b"/>
              <a:pathLst>
                <a:path w="1053465" h="1226184">
                  <a:moveTo>
                    <a:pt x="526671" y="1225708"/>
                  </a:moveTo>
                  <a:lnTo>
                    <a:pt x="0" y="919282"/>
                  </a:lnTo>
                  <a:lnTo>
                    <a:pt x="0" y="306426"/>
                  </a:lnTo>
                  <a:lnTo>
                    <a:pt x="526671" y="0"/>
                  </a:lnTo>
                  <a:lnTo>
                    <a:pt x="1053342" y="306426"/>
                  </a:lnTo>
                  <a:lnTo>
                    <a:pt x="1053342" y="919282"/>
                  </a:lnTo>
                  <a:lnTo>
                    <a:pt x="526671" y="122570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1927251" y="2116947"/>
            <a:ext cx="6750050" cy="12636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30480">
              <a:lnSpc>
                <a:spcPct val="116100"/>
              </a:lnSpc>
              <a:spcBef>
                <a:spcPts val="95"/>
              </a:spcBef>
              <a:tabLst>
                <a:tab pos="4180840" algn="l"/>
              </a:tabLst>
            </a:pPr>
            <a:r>
              <a:rPr sz="3500" b="1" spc="75" dirty="0">
                <a:solidFill>
                  <a:srgbClr val="FFFFFF"/>
                </a:solidFill>
                <a:latin typeface="Tahoma"/>
                <a:cs typeface="Tahoma"/>
              </a:rPr>
              <a:t>UNTDG</a:t>
            </a:r>
            <a:r>
              <a:rPr sz="3500" b="1" spc="-20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b="1" spc="90" dirty="0">
                <a:solidFill>
                  <a:srgbClr val="FFFFFF"/>
                </a:solidFill>
                <a:latin typeface="Tahoma"/>
                <a:cs typeface="Tahoma"/>
              </a:rPr>
              <a:t>và</a:t>
            </a:r>
            <a:r>
              <a:rPr sz="3500" b="1" spc="-19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b="1" spc="310" dirty="0">
                <a:solidFill>
                  <a:srgbClr val="FFFFFF"/>
                </a:solidFill>
                <a:latin typeface="Tahoma"/>
                <a:cs typeface="Tahoma"/>
              </a:rPr>
              <a:t>các</a:t>
            </a:r>
            <a:r>
              <a:rPr sz="3500" b="1" spc="-19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b="1" spc="75" dirty="0">
                <a:solidFill>
                  <a:srgbClr val="FFFFFF"/>
                </a:solidFill>
                <a:latin typeface="Tahoma"/>
                <a:cs typeface="Tahoma"/>
              </a:rPr>
              <a:t>đi</a:t>
            </a:r>
            <a:r>
              <a:rPr sz="3500" b="1" spc="-1535" dirty="0">
                <a:solidFill>
                  <a:srgbClr val="FFFFFF"/>
                </a:solidFill>
                <a:latin typeface="Tahoma"/>
                <a:cs typeface="Tahoma"/>
              </a:rPr>
              <a:t>ê</a:t>
            </a:r>
            <a:r>
              <a:rPr sz="5250" b="1" spc="120" baseline="13492" dirty="0">
                <a:solidFill>
                  <a:srgbClr val="FFFFFF"/>
                </a:solidFill>
                <a:latin typeface="Tahoma"/>
                <a:cs typeface="Tahoma"/>
              </a:rPr>
              <a:t>̀</a:t>
            </a:r>
            <a:r>
              <a:rPr sz="5250" b="1" baseline="13492" dirty="0">
                <a:solidFill>
                  <a:srgbClr val="FFFFFF"/>
                </a:solidFill>
                <a:latin typeface="Tahoma"/>
                <a:cs typeface="Tahoma"/>
              </a:rPr>
              <a:t>	</a:t>
            </a:r>
            <a:r>
              <a:rPr sz="3500" b="1" spc="65" dirty="0">
                <a:solidFill>
                  <a:srgbClr val="FFFFFF"/>
                </a:solidFill>
                <a:latin typeface="Tahoma"/>
                <a:cs typeface="Tahoma"/>
              </a:rPr>
              <a:t>u</a:t>
            </a:r>
            <a:r>
              <a:rPr sz="3500" b="1" spc="-19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b="1" spc="110" dirty="0">
                <a:solidFill>
                  <a:srgbClr val="FFFFFF"/>
                </a:solidFill>
                <a:latin typeface="Tahoma"/>
                <a:cs typeface="Tahoma"/>
              </a:rPr>
              <a:t>kho</a:t>
            </a:r>
            <a:r>
              <a:rPr sz="3500" b="1" spc="1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500" b="1" spc="110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3500" b="1" spc="-19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500" b="1" spc="120" dirty="0">
                <a:solidFill>
                  <a:srgbClr val="FFFFFF"/>
                </a:solidFill>
                <a:latin typeface="Tahoma"/>
                <a:cs typeface="Tahoma"/>
              </a:rPr>
              <a:t>c</a:t>
            </a:r>
            <a:r>
              <a:rPr sz="3500" b="1" spc="120" dirty="0">
                <a:solidFill>
                  <a:srgbClr val="FFFFFF"/>
                </a:solidFill>
                <a:latin typeface="Arial"/>
                <a:cs typeface="Arial"/>
              </a:rPr>
              <a:t>ơ </a:t>
            </a:r>
            <a:r>
              <a:rPr sz="3500" b="1" spc="125" dirty="0">
                <a:solidFill>
                  <a:srgbClr val="FFFFFF"/>
                </a:solidFill>
                <a:latin typeface="Tahoma"/>
                <a:cs typeface="Tahoma"/>
              </a:rPr>
              <a:t>b</a:t>
            </a:r>
            <a:r>
              <a:rPr sz="3500" b="1" spc="12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500" b="1" spc="125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endParaRPr sz="3500" dirty="0">
              <a:latin typeface="Tahoma"/>
              <a:cs typeface="Tahoma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091298" y="2465924"/>
            <a:ext cx="27114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spc="-615" dirty="0">
                <a:latin typeface="Tahoma"/>
                <a:cs typeface="Tahoma"/>
              </a:rPr>
              <a:t>1</a:t>
            </a:r>
            <a:endParaRPr sz="4000">
              <a:latin typeface="Tahoma"/>
              <a:cs typeface="Tahoma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2014780" y="3797911"/>
            <a:ext cx="5146675" cy="12636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6100"/>
              </a:lnSpc>
              <a:spcBef>
                <a:spcPts val="95"/>
              </a:spcBef>
            </a:pPr>
            <a:r>
              <a:rPr sz="3500" b="1" spc="-245" dirty="0">
                <a:solidFill>
                  <a:srgbClr val="F62F2E"/>
                </a:solidFill>
                <a:latin typeface="Arial"/>
                <a:cs typeface="Arial"/>
              </a:rPr>
              <a:t>Phân</a:t>
            </a:r>
            <a:r>
              <a:rPr sz="3500" b="1" dirty="0">
                <a:solidFill>
                  <a:srgbClr val="F62F2E"/>
                </a:solidFill>
                <a:latin typeface="Arial"/>
                <a:cs typeface="Arial"/>
              </a:rPr>
              <a:t> </a:t>
            </a:r>
            <a:r>
              <a:rPr sz="3500" b="1" spc="-20" dirty="0">
                <a:solidFill>
                  <a:srgbClr val="F62F2E"/>
                </a:solidFill>
                <a:latin typeface="Arial"/>
                <a:cs typeface="Arial"/>
              </a:rPr>
              <a:t>loại</a:t>
            </a:r>
            <a:r>
              <a:rPr sz="3500" b="1" spc="-204" dirty="0">
                <a:solidFill>
                  <a:srgbClr val="F62F2E"/>
                </a:solidFill>
                <a:latin typeface="Arial"/>
                <a:cs typeface="Arial"/>
              </a:rPr>
              <a:t> </a:t>
            </a:r>
            <a:r>
              <a:rPr sz="3500" b="1" spc="-135" dirty="0">
                <a:solidFill>
                  <a:srgbClr val="F62F2E"/>
                </a:solidFill>
                <a:latin typeface="Arial"/>
                <a:cs typeface="Arial"/>
              </a:rPr>
              <a:t>hàng</a:t>
            </a:r>
            <a:r>
              <a:rPr sz="3500" b="1" spc="-85" dirty="0">
                <a:solidFill>
                  <a:srgbClr val="F62F2E"/>
                </a:solidFill>
                <a:latin typeface="Arial"/>
                <a:cs typeface="Arial"/>
              </a:rPr>
              <a:t> </a:t>
            </a:r>
            <a:r>
              <a:rPr sz="3500" b="1" spc="-195" dirty="0">
                <a:solidFill>
                  <a:srgbClr val="F62F2E"/>
                </a:solidFill>
                <a:latin typeface="Arial"/>
                <a:cs typeface="Arial"/>
              </a:rPr>
              <a:t>nguy</a:t>
            </a:r>
            <a:r>
              <a:rPr sz="3500" b="1" spc="-45" dirty="0">
                <a:solidFill>
                  <a:srgbClr val="F62F2E"/>
                </a:solidFill>
                <a:latin typeface="Arial"/>
                <a:cs typeface="Arial"/>
              </a:rPr>
              <a:t> </a:t>
            </a:r>
            <a:r>
              <a:rPr sz="3500" b="1" spc="-100" dirty="0">
                <a:solidFill>
                  <a:srgbClr val="F62F2E"/>
                </a:solidFill>
                <a:latin typeface="Arial"/>
                <a:cs typeface="Arial"/>
              </a:rPr>
              <a:t>hiểm </a:t>
            </a:r>
            <a:r>
              <a:rPr sz="3500" b="1" spc="-215" dirty="0">
                <a:solidFill>
                  <a:srgbClr val="F62F2E"/>
                </a:solidFill>
                <a:latin typeface="Arial"/>
                <a:cs typeface="Arial"/>
              </a:rPr>
              <a:t>theo</a:t>
            </a:r>
            <a:r>
              <a:rPr sz="3500" b="1" spc="-20" dirty="0">
                <a:solidFill>
                  <a:srgbClr val="F62F2E"/>
                </a:solidFill>
                <a:latin typeface="Arial"/>
                <a:cs typeface="Arial"/>
              </a:rPr>
              <a:t> </a:t>
            </a:r>
            <a:r>
              <a:rPr sz="3500" b="1" spc="-35" dirty="0">
                <a:solidFill>
                  <a:srgbClr val="F62F2E"/>
                </a:solidFill>
                <a:latin typeface="Arial"/>
                <a:cs typeface="Arial"/>
              </a:rPr>
              <a:t>UN</a:t>
            </a:r>
            <a:endParaRPr sz="3500">
              <a:latin typeface="Arial"/>
              <a:cs typeface="Arial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1056720" y="4141749"/>
            <a:ext cx="30099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spc="-380" dirty="0">
                <a:latin typeface="Tahoma"/>
                <a:cs typeface="Tahoma"/>
              </a:rPr>
              <a:t>2</a:t>
            </a:r>
            <a:endParaRPr sz="4000">
              <a:latin typeface="Tahoma"/>
              <a:cs typeface="Tahoma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952651" y="5471890"/>
            <a:ext cx="5087620" cy="126365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16100"/>
              </a:lnSpc>
              <a:spcBef>
                <a:spcPts val="95"/>
              </a:spcBef>
            </a:pPr>
            <a:r>
              <a:rPr sz="3500" b="1" dirty="0">
                <a:solidFill>
                  <a:srgbClr val="FFFFFF"/>
                </a:solidFill>
                <a:latin typeface="Arial"/>
                <a:cs typeface="Arial"/>
              </a:rPr>
              <a:t>Hệ</a:t>
            </a:r>
            <a:r>
              <a:rPr sz="3500" b="1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500" b="1" spc="-155" dirty="0">
                <a:solidFill>
                  <a:srgbClr val="FFFFFF"/>
                </a:solidFill>
                <a:latin typeface="Arial"/>
                <a:cs typeface="Arial"/>
              </a:rPr>
              <a:t>thống</a:t>
            </a:r>
            <a:r>
              <a:rPr sz="35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500" b="1" spc="-150" dirty="0">
                <a:solidFill>
                  <a:srgbClr val="FFFFFF"/>
                </a:solidFill>
                <a:latin typeface="Arial"/>
                <a:cs typeface="Arial"/>
              </a:rPr>
              <a:t>Linkage/ASEAN </a:t>
            </a:r>
            <a:r>
              <a:rPr sz="3500" b="1" spc="-270" dirty="0">
                <a:solidFill>
                  <a:srgbClr val="FFFFFF"/>
                </a:solidFill>
                <a:latin typeface="Arial"/>
                <a:cs typeface="Arial"/>
              </a:rPr>
              <a:t>Protocol</a:t>
            </a:r>
            <a:r>
              <a:rPr sz="3500" b="1" spc="4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500" b="1" spc="5" dirty="0">
                <a:solidFill>
                  <a:srgbClr val="FFFFFF"/>
                </a:solidFill>
                <a:latin typeface="Arial"/>
                <a:cs typeface="Arial"/>
              </a:rPr>
              <a:t>9</a:t>
            </a:r>
            <a:endParaRPr sz="3500">
              <a:latin typeface="Arial"/>
              <a:cs typeface="Arial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078499" y="5858193"/>
            <a:ext cx="29654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spc="-415" dirty="0">
                <a:latin typeface="Tahoma"/>
                <a:cs typeface="Tahoma"/>
              </a:rPr>
              <a:t>3</a:t>
            </a:r>
            <a:endParaRPr sz="4000">
              <a:latin typeface="Tahoma"/>
              <a:cs typeface="Tahoma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10016173" y="2510692"/>
            <a:ext cx="32258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spc="-215" dirty="0">
                <a:latin typeface="Tahoma"/>
                <a:cs typeface="Tahoma"/>
              </a:rPr>
              <a:t>4</a:t>
            </a:r>
            <a:endParaRPr sz="4000">
              <a:latin typeface="Tahoma"/>
              <a:cs typeface="Tahoma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9540716" y="3706108"/>
            <a:ext cx="1273810" cy="1482090"/>
            <a:chOff x="9540716" y="3706108"/>
            <a:chExt cx="1273810" cy="1482090"/>
          </a:xfrm>
        </p:grpSpPr>
        <p:sp>
          <p:nvSpPr>
            <p:cNvPr id="28" name="object 28"/>
            <p:cNvSpPr/>
            <p:nvPr/>
          </p:nvSpPr>
          <p:spPr>
            <a:xfrm>
              <a:off x="9540716" y="3706108"/>
              <a:ext cx="1273810" cy="1482090"/>
            </a:xfrm>
            <a:custGeom>
              <a:avLst/>
              <a:gdLst/>
              <a:ahLst/>
              <a:cxnLst/>
              <a:rect l="l" t="t" r="r" b="b"/>
              <a:pathLst>
                <a:path w="1273809" h="1482089">
                  <a:moveTo>
                    <a:pt x="636630" y="1481613"/>
                  </a:moveTo>
                  <a:lnTo>
                    <a:pt x="0" y="1111210"/>
                  </a:lnTo>
                  <a:lnTo>
                    <a:pt x="0" y="370403"/>
                  </a:lnTo>
                  <a:lnTo>
                    <a:pt x="636630" y="0"/>
                  </a:lnTo>
                  <a:lnTo>
                    <a:pt x="1273260" y="370403"/>
                  </a:lnTo>
                  <a:lnTo>
                    <a:pt x="1273260" y="1111210"/>
                  </a:lnTo>
                  <a:lnTo>
                    <a:pt x="636630" y="1481613"/>
                  </a:lnTo>
                  <a:close/>
                </a:path>
              </a:pathLst>
            </a:custGeom>
            <a:solidFill>
              <a:srgbClr val="FFFFFF">
                <a:alpha val="59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9650677" y="3834060"/>
              <a:ext cx="1053465" cy="1226185"/>
            </a:xfrm>
            <a:custGeom>
              <a:avLst/>
              <a:gdLst/>
              <a:ahLst/>
              <a:cxnLst/>
              <a:rect l="l" t="t" r="r" b="b"/>
              <a:pathLst>
                <a:path w="1053465" h="1226185">
                  <a:moveTo>
                    <a:pt x="526671" y="1225708"/>
                  </a:moveTo>
                  <a:lnTo>
                    <a:pt x="0" y="919281"/>
                  </a:lnTo>
                  <a:lnTo>
                    <a:pt x="0" y="306426"/>
                  </a:lnTo>
                  <a:lnTo>
                    <a:pt x="526670" y="0"/>
                  </a:lnTo>
                  <a:lnTo>
                    <a:pt x="1053342" y="306426"/>
                  </a:lnTo>
                  <a:lnTo>
                    <a:pt x="1053342" y="919281"/>
                  </a:lnTo>
                  <a:lnTo>
                    <a:pt x="526671" y="122570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10033734" y="4153656"/>
            <a:ext cx="28702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spc="-490" dirty="0">
                <a:latin typeface="Tahoma"/>
                <a:cs typeface="Tahoma"/>
              </a:rPr>
              <a:t>5</a:t>
            </a:r>
            <a:endParaRPr sz="4000">
              <a:latin typeface="Tahoma"/>
              <a:cs typeface="Tahoma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10027186" y="2456749"/>
            <a:ext cx="6503034" cy="39808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74065" algn="ctr">
              <a:lnSpc>
                <a:spcPct val="100000"/>
              </a:lnSpc>
              <a:spcBef>
                <a:spcPts val="100"/>
              </a:spcBef>
            </a:pPr>
            <a:r>
              <a:rPr sz="3500" b="1" spc="-220" dirty="0">
                <a:solidFill>
                  <a:srgbClr val="FB213D"/>
                </a:solidFill>
                <a:latin typeface="Arial"/>
                <a:cs typeface="Arial"/>
              </a:rPr>
              <a:t>Số</a:t>
            </a:r>
            <a:r>
              <a:rPr sz="3500" b="1" spc="-25" dirty="0">
                <a:solidFill>
                  <a:srgbClr val="FB213D"/>
                </a:solidFill>
                <a:latin typeface="Arial"/>
                <a:cs typeface="Arial"/>
              </a:rPr>
              <a:t> </a:t>
            </a:r>
            <a:r>
              <a:rPr sz="3500" b="1" dirty="0">
                <a:solidFill>
                  <a:srgbClr val="FB213D"/>
                </a:solidFill>
                <a:latin typeface="Arial"/>
                <a:cs typeface="Arial"/>
              </a:rPr>
              <a:t>UN</a:t>
            </a:r>
            <a:r>
              <a:rPr sz="3500" b="1" spc="-245" dirty="0">
                <a:solidFill>
                  <a:srgbClr val="FB213D"/>
                </a:solidFill>
                <a:latin typeface="Arial"/>
                <a:cs typeface="Arial"/>
              </a:rPr>
              <a:t> </a:t>
            </a:r>
            <a:r>
              <a:rPr sz="3500" b="1" dirty="0">
                <a:solidFill>
                  <a:srgbClr val="FB213D"/>
                </a:solidFill>
                <a:latin typeface="Arial"/>
                <a:cs typeface="Arial"/>
              </a:rPr>
              <a:t>và</a:t>
            </a:r>
            <a:r>
              <a:rPr sz="3500" b="1" spc="-135" dirty="0">
                <a:solidFill>
                  <a:srgbClr val="FB213D"/>
                </a:solidFill>
                <a:latin typeface="Arial"/>
                <a:cs typeface="Arial"/>
              </a:rPr>
              <a:t> </a:t>
            </a:r>
            <a:r>
              <a:rPr sz="3500" b="1" spc="-350" dirty="0">
                <a:solidFill>
                  <a:srgbClr val="FB213D"/>
                </a:solidFill>
                <a:latin typeface="Arial"/>
                <a:cs typeface="Arial"/>
              </a:rPr>
              <a:t>Tên</a:t>
            </a:r>
            <a:r>
              <a:rPr sz="3500" b="1" spc="35" dirty="0">
                <a:solidFill>
                  <a:srgbClr val="FB213D"/>
                </a:solidFill>
                <a:latin typeface="Arial"/>
                <a:cs typeface="Arial"/>
              </a:rPr>
              <a:t> </a:t>
            </a:r>
            <a:r>
              <a:rPr sz="3500" b="1" dirty="0">
                <a:solidFill>
                  <a:srgbClr val="FB213D"/>
                </a:solidFill>
                <a:latin typeface="Arial"/>
                <a:cs typeface="Arial"/>
              </a:rPr>
              <a:t>gọi</a:t>
            </a:r>
            <a:r>
              <a:rPr sz="3500" b="1" spc="-80" dirty="0">
                <a:solidFill>
                  <a:srgbClr val="FB213D"/>
                </a:solidFill>
                <a:latin typeface="Arial"/>
                <a:cs typeface="Arial"/>
              </a:rPr>
              <a:t> </a:t>
            </a:r>
            <a:r>
              <a:rPr sz="3500" b="1" spc="-210" dirty="0">
                <a:solidFill>
                  <a:srgbClr val="FB213D"/>
                </a:solidFill>
                <a:latin typeface="Arial"/>
                <a:cs typeface="Arial"/>
              </a:rPr>
              <a:t>đúng</a:t>
            </a:r>
            <a:r>
              <a:rPr sz="3500" b="1" spc="-30" dirty="0">
                <a:solidFill>
                  <a:srgbClr val="FB213D"/>
                </a:solidFill>
                <a:latin typeface="Arial"/>
                <a:cs typeface="Arial"/>
              </a:rPr>
              <a:t> </a:t>
            </a:r>
            <a:r>
              <a:rPr sz="3500" b="1" spc="-280" dirty="0">
                <a:solidFill>
                  <a:srgbClr val="FB213D"/>
                </a:solidFill>
                <a:latin typeface="Arial"/>
                <a:cs typeface="Arial"/>
              </a:rPr>
              <a:t>(PSN)</a:t>
            </a:r>
            <a:endParaRPr sz="3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4700">
              <a:latin typeface="Arial"/>
              <a:cs typeface="Arial"/>
            </a:endParaRPr>
          </a:p>
          <a:p>
            <a:pPr marL="742315" algn="ctr">
              <a:lnSpc>
                <a:spcPct val="100000"/>
              </a:lnSpc>
              <a:spcBef>
                <a:spcPts val="3235"/>
              </a:spcBef>
            </a:pPr>
            <a:r>
              <a:rPr sz="3500" b="1" spc="-80" dirty="0">
                <a:solidFill>
                  <a:srgbClr val="FFFFFF"/>
                </a:solidFill>
                <a:latin typeface="Arial"/>
                <a:cs typeface="Arial"/>
              </a:rPr>
              <a:t>Quy</a:t>
            </a:r>
            <a:r>
              <a:rPr sz="3500" b="1" spc="-1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500" b="1" spc="-310" dirty="0">
                <a:solidFill>
                  <a:srgbClr val="FFFFFF"/>
                </a:solidFill>
                <a:latin typeface="Arial"/>
                <a:cs typeface="Arial"/>
              </a:rPr>
              <a:t>cách</a:t>
            </a:r>
            <a:r>
              <a:rPr sz="3500" b="1" spc="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500" b="1" spc="-195" dirty="0">
                <a:solidFill>
                  <a:srgbClr val="FFFFFF"/>
                </a:solidFill>
                <a:latin typeface="Arial"/>
                <a:cs typeface="Arial"/>
              </a:rPr>
              <a:t>đóng</a:t>
            </a:r>
            <a:r>
              <a:rPr sz="3500" b="1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500" b="1" spc="-120" dirty="0">
                <a:solidFill>
                  <a:srgbClr val="FFFFFF"/>
                </a:solidFill>
                <a:latin typeface="Arial"/>
                <a:cs typeface="Arial"/>
              </a:rPr>
              <a:t>gói</a:t>
            </a:r>
            <a:r>
              <a:rPr sz="35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500" b="1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3500" b="1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500" b="1" spc="-295" dirty="0">
                <a:solidFill>
                  <a:srgbClr val="FFFFFF"/>
                </a:solidFill>
                <a:latin typeface="Arial"/>
                <a:cs typeface="Arial"/>
              </a:rPr>
              <a:t>(PG)</a:t>
            </a:r>
            <a:endParaRPr sz="35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35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45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tabLst>
                <a:tab pos="786130" algn="l"/>
              </a:tabLst>
            </a:pPr>
            <a:r>
              <a:rPr sz="4000" b="1" spc="-459" dirty="0">
                <a:latin typeface="Tahoma"/>
                <a:cs typeface="Tahoma"/>
              </a:rPr>
              <a:t>6</a:t>
            </a:r>
            <a:r>
              <a:rPr sz="4000" b="1" dirty="0">
                <a:latin typeface="Tahoma"/>
                <a:cs typeface="Tahoma"/>
              </a:rPr>
              <a:t>	</a:t>
            </a:r>
            <a:r>
              <a:rPr sz="3500" b="1" spc="-204" dirty="0">
                <a:solidFill>
                  <a:srgbClr val="FB213D"/>
                </a:solidFill>
                <a:latin typeface="Arial"/>
                <a:cs typeface="Arial"/>
              </a:rPr>
              <a:t>Bài</a:t>
            </a:r>
            <a:r>
              <a:rPr sz="3500" b="1" spc="-40" dirty="0">
                <a:solidFill>
                  <a:srgbClr val="FB213D"/>
                </a:solidFill>
                <a:latin typeface="Arial"/>
                <a:cs typeface="Arial"/>
              </a:rPr>
              <a:t> </a:t>
            </a:r>
            <a:r>
              <a:rPr sz="3500" b="1" dirty="0">
                <a:solidFill>
                  <a:srgbClr val="FB213D"/>
                </a:solidFill>
                <a:latin typeface="Arial"/>
                <a:cs typeface="Arial"/>
              </a:rPr>
              <a:t>tập</a:t>
            </a:r>
            <a:r>
              <a:rPr sz="3500" b="1" spc="-125" dirty="0">
                <a:solidFill>
                  <a:srgbClr val="FB213D"/>
                </a:solidFill>
                <a:latin typeface="Arial"/>
                <a:cs typeface="Arial"/>
              </a:rPr>
              <a:t> </a:t>
            </a:r>
            <a:r>
              <a:rPr sz="3500" b="1" dirty="0">
                <a:solidFill>
                  <a:srgbClr val="FB213D"/>
                </a:solidFill>
                <a:latin typeface="Arial"/>
                <a:cs typeface="Arial"/>
              </a:rPr>
              <a:t>-</a:t>
            </a:r>
            <a:r>
              <a:rPr sz="3500" b="1" spc="-45" dirty="0">
                <a:solidFill>
                  <a:srgbClr val="FB213D"/>
                </a:solidFill>
                <a:latin typeface="Arial"/>
                <a:cs typeface="Arial"/>
              </a:rPr>
              <a:t> </a:t>
            </a:r>
            <a:r>
              <a:rPr sz="3500" b="1" spc="-310" dirty="0">
                <a:solidFill>
                  <a:srgbClr val="FB213D"/>
                </a:solidFill>
                <a:latin typeface="Arial"/>
                <a:cs typeface="Arial"/>
              </a:rPr>
              <a:t>Thực</a:t>
            </a:r>
            <a:r>
              <a:rPr sz="3500" b="1" spc="35" dirty="0">
                <a:solidFill>
                  <a:srgbClr val="FB213D"/>
                </a:solidFill>
                <a:latin typeface="Arial"/>
                <a:cs typeface="Arial"/>
              </a:rPr>
              <a:t> </a:t>
            </a:r>
            <a:r>
              <a:rPr sz="3500" b="1" spc="-20" dirty="0">
                <a:solidFill>
                  <a:srgbClr val="FB213D"/>
                </a:solidFill>
                <a:latin typeface="Arial"/>
                <a:cs typeface="Arial"/>
              </a:rPr>
              <a:t>hành</a:t>
            </a:r>
            <a:endParaRPr sz="35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3554095" cy="3112770"/>
          </a:xfrm>
          <a:custGeom>
            <a:avLst/>
            <a:gdLst/>
            <a:ahLst/>
            <a:cxnLst/>
            <a:rect l="l" t="t" r="r" b="b"/>
            <a:pathLst>
              <a:path w="3554095" h="3112770">
                <a:moveTo>
                  <a:pt x="3553955" y="0"/>
                </a:moveTo>
                <a:lnTo>
                  <a:pt x="2695607" y="0"/>
                </a:lnTo>
                <a:lnTo>
                  <a:pt x="2684430" y="17828"/>
                </a:lnTo>
                <a:lnTo>
                  <a:pt x="2659782" y="56481"/>
                </a:lnTo>
                <a:lnTo>
                  <a:pt x="2634845" y="94931"/>
                </a:lnTo>
                <a:lnTo>
                  <a:pt x="2609621" y="133177"/>
                </a:lnTo>
                <a:lnTo>
                  <a:pt x="2584112" y="171217"/>
                </a:lnTo>
                <a:lnTo>
                  <a:pt x="2558318" y="209050"/>
                </a:lnTo>
                <a:lnTo>
                  <a:pt x="2532241" y="246675"/>
                </a:lnTo>
                <a:lnTo>
                  <a:pt x="2505883" y="284089"/>
                </a:lnTo>
                <a:lnTo>
                  <a:pt x="2479246" y="321291"/>
                </a:lnTo>
                <a:lnTo>
                  <a:pt x="2452331" y="358280"/>
                </a:lnTo>
                <a:lnTo>
                  <a:pt x="2425139" y="395055"/>
                </a:lnTo>
                <a:lnTo>
                  <a:pt x="2397672" y="431612"/>
                </a:lnTo>
                <a:lnTo>
                  <a:pt x="2369931" y="467952"/>
                </a:lnTo>
                <a:lnTo>
                  <a:pt x="2341919" y="504073"/>
                </a:lnTo>
                <a:lnTo>
                  <a:pt x="2313636" y="539972"/>
                </a:lnTo>
                <a:lnTo>
                  <a:pt x="2285085" y="575649"/>
                </a:lnTo>
                <a:lnTo>
                  <a:pt x="2256266" y="611101"/>
                </a:lnTo>
                <a:lnTo>
                  <a:pt x="2227182" y="646328"/>
                </a:lnTo>
                <a:lnTo>
                  <a:pt x="2197833" y="681328"/>
                </a:lnTo>
                <a:lnTo>
                  <a:pt x="2168222" y="716099"/>
                </a:lnTo>
                <a:lnTo>
                  <a:pt x="2138349" y="750640"/>
                </a:lnTo>
                <a:lnTo>
                  <a:pt x="2108217" y="784948"/>
                </a:lnTo>
                <a:lnTo>
                  <a:pt x="2077827" y="819024"/>
                </a:lnTo>
                <a:lnTo>
                  <a:pt x="2047181" y="852865"/>
                </a:lnTo>
                <a:lnTo>
                  <a:pt x="2016279" y="886469"/>
                </a:lnTo>
                <a:lnTo>
                  <a:pt x="1985125" y="919835"/>
                </a:lnTo>
                <a:lnTo>
                  <a:pt x="1953718" y="952962"/>
                </a:lnTo>
                <a:lnTo>
                  <a:pt x="1922061" y="985847"/>
                </a:lnTo>
                <a:lnTo>
                  <a:pt x="1890155" y="1018490"/>
                </a:lnTo>
                <a:lnTo>
                  <a:pt x="1858002" y="1050889"/>
                </a:lnTo>
                <a:lnTo>
                  <a:pt x="1825603" y="1083042"/>
                </a:lnTo>
                <a:lnTo>
                  <a:pt x="1792960" y="1114948"/>
                </a:lnTo>
                <a:lnTo>
                  <a:pt x="1760075" y="1146605"/>
                </a:lnTo>
                <a:lnTo>
                  <a:pt x="1726948" y="1178011"/>
                </a:lnTo>
                <a:lnTo>
                  <a:pt x="1693582" y="1209166"/>
                </a:lnTo>
                <a:lnTo>
                  <a:pt x="1659978" y="1240068"/>
                </a:lnTo>
                <a:lnTo>
                  <a:pt x="1626137" y="1270714"/>
                </a:lnTo>
                <a:lnTo>
                  <a:pt x="1592062" y="1301104"/>
                </a:lnTo>
                <a:lnTo>
                  <a:pt x="1557753" y="1331236"/>
                </a:lnTo>
                <a:lnTo>
                  <a:pt x="1523212" y="1361109"/>
                </a:lnTo>
                <a:lnTo>
                  <a:pt x="1488441" y="1390720"/>
                </a:lnTo>
                <a:lnTo>
                  <a:pt x="1453441" y="1420069"/>
                </a:lnTo>
                <a:lnTo>
                  <a:pt x="1418214" y="1449153"/>
                </a:lnTo>
                <a:lnTo>
                  <a:pt x="1382762" y="1477972"/>
                </a:lnTo>
                <a:lnTo>
                  <a:pt x="1347085" y="1506523"/>
                </a:lnTo>
                <a:lnTo>
                  <a:pt x="1311186" y="1534806"/>
                </a:lnTo>
                <a:lnTo>
                  <a:pt x="1275065" y="1562818"/>
                </a:lnTo>
                <a:lnTo>
                  <a:pt x="1238726" y="1590559"/>
                </a:lnTo>
                <a:lnTo>
                  <a:pt x="1202168" y="1618026"/>
                </a:lnTo>
                <a:lnTo>
                  <a:pt x="1165394" y="1645218"/>
                </a:lnTo>
                <a:lnTo>
                  <a:pt x="1128405" y="1672133"/>
                </a:lnTo>
                <a:lnTo>
                  <a:pt x="1091202" y="1698770"/>
                </a:lnTo>
                <a:lnTo>
                  <a:pt x="1053788" y="1725128"/>
                </a:lnTo>
                <a:lnTo>
                  <a:pt x="1016163" y="1751205"/>
                </a:lnTo>
                <a:lnTo>
                  <a:pt x="978330" y="1776999"/>
                </a:lnTo>
                <a:lnTo>
                  <a:pt x="940290" y="1802508"/>
                </a:lnTo>
                <a:lnTo>
                  <a:pt x="902044" y="1827732"/>
                </a:lnTo>
                <a:lnTo>
                  <a:pt x="863594" y="1852669"/>
                </a:lnTo>
                <a:lnTo>
                  <a:pt x="824941" y="1877317"/>
                </a:lnTo>
                <a:lnTo>
                  <a:pt x="786088" y="1901674"/>
                </a:lnTo>
                <a:lnTo>
                  <a:pt x="747035" y="1925739"/>
                </a:lnTo>
                <a:lnTo>
                  <a:pt x="707784" y="1949511"/>
                </a:lnTo>
                <a:lnTo>
                  <a:pt x="668336" y="1972988"/>
                </a:lnTo>
                <a:lnTo>
                  <a:pt x="628694" y="1996169"/>
                </a:lnTo>
                <a:lnTo>
                  <a:pt x="588859" y="2019051"/>
                </a:lnTo>
                <a:lnTo>
                  <a:pt x="548831" y="2041633"/>
                </a:lnTo>
                <a:lnTo>
                  <a:pt x="508614" y="2063915"/>
                </a:lnTo>
                <a:lnTo>
                  <a:pt x="468208" y="2085894"/>
                </a:lnTo>
                <a:lnTo>
                  <a:pt x="386836" y="2128937"/>
                </a:lnTo>
                <a:lnTo>
                  <a:pt x="304727" y="2170750"/>
                </a:lnTo>
                <a:lnTo>
                  <a:pt x="221895" y="2211322"/>
                </a:lnTo>
                <a:lnTo>
                  <a:pt x="138352" y="2250640"/>
                </a:lnTo>
                <a:lnTo>
                  <a:pt x="54109" y="2288692"/>
                </a:lnTo>
                <a:lnTo>
                  <a:pt x="0" y="2312263"/>
                </a:lnTo>
                <a:lnTo>
                  <a:pt x="0" y="3112723"/>
                </a:lnTo>
                <a:lnTo>
                  <a:pt x="64816" y="3088070"/>
                </a:lnTo>
                <a:lnTo>
                  <a:pt x="161869" y="3049620"/>
                </a:lnTo>
                <a:lnTo>
                  <a:pt x="258176" y="3009704"/>
                </a:lnTo>
                <a:lnTo>
                  <a:pt x="353725" y="2968336"/>
                </a:lnTo>
                <a:lnTo>
                  <a:pt x="448500" y="2925528"/>
                </a:lnTo>
                <a:lnTo>
                  <a:pt x="542489" y="2881297"/>
                </a:lnTo>
                <a:lnTo>
                  <a:pt x="635676" y="2835654"/>
                </a:lnTo>
                <a:lnTo>
                  <a:pt x="728049" y="2788615"/>
                </a:lnTo>
                <a:lnTo>
                  <a:pt x="819594" y="2740192"/>
                </a:lnTo>
                <a:lnTo>
                  <a:pt x="865051" y="2715467"/>
                </a:lnTo>
                <a:lnTo>
                  <a:pt x="910296" y="2690400"/>
                </a:lnTo>
                <a:lnTo>
                  <a:pt x="955326" y="2664995"/>
                </a:lnTo>
                <a:lnTo>
                  <a:pt x="1000141" y="2639253"/>
                </a:lnTo>
                <a:lnTo>
                  <a:pt x="1044739" y="2613176"/>
                </a:lnTo>
                <a:lnTo>
                  <a:pt x="1089117" y="2586765"/>
                </a:lnTo>
                <a:lnTo>
                  <a:pt x="1133274" y="2560022"/>
                </a:lnTo>
                <a:lnTo>
                  <a:pt x="1177209" y="2532949"/>
                </a:lnTo>
                <a:lnTo>
                  <a:pt x="1220919" y="2505547"/>
                </a:lnTo>
                <a:lnTo>
                  <a:pt x="1264403" y="2477819"/>
                </a:lnTo>
                <a:lnTo>
                  <a:pt x="1307659" y="2449766"/>
                </a:lnTo>
                <a:lnTo>
                  <a:pt x="1350685" y="2421389"/>
                </a:lnTo>
                <a:lnTo>
                  <a:pt x="1393480" y="2392691"/>
                </a:lnTo>
                <a:lnTo>
                  <a:pt x="1436042" y="2363674"/>
                </a:lnTo>
                <a:lnTo>
                  <a:pt x="1478368" y="2334338"/>
                </a:lnTo>
                <a:lnTo>
                  <a:pt x="1520459" y="2304686"/>
                </a:lnTo>
                <a:lnTo>
                  <a:pt x="1562311" y="2274719"/>
                </a:lnTo>
                <a:lnTo>
                  <a:pt x="1603923" y="2244440"/>
                </a:lnTo>
                <a:lnTo>
                  <a:pt x="1645293" y="2213849"/>
                </a:lnTo>
                <a:lnTo>
                  <a:pt x="1686419" y="2182950"/>
                </a:lnTo>
                <a:lnTo>
                  <a:pt x="1727301" y="2151742"/>
                </a:lnTo>
                <a:lnTo>
                  <a:pt x="1767935" y="2120229"/>
                </a:lnTo>
                <a:lnTo>
                  <a:pt x="1808321" y="2088411"/>
                </a:lnTo>
                <a:lnTo>
                  <a:pt x="1848456" y="2056291"/>
                </a:lnTo>
                <a:lnTo>
                  <a:pt x="1888339" y="2023871"/>
                </a:lnTo>
                <a:lnTo>
                  <a:pt x="1927968" y="1991151"/>
                </a:lnTo>
                <a:lnTo>
                  <a:pt x="1967341" y="1958134"/>
                </a:lnTo>
                <a:lnTo>
                  <a:pt x="2006457" y="1924822"/>
                </a:lnTo>
                <a:lnTo>
                  <a:pt x="2045314" y="1891216"/>
                </a:lnTo>
                <a:lnTo>
                  <a:pt x="2083910" y="1857318"/>
                </a:lnTo>
                <a:lnTo>
                  <a:pt x="2122244" y="1823129"/>
                </a:lnTo>
                <a:lnTo>
                  <a:pt x="2160313" y="1788652"/>
                </a:lnTo>
                <a:lnTo>
                  <a:pt x="2198116" y="1753889"/>
                </a:lnTo>
                <a:lnTo>
                  <a:pt x="2235652" y="1718840"/>
                </a:lnTo>
                <a:lnTo>
                  <a:pt x="2272917" y="1683508"/>
                </a:lnTo>
                <a:lnTo>
                  <a:pt x="2309912" y="1647894"/>
                </a:lnTo>
                <a:lnTo>
                  <a:pt x="2346634" y="1612000"/>
                </a:lnTo>
                <a:lnTo>
                  <a:pt x="2383080" y="1575828"/>
                </a:lnTo>
                <a:lnTo>
                  <a:pt x="2419251" y="1539380"/>
                </a:lnTo>
                <a:lnTo>
                  <a:pt x="2455143" y="1502657"/>
                </a:lnTo>
                <a:lnTo>
                  <a:pt x="2490756" y="1465661"/>
                </a:lnTo>
                <a:lnTo>
                  <a:pt x="2526086" y="1428394"/>
                </a:lnTo>
                <a:lnTo>
                  <a:pt x="2561260" y="1390720"/>
                </a:lnTo>
                <a:lnTo>
                  <a:pt x="2595896" y="1353053"/>
                </a:lnTo>
                <a:lnTo>
                  <a:pt x="2630371" y="1314983"/>
                </a:lnTo>
                <a:lnTo>
                  <a:pt x="2664558" y="1276648"/>
                </a:lnTo>
                <a:lnTo>
                  <a:pt x="2698454" y="1238051"/>
                </a:lnTo>
                <a:lnTo>
                  <a:pt x="2732059" y="1199193"/>
                </a:lnTo>
                <a:lnTo>
                  <a:pt x="2765370" y="1160076"/>
                </a:lnTo>
                <a:lnTo>
                  <a:pt x="2798385" y="1120701"/>
                </a:lnTo>
                <a:lnTo>
                  <a:pt x="2831103" y="1081071"/>
                </a:lnTo>
                <a:lnTo>
                  <a:pt x="2863522" y="1041187"/>
                </a:lnTo>
                <a:lnTo>
                  <a:pt x="2895640" y="1001051"/>
                </a:lnTo>
                <a:lnTo>
                  <a:pt x="2927456" y="960665"/>
                </a:lnTo>
                <a:lnTo>
                  <a:pt x="2958967" y="920029"/>
                </a:lnTo>
                <a:lnTo>
                  <a:pt x="2990173" y="879147"/>
                </a:lnTo>
                <a:lnTo>
                  <a:pt x="3021071" y="838020"/>
                </a:lnTo>
                <a:lnTo>
                  <a:pt x="3051660" y="796649"/>
                </a:lnTo>
                <a:lnTo>
                  <a:pt x="3081938" y="755037"/>
                </a:lnTo>
                <a:lnTo>
                  <a:pt x="3111902" y="713184"/>
                </a:lnTo>
                <a:lnTo>
                  <a:pt x="3141553" y="671093"/>
                </a:lnTo>
                <a:lnTo>
                  <a:pt x="3170886" y="628766"/>
                </a:lnTo>
                <a:lnTo>
                  <a:pt x="3199902" y="586204"/>
                </a:lnTo>
                <a:lnTo>
                  <a:pt x="3228598" y="543408"/>
                </a:lnTo>
                <a:lnTo>
                  <a:pt x="3256973" y="500382"/>
                </a:lnTo>
                <a:lnTo>
                  <a:pt x="3285024" y="457125"/>
                </a:lnTo>
                <a:lnTo>
                  <a:pt x="3312751" y="413641"/>
                </a:lnTo>
                <a:lnTo>
                  <a:pt x="3340151" y="369931"/>
                </a:lnTo>
                <a:lnTo>
                  <a:pt x="3367222" y="325996"/>
                </a:lnTo>
                <a:lnTo>
                  <a:pt x="3393963" y="281839"/>
                </a:lnTo>
                <a:lnTo>
                  <a:pt x="3420372" y="237461"/>
                </a:lnTo>
                <a:lnTo>
                  <a:pt x="3446448" y="192863"/>
                </a:lnTo>
                <a:lnTo>
                  <a:pt x="3472188" y="148048"/>
                </a:lnTo>
                <a:lnTo>
                  <a:pt x="3497591" y="103018"/>
                </a:lnTo>
                <a:lnTo>
                  <a:pt x="3522655" y="57773"/>
                </a:lnTo>
                <a:lnTo>
                  <a:pt x="3547379" y="12316"/>
                </a:lnTo>
                <a:lnTo>
                  <a:pt x="3553955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801855" y="3602712"/>
            <a:ext cx="6684645" cy="6684645"/>
          </a:xfrm>
          <a:custGeom>
            <a:avLst/>
            <a:gdLst/>
            <a:ahLst/>
            <a:cxnLst/>
            <a:rect l="l" t="t" r="r" b="b"/>
            <a:pathLst>
              <a:path w="6684645" h="6684645">
                <a:moveTo>
                  <a:pt x="0" y="6684168"/>
                </a:moveTo>
                <a:lnTo>
                  <a:pt x="742685" y="6684168"/>
                </a:lnTo>
                <a:lnTo>
                  <a:pt x="820595" y="5721742"/>
                </a:lnTo>
                <a:lnTo>
                  <a:pt x="1046105" y="4808275"/>
                </a:lnTo>
                <a:lnTo>
                  <a:pt x="1428253" y="3915319"/>
                </a:lnTo>
                <a:lnTo>
                  <a:pt x="1973003" y="3067869"/>
                </a:lnTo>
                <a:lnTo>
                  <a:pt x="2649352" y="2326654"/>
                </a:lnTo>
                <a:lnTo>
                  <a:pt x="3440890" y="1708089"/>
                </a:lnTo>
                <a:lnTo>
                  <a:pt x="4288825" y="1247129"/>
                </a:lnTo>
                <a:lnTo>
                  <a:pt x="5212488" y="927148"/>
                </a:lnTo>
                <a:lnTo>
                  <a:pt x="6149512" y="766532"/>
                </a:lnTo>
                <a:lnTo>
                  <a:pt x="6684168" y="742685"/>
                </a:lnTo>
                <a:lnTo>
                  <a:pt x="6684168" y="0"/>
                </a:lnTo>
                <a:lnTo>
                  <a:pt x="5760577" y="63574"/>
                </a:lnTo>
                <a:lnTo>
                  <a:pt x="4824613" y="263106"/>
                </a:lnTo>
                <a:lnTo>
                  <a:pt x="3894434" y="610292"/>
                </a:lnTo>
                <a:lnTo>
                  <a:pt x="3035275" y="1086055"/>
                </a:lnTo>
                <a:lnTo>
                  <a:pt x="2259024" y="1678503"/>
                </a:lnTo>
                <a:lnTo>
                  <a:pt x="1577564" y="2375745"/>
                </a:lnTo>
                <a:lnTo>
                  <a:pt x="1002783" y="3165890"/>
                </a:lnTo>
                <a:lnTo>
                  <a:pt x="546566" y="4037045"/>
                </a:lnTo>
                <a:lnTo>
                  <a:pt x="234500" y="4926301"/>
                </a:lnTo>
                <a:lnTo>
                  <a:pt x="49620" y="5867481"/>
                </a:lnTo>
                <a:lnTo>
                  <a:pt x="0" y="6684168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1001031" y="1083735"/>
            <a:ext cx="465455" cy="496570"/>
            <a:chOff x="1001031" y="1083735"/>
            <a:chExt cx="465455" cy="496570"/>
          </a:xfrm>
        </p:grpSpPr>
        <p:sp>
          <p:nvSpPr>
            <p:cNvPr id="5" name="object 5"/>
            <p:cNvSpPr/>
            <p:nvPr/>
          </p:nvSpPr>
          <p:spPr>
            <a:xfrm>
              <a:off x="1178123" y="1331838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144612" y="248102"/>
                  </a:moveTo>
                  <a:lnTo>
                    <a:pt x="0" y="248102"/>
                  </a:lnTo>
                  <a:lnTo>
                    <a:pt x="143243" y="0"/>
                  </a:lnTo>
                  <a:lnTo>
                    <a:pt x="287856" y="0"/>
                  </a:lnTo>
                  <a:lnTo>
                    <a:pt x="144612" y="248102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43520" y="1196999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5">
                  <a:moveTo>
                    <a:pt x="222458" y="134838"/>
                  </a:moveTo>
                  <a:lnTo>
                    <a:pt x="77845" y="134838"/>
                  </a:lnTo>
                  <a:lnTo>
                    <a:pt x="0" y="0"/>
                  </a:lnTo>
                  <a:lnTo>
                    <a:pt x="144606" y="0"/>
                  </a:lnTo>
                  <a:lnTo>
                    <a:pt x="222458" y="13483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01031" y="1083735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287852" y="248102"/>
                  </a:moveTo>
                  <a:lnTo>
                    <a:pt x="143241" y="248102"/>
                  </a:lnTo>
                  <a:lnTo>
                    <a:pt x="0" y="0"/>
                  </a:lnTo>
                  <a:lnTo>
                    <a:pt x="144612" y="0"/>
                  </a:lnTo>
                  <a:lnTo>
                    <a:pt x="287852" y="248102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66424" y="1331838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5">
                  <a:moveTo>
                    <a:pt x="144612" y="134838"/>
                  </a:moveTo>
                  <a:lnTo>
                    <a:pt x="0" y="134838"/>
                  </a:lnTo>
                  <a:lnTo>
                    <a:pt x="77847" y="0"/>
                  </a:lnTo>
                  <a:lnTo>
                    <a:pt x="222458" y="0"/>
                  </a:lnTo>
                  <a:lnTo>
                    <a:pt x="144612" y="1348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9129859" y="0"/>
            <a:ext cx="9158605" cy="10287000"/>
            <a:chOff x="9129859" y="0"/>
            <a:chExt cx="9158605" cy="10287000"/>
          </a:xfrm>
        </p:grpSpPr>
        <p:sp>
          <p:nvSpPr>
            <p:cNvPr id="10" name="object 10"/>
            <p:cNvSpPr/>
            <p:nvPr/>
          </p:nvSpPr>
          <p:spPr>
            <a:xfrm>
              <a:off x="9538759" y="6944855"/>
              <a:ext cx="8749665" cy="3086100"/>
            </a:xfrm>
            <a:custGeom>
              <a:avLst/>
              <a:gdLst/>
              <a:ahLst/>
              <a:cxnLst/>
              <a:rect l="l" t="t" r="r" b="b"/>
              <a:pathLst>
                <a:path w="8749665" h="3086100">
                  <a:moveTo>
                    <a:pt x="8749240" y="3086099"/>
                  </a:moveTo>
                  <a:lnTo>
                    <a:pt x="380995" y="3086099"/>
                  </a:lnTo>
                  <a:lnTo>
                    <a:pt x="333208" y="3083131"/>
                  </a:lnTo>
                  <a:lnTo>
                    <a:pt x="287187" y="3074463"/>
                  </a:lnTo>
                  <a:lnTo>
                    <a:pt x="243296" y="3060454"/>
                  </a:lnTo>
                  <a:lnTo>
                    <a:pt x="201889" y="3041459"/>
                  </a:lnTo>
                  <a:lnTo>
                    <a:pt x="163326" y="3017837"/>
                  </a:lnTo>
                  <a:lnTo>
                    <a:pt x="127962" y="2989944"/>
                  </a:lnTo>
                  <a:lnTo>
                    <a:pt x="96155" y="2958137"/>
                  </a:lnTo>
                  <a:lnTo>
                    <a:pt x="68262" y="2922773"/>
                  </a:lnTo>
                  <a:lnTo>
                    <a:pt x="44640" y="2884210"/>
                  </a:lnTo>
                  <a:lnTo>
                    <a:pt x="25645" y="2842803"/>
                  </a:lnTo>
                  <a:lnTo>
                    <a:pt x="11636" y="2798912"/>
                  </a:lnTo>
                  <a:lnTo>
                    <a:pt x="2968" y="2752891"/>
                  </a:lnTo>
                  <a:lnTo>
                    <a:pt x="0" y="2705100"/>
                  </a:lnTo>
                  <a:lnTo>
                    <a:pt x="0" y="381000"/>
                  </a:lnTo>
                  <a:lnTo>
                    <a:pt x="2968" y="333208"/>
                  </a:lnTo>
                  <a:lnTo>
                    <a:pt x="11636" y="287187"/>
                  </a:lnTo>
                  <a:lnTo>
                    <a:pt x="25645" y="243295"/>
                  </a:lnTo>
                  <a:lnTo>
                    <a:pt x="44640" y="201889"/>
                  </a:lnTo>
                  <a:lnTo>
                    <a:pt x="68262" y="163326"/>
                  </a:lnTo>
                  <a:lnTo>
                    <a:pt x="96155" y="127962"/>
                  </a:lnTo>
                  <a:lnTo>
                    <a:pt x="127962" y="96155"/>
                  </a:lnTo>
                  <a:lnTo>
                    <a:pt x="163326" y="68262"/>
                  </a:lnTo>
                  <a:lnTo>
                    <a:pt x="201889" y="44640"/>
                  </a:lnTo>
                  <a:lnTo>
                    <a:pt x="243296" y="25645"/>
                  </a:lnTo>
                  <a:lnTo>
                    <a:pt x="287187" y="11636"/>
                  </a:lnTo>
                  <a:lnTo>
                    <a:pt x="333208" y="2968"/>
                  </a:lnTo>
                  <a:lnTo>
                    <a:pt x="381000" y="0"/>
                  </a:lnTo>
                  <a:lnTo>
                    <a:pt x="8749240" y="0"/>
                  </a:lnTo>
                  <a:lnTo>
                    <a:pt x="8749240" y="3086099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29859" y="0"/>
              <a:ext cx="9158139" cy="10286999"/>
            </a:xfrm>
            <a:prstGeom prst="rect">
              <a:avLst/>
            </a:prstGeom>
          </p:spPr>
        </p:pic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1507328" y="1016031"/>
            <a:ext cx="225234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i="1" u="sng" spc="409" dirty="0">
                <a:uFill>
                  <a:solidFill>
                    <a:srgbClr val="FFFFFF"/>
                  </a:solidFill>
                </a:uFill>
                <a:latin typeface="Palatino Linotype"/>
                <a:cs typeface="Palatino Linotype"/>
              </a:rPr>
              <a:t>PHẦN</a:t>
            </a:r>
            <a:r>
              <a:rPr sz="4000" i="1" u="sng" spc="165" dirty="0">
                <a:uFill>
                  <a:solidFill>
                    <a:srgbClr val="FFFFFF"/>
                  </a:solidFill>
                </a:uFill>
                <a:latin typeface="Palatino Linotype"/>
                <a:cs typeface="Palatino Linotype"/>
              </a:rPr>
              <a:t> </a:t>
            </a:r>
            <a:r>
              <a:rPr sz="4000" i="1" u="sng" spc="-25" dirty="0">
                <a:uFill>
                  <a:solidFill>
                    <a:srgbClr val="FFFFFF"/>
                  </a:solidFill>
                </a:uFill>
                <a:latin typeface="Palatino Linotype"/>
                <a:cs typeface="Palatino Linotype"/>
              </a:rPr>
              <a:t>1:</a:t>
            </a:r>
            <a:endParaRPr sz="4000">
              <a:latin typeface="Palatino Linotype"/>
              <a:cs typeface="Palatino Linotype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22315" y="3314648"/>
            <a:ext cx="7041515" cy="4978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8300"/>
              </a:lnSpc>
              <a:spcBef>
                <a:spcPts val="100"/>
              </a:spcBef>
            </a:pPr>
            <a:r>
              <a:rPr sz="6000" b="1" spc="-265" dirty="0">
                <a:solidFill>
                  <a:srgbClr val="FB213D"/>
                </a:solidFill>
                <a:latin typeface="Palatino Linotype"/>
                <a:cs typeface="Palatino Linotype"/>
              </a:rPr>
              <a:t>UNTDG</a:t>
            </a:r>
            <a:r>
              <a:rPr sz="6000" b="1" spc="185" dirty="0">
                <a:solidFill>
                  <a:srgbClr val="FB213D"/>
                </a:solidFill>
                <a:latin typeface="Palatino Linotype"/>
                <a:cs typeface="Palatino Linotype"/>
              </a:rPr>
              <a:t> </a:t>
            </a:r>
            <a:r>
              <a:rPr sz="6000" b="1" dirty="0">
                <a:solidFill>
                  <a:srgbClr val="FFFFFF"/>
                </a:solidFill>
                <a:latin typeface="Palatino Linotype"/>
                <a:cs typeface="Palatino Linotype"/>
              </a:rPr>
              <a:t>-</a:t>
            </a:r>
            <a:r>
              <a:rPr sz="6000" b="1" spc="190" dirty="0">
                <a:solidFill>
                  <a:srgbClr val="FFFFFF"/>
                </a:solidFill>
                <a:latin typeface="Palatino Linotype"/>
                <a:cs typeface="Palatino Linotype"/>
              </a:rPr>
              <a:t> </a:t>
            </a:r>
            <a:r>
              <a:rPr sz="6000" b="1" spc="40" dirty="0">
                <a:solidFill>
                  <a:srgbClr val="FFFFFF"/>
                </a:solidFill>
                <a:latin typeface="Palatino Linotype"/>
                <a:cs typeface="Palatino Linotype"/>
              </a:rPr>
              <a:t>KHUYẾN </a:t>
            </a:r>
            <a:r>
              <a:rPr sz="6000" b="1" dirty="0">
                <a:solidFill>
                  <a:srgbClr val="FFFFFF"/>
                </a:solidFill>
                <a:latin typeface="Palatino Linotype"/>
                <a:cs typeface="Palatino Linotype"/>
              </a:rPr>
              <a:t>CÁO</a:t>
            </a:r>
            <a:r>
              <a:rPr sz="6000" b="1" spc="30" dirty="0">
                <a:solidFill>
                  <a:srgbClr val="FFFFFF"/>
                </a:solidFill>
                <a:latin typeface="Palatino Linotype"/>
                <a:cs typeface="Palatino Linotype"/>
              </a:rPr>
              <a:t> </a:t>
            </a:r>
            <a:r>
              <a:rPr sz="6000" b="1" spc="50" dirty="0">
                <a:solidFill>
                  <a:srgbClr val="FFFFFF"/>
                </a:solidFill>
                <a:latin typeface="Palatino Linotype"/>
                <a:cs typeface="Palatino Linotype"/>
              </a:rPr>
              <a:t>VỀ</a:t>
            </a:r>
            <a:r>
              <a:rPr sz="6000" b="1" spc="35" dirty="0">
                <a:solidFill>
                  <a:srgbClr val="FFFFFF"/>
                </a:solidFill>
                <a:latin typeface="Palatino Linotype"/>
                <a:cs typeface="Palatino Linotype"/>
              </a:rPr>
              <a:t> </a:t>
            </a:r>
            <a:r>
              <a:rPr sz="6000" b="1" spc="120" dirty="0">
                <a:solidFill>
                  <a:srgbClr val="FFFFFF"/>
                </a:solidFill>
                <a:latin typeface="Palatino Linotype"/>
                <a:cs typeface="Palatino Linotype"/>
              </a:rPr>
              <a:t>VẬN </a:t>
            </a:r>
            <a:r>
              <a:rPr sz="6000" b="1" dirty="0">
                <a:solidFill>
                  <a:srgbClr val="FFFFFF"/>
                </a:solidFill>
                <a:latin typeface="Palatino Linotype"/>
                <a:cs typeface="Palatino Linotype"/>
              </a:rPr>
              <a:t>CHUYỂN</a:t>
            </a:r>
            <a:r>
              <a:rPr sz="6000" b="1" spc="275" dirty="0">
                <a:solidFill>
                  <a:srgbClr val="FFFFFF"/>
                </a:solidFill>
                <a:latin typeface="Palatino Linotype"/>
                <a:cs typeface="Palatino Linotype"/>
              </a:rPr>
              <a:t> </a:t>
            </a:r>
            <a:r>
              <a:rPr sz="6000" b="1" spc="-20" dirty="0">
                <a:solidFill>
                  <a:srgbClr val="FFFFFF"/>
                </a:solidFill>
                <a:latin typeface="Palatino Linotype"/>
                <a:cs typeface="Palatino Linotype"/>
              </a:rPr>
              <a:t>HÀNG </a:t>
            </a:r>
            <a:r>
              <a:rPr sz="6000" b="1" dirty="0">
                <a:solidFill>
                  <a:srgbClr val="FFFFFF"/>
                </a:solidFill>
                <a:latin typeface="Palatino Linotype"/>
                <a:cs typeface="Palatino Linotype"/>
              </a:rPr>
              <a:t>NGUY</a:t>
            </a:r>
            <a:r>
              <a:rPr sz="6000" b="1" spc="-180" dirty="0">
                <a:solidFill>
                  <a:srgbClr val="FFFFFF"/>
                </a:solidFill>
                <a:latin typeface="Palatino Linotype"/>
                <a:cs typeface="Palatino Linotype"/>
              </a:rPr>
              <a:t> </a:t>
            </a:r>
            <a:r>
              <a:rPr sz="6000" b="1" dirty="0">
                <a:solidFill>
                  <a:srgbClr val="FFFFFF"/>
                </a:solidFill>
                <a:latin typeface="Palatino Linotype"/>
                <a:cs typeface="Palatino Linotype"/>
              </a:rPr>
              <a:t>HIỂM</a:t>
            </a:r>
            <a:r>
              <a:rPr sz="6000" b="1" spc="-175" dirty="0">
                <a:solidFill>
                  <a:srgbClr val="FFFFFF"/>
                </a:solidFill>
                <a:latin typeface="Palatino Linotype"/>
                <a:cs typeface="Palatino Linotype"/>
              </a:rPr>
              <a:t> </a:t>
            </a:r>
            <a:r>
              <a:rPr sz="6000" b="1" spc="-25" dirty="0">
                <a:solidFill>
                  <a:srgbClr val="FFFFFF"/>
                </a:solidFill>
                <a:latin typeface="Palatino Linotype"/>
                <a:cs typeface="Palatino Linotype"/>
              </a:rPr>
              <a:t>CỦA </a:t>
            </a:r>
            <a:r>
              <a:rPr sz="6000" b="1" dirty="0">
                <a:solidFill>
                  <a:srgbClr val="FFFFFF"/>
                </a:solidFill>
                <a:latin typeface="Palatino Linotype"/>
                <a:cs typeface="Palatino Linotype"/>
              </a:rPr>
              <a:t>LIÊN</a:t>
            </a:r>
            <a:r>
              <a:rPr sz="6000" b="1" spc="-190" dirty="0">
                <a:solidFill>
                  <a:srgbClr val="FFFFFF"/>
                </a:solidFill>
                <a:latin typeface="Palatino Linotype"/>
                <a:cs typeface="Palatino Linotype"/>
              </a:rPr>
              <a:t> </a:t>
            </a:r>
            <a:r>
              <a:rPr sz="6000" b="1" dirty="0">
                <a:solidFill>
                  <a:srgbClr val="FFFFFF"/>
                </a:solidFill>
                <a:latin typeface="Palatino Linotype"/>
                <a:cs typeface="Palatino Linotype"/>
              </a:rPr>
              <a:t>HỢP</a:t>
            </a:r>
            <a:r>
              <a:rPr sz="6000" b="1" spc="-190" dirty="0">
                <a:solidFill>
                  <a:srgbClr val="FFFFFF"/>
                </a:solidFill>
                <a:latin typeface="Palatino Linotype"/>
                <a:cs typeface="Palatino Linotype"/>
              </a:rPr>
              <a:t> </a:t>
            </a:r>
            <a:r>
              <a:rPr sz="6000" b="1" spc="-20" dirty="0">
                <a:solidFill>
                  <a:srgbClr val="FFFFFF"/>
                </a:solidFill>
                <a:latin typeface="Palatino Linotype"/>
                <a:cs typeface="Palatino Linotype"/>
              </a:rPr>
              <a:t>QUỐC</a:t>
            </a:r>
            <a:endParaRPr sz="6000">
              <a:latin typeface="Palatino Linotype"/>
              <a:cs typeface="Palatino Linotype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826603" y="0"/>
            <a:ext cx="3462020" cy="2393315"/>
          </a:xfrm>
          <a:custGeom>
            <a:avLst/>
            <a:gdLst/>
            <a:ahLst/>
            <a:cxnLst/>
            <a:rect l="l" t="t" r="r" b="b"/>
            <a:pathLst>
              <a:path w="3462019" h="2393315">
                <a:moveTo>
                  <a:pt x="3461394" y="2392995"/>
                </a:moveTo>
                <a:lnTo>
                  <a:pt x="3421597" y="2336190"/>
                </a:lnTo>
                <a:lnTo>
                  <a:pt x="3394960" y="2298987"/>
                </a:lnTo>
                <a:lnTo>
                  <a:pt x="3368044" y="2261998"/>
                </a:lnTo>
                <a:lnTo>
                  <a:pt x="3340852" y="2225224"/>
                </a:lnTo>
                <a:lnTo>
                  <a:pt x="3313385" y="2188666"/>
                </a:lnTo>
                <a:lnTo>
                  <a:pt x="3285645" y="2152326"/>
                </a:lnTo>
                <a:lnTo>
                  <a:pt x="3257633" y="2116206"/>
                </a:lnTo>
                <a:lnTo>
                  <a:pt x="3229350" y="2080307"/>
                </a:lnTo>
                <a:lnTo>
                  <a:pt x="3200798" y="2044630"/>
                </a:lnTo>
                <a:lnTo>
                  <a:pt x="3171980" y="2009177"/>
                </a:lnTo>
                <a:lnTo>
                  <a:pt x="3142895" y="1973950"/>
                </a:lnTo>
                <a:lnTo>
                  <a:pt x="3113547" y="1938951"/>
                </a:lnTo>
                <a:lnTo>
                  <a:pt x="3083935" y="1904180"/>
                </a:lnTo>
                <a:lnTo>
                  <a:pt x="3054063" y="1869639"/>
                </a:lnTo>
                <a:lnTo>
                  <a:pt x="3023931" y="1835330"/>
                </a:lnTo>
                <a:lnTo>
                  <a:pt x="2993541" y="1801255"/>
                </a:lnTo>
                <a:lnTo>
                  <a:pt x="2962894" y="1767414"/>
                </a:lnTo>
                <a:lnTo>
                  <a:pt x="2931993" y="1733810"/>
                </a:lnTo>
                <a:lnTo>
                  <a:pt x="2900838" y="1700444"/>
                </a:lnTo>
                <a:lnTo>
                  <a:pt x="2869431" y="1667317"/>
                </a:lnTo>
                <a:lnTo>
                  <a:pt x="2837774" y="1634432"/>
                </a:lnTo>
                <a:lnTo>
                  <a:pt x="2805868" y="1601789"/>
                </a:lnTo>
                <a:lnTo>
                  <a:pt x="2773715" y="1569390"/>
                </a:lnTo>
                <a:lnTo>
                  <a:pt x="2741317" y="1537237"/>
                </a:lnTo>
                <a:lnTo>
                  <a:pt x="2708674" y="1505331"/>
                </a:lnTo>
                <a:lnTo>
                  <a:pt x="2675788" y="1473674"/>
                </a:lnTo>
                <a:lnTo>
                  <a:pt x="2642661" y="1442267"/>
                </a:lnTo>
                <a:lnTo>
                  <a:pt x="2609295" y="1411112"/>
                </a:lnTo>
                <a:lnTo>
                  <a:pt x="2575691" y="1380211"/>
                </a:lnTo>
                <a:lnTo>
                  <a:pt x="2541851" y="1349564"/>
                </a:lnTo>
                <a:lnTo>
                  <a:pt x="2507775" y="1319174"/>
                </a:lnTo>
                <a:lnTo>
                  <a:pt x="2473466" y="1289042"/>
                </a:lnTo>
                <a:lnTo>
                  <a:pt x="2438925" y="1259170"/>
                </a:lnTo>
                <a:lnTo>
                  <a:pt x="2404154" y="1229559"/>
                </a:lnTo>
                <a:lnTo>
                  <a:pt x="2369155" y="1200210"/>
                </a:lnTo>
                <a:lnTo>
                  <a:pt x="2333928" y="1171125"/>
                </a:lnTo>
                <a:lnTo>
                  <a:pt x="2298475" y="1142307"/>
                </a:lnTo>
                <a:lnTo>
                  <a:pt x="2262798" y="1113755"/>
                </a:lnTo>
                <a:lnTo>
                  <a:pt x="2226899" y="1085473"/>
                </a:lnTo>
                <a:lnTo>
                  <a:pt x="2190779" y="1057460"/>
                </a:lnTo>
                <a:lnTo>
                  <a:pt x="2154439" y="1029720"/>
                </a:lnTo>
                <a:lnTo>
                  <a:pt x="2117881" y="1002253"/>
                </a:lnTo>
                <a:lnTo>
                  <a:pt x="2081107" y="975061"/>
                </a:lnTo>
                <a:lnTo>
                  <a:pt x="2044118" y="948146"/>
                </a:lnTo>
                <a:lnTo>
                  <a:pt x="2006916" y="921508"/>
                </a:lnTo>
                <a:lnTo>
                  <a:pt x="1969501" y="895151"/>
                </a:lnTo>
                <a:lnTo>
                  <a:pt x="1931877" y="869074"/>
                </a:lnTo>
                <a:lnTo>
                  <a:pt x="1894044" y="843280"/>
                </a:lnTo>
                <a:lnTo>
                  <a:pt x="1856003" y="817770"/>
                </a:lnTo>
                <a:lnTo>
                  <a:pt x="1817757" y="792546"/>
                </a:lnTo>
                <a:lnTo>
                  <a:pt x="1779307" y="767610"/>
                </a:lnTo>
                <a:lnTo>
                  <a:pt x="1740655" y="742962"/>
                </a:lnTo>
                <a:lnTo>
                  <a:pt x="1701801" y="718605"/>
                </a:lnTo>
                <a:lnTo>
                  <a:pt x="1662748" y="694539"/>
                </a:lnTo>
                <a:lnTo>
                  <a:pt x="1623497" y="670767"/>
                </a:lnTo>
                <a:lnTo>
                  <a:pt x="1584050" y="647290"/>
                </a:lnTo>
                <a:lnTo>
                  <a:pt x="1544408" y="624110"/>
                </a:lnTo>
                <a:lnTo>
                  <a:pt x="1504572" y="601228"/>
                </a:lnTo>
                <a:lnTo>
                  <a:pt x="1464545" y="578645"/>
                </a:lnTo>
                <a:lnTo>
                  <a:pt x="1424327" y="556364"/>
                </a:lnTo>
                <a:lnTo>
                  <a:pt x="1383921" y="534385"/>
                </a:lnTo>
                <a:lnTo>
                  <a:pt x="1302549" y="491342"/>
                </a:lnTo>
                <a:lnTo>
                  <a:pt x="1220441" y="449528"/>
                </a:lnTo>
                <a:lnTo>
                  <a:pt x="1137609" y="408956"/>
                </a:lnTo>
                <a:lnTo>
                  <a:pt x="1054065" y="369638"/>
                </a:lnTo>
                <a:lnTo>
                  <a:pt x="969822" y="331587"/>
                </a:lnTo>
                <a:lnTo>
                  <a:pt x="884892" y="294814"/>
                </a:lnTo>
                <a:lnTo>
                  <a:pt x="799288" y="259332"/>
                </a:lnTo>
                <a:lnTo>
                  <a:pt x="713022" y="225154"/>
                </a:lnTo>
                <a:lnTo>
                  <a:pt x="626105" y="192291"/>
                </a:lnTo>
                <a:lnTo>
                  <a:pt x="538551" y="160757"/>
                </a:lnTo>
                <a:lnTo>
                  <a:pt x="450372" y="130562"/>
                </a:lnTo>
                <a:lnTo>
                  <a:pt x="361580" y="101721"/>
                </a:lnTo>
                <a:lnTo>
                  <a:pt x="272187" y="74244"/>
                </a:lnTo>
                <a:lnTo>
                  <a:pt x="182206" y="48145"/>
                </a:lnTo>
                <a:lnTo>
                  <a:pt x="91650" y="23436"/>
                </a:lnTo>
                <a:lnTo>
                  <a:pt x="0" y="0"/>
                </a:lnTo>
                <a:lnTo>
                  <a:pt x="1948305" y="0"/>
                </a:lnTo>
                <a:lnTo>
                  <a:pt x="2004831" y="33514"/>
                </a:lnTo>
                <a:lnTo>
                  <a:pt x="2048988" y="60257"/>
                </a:lnTo>
                <a:lnTo>
                  <a:pt x="2092922" y="87330"/>
                </a:lnTo>
                <a:lnTo>
                  <a:pt x="2136632" y="114731"/>
                </a:lnTo>
                <a:lnTo>
                  <a:pt x="2180116" y="142460"/>
                </a:lnTo>
                <a:lnTo>
                  <a:pt x="2223372" y="170513"/>
                </a:lnTo>
                <a:lnTo>
                  <a:pt x="2266398" y="198889"/>
                </a:lnTo>
                <a:lnTo>
                  <a:pt x="2309193" y="227587"/>
                </a:lnTo>
                <a:lnTo>
                  <a:pt x="2351755" y="256605"/>
                </a:lnTo>
                <a:lnTo>
                  <a:pt x="2394082" y="285941"/>
                </a:lnTo>
                <a:lnTo>
                  <a:pt x="2436172" y="315593"/>
                </a:lnTo>
                <a:lnTo>
                  <a:pt x="2478024" y="345559"/>
                </a:lnTo>
                <a:lnTo>
                  <a:pt x="2519636" y="375839"/>
                </a:lnTo>
                <a:lnTo>
                  <a:pt x="2561006" y="406429"/>
                </a:lnTo>
                <a:lnTo>
                  <a:pt x="2602133" y="437329"/>
                </a:lnTo>
                <a:lnTo>
                  <a:pt x="2643014" y="468537"/>
                </a:lnTo>
                <a:lnTo>
                  <a:pt x="2683648" y="500050"/>
                </a:lnTo>
                <a:lnTo>
                  <a:pt x="2724034" y="531867"/>
                </a:lnTo>
                <a:lnTo>
                  <a:pt x="2764169" y="563987"/>
                </a:lnTo>
                <a:lnTo>
                  <a:pt x="2804052" y="596408"/>
                </a:lnTo>
                <a:lnTo>
                  <a:pt x="2843681" y="629128"/>
                </a:lnTo>
                <a:lnTo>
                  <a:pt x="2883055" y="662145"/>
                </a:lnTo>
                <a:lnTo>
                  <a:pt x="2922171" y="695457"/>
                </a:lnTo>
                <a:lnTo>
                  <a:pt x="2961028" y="729063"/>
                </a:lnTo>
                <a:lnTo>
                  <a:pt x="2999624" y="762961"/>
                </a:lnTo>
                <a:lnTo>
                  <a:pt x="3037957" y="797149"/>
                </a:lnTo>
                <a:lnTo>
                  <a:pt x="3076026" y="831626"/>
                </a:lnTo>
                <a:lnTo>
                  <a:pt x="3113830" y="866390"/>
                </a:lnTo>
                <a:lnTo>
                  <a:pt x="3151365" y="901439"/>
                </a:lnTo>
                <a:lnTo>
                  <a:pt x="3188631" y="936771"/>
                </a:lnTo>
                <a:lnTo>
                  <a:pt x="3225625" y="972385"/>
                </a:lnTo>
                <a:lnTo>
                  <a:pt x="3262347" y="1008279"/>
                </a:lnTo>
                <a:lnTo>
                  <a:pt x="3298794" y="1044450"/>
                </a:lnTo>
                <a:lnTo>
                  <a:pt x="3334964" y="1080899"/>
                </a:lnTo>
                <a:lnTo>
                  <a:pt x="3370857" y="1117622"/>
                </a:lnTo>
                <a:lnTo>
                  <a:pt x="3406469" y="1154618"/>
                </a:lnTo>
                <a:lnTo>
                  <a:pt x="3441800" y="1191885"/>
                </a:lnTo>
                <a:lnTo>
                  <a:pt x="3461394" y="1212871"/>
                </a:lnTo>
                <a:lnTo>
                  <a:pt x="3461394" y="2392995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563500" y="301123"/>
            <a:ext cx="465455" cy="496570"/>
            <a:chOff x="563500" y="301123"/>
            <a:chExt cx="465455" cy="496570"/>
          </a:xfrm>
        </p:grpSpPr>
        <p:sp>
          <p:nvSpPr>
            <p:cNvPr id="4" name="object 4"/>
            <p:cNvSpPr/>
            <p:nvPr/>
          </p:nvSpPr>
          <p:spPr>
            <a:xfrm>
              <a:off x="740592" y="549225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144612" y="248102"/>
                  </a:moveTo>
                  <a:lnTo>
                    <a:pt x="0" y="248102"/>
                  </a:lnTo>
                  <a:lnTo>
                    <a:pt x="143243" y="0"/>
                  </a:lnTo>
                  <a:lnTo>
                    <a:pt x="287856" y="0"/>
                  </a:lnTo>
                  <a:lnTo>
                    <a:pt x="144612" y="248102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05990" y="414387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4">
                  <a:moveTo>
                    <a:pt x="222458" y="134838"/>
                  </a:moveTo>
                  <a:lnTo>
                    <a:pt x="77845" y="134838"/>
                  </a:lnTo>
                  <a:lnTo>
                    <a:pt x="0" y="0"/>
                  </a:lnTo>
                  <a:lnTo>
                    <a:pt x="144606" y="0"/>
                  </a:lnTo>
                  <a:lnTo>
                    <a:pt x="222458" y="13483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63500" y="301123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287852" y="248102"/>
                  </a:moveTo>
                  <a:lnTo>
                    <a:pt x="143241" y="248102"/>
                  </a:lnTo>
                  <a:lnTo>
                    <a:pt x="0" y="0"/>
                  </a:lnTo>
                  <a:lnTo>
                    <a:pt x="144612" y="0"/>
                  </a:lnTo>
                  <a:lnTo>
                    <a:pt x="287852" y="248102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28894" y="549225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4">
                  <a:moveTo>
                    <a:pt x="144612" y="134838"/>
                  </a:moveTo>
                  <a:lnTo>
                    <a:pt x="0" y="134838"/>
                  </a:lnTo>
                  <a:lnTo>
                    <a:pt x="77847" y="0"/>
                  </a:lnTo>
                  <a:lnTo>
                    <a:pt x="222458" y="0"/>
                  </a:lnTo>
                  <a:lnTo>
                    <a:pt x="144612" y="1348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047862"/>
            <a:ext cx="3035935" cy="3239135"/>
          </a:xfrm>
          <a:custGeom>
            <a:avLst/>
            <a:gdLst/>
            <a:ahLst/>
            <a:cxnLst/>
            <a:rect l="l" t="t" r="r" b="b"/>
            <a:pathLst>
              <a:path w="3035935" h="3239134">
                <a:moveTo>
                  <a:pt x="3035498" y="3239136"/>
                </a:moveTo>
                <a:lnTo>
                  <a:pt x="2213471" y="3239136"/>
                </a:lnTo>
                <a:lnTo>
                  <a:pt x="2194203" y="3201662"/>
                </a:lnTo>
                <a:lnTo>
                  <a:pt x="2172834" y="3160883"/>
                </a:lnTo>
                <a:lnTo>
                  <a:pt x="2151160" y="3120290"/>
                </a:lnTo>
                <a:lnTo>
                  <a:pt x="2129181" y="3079884"/>
                </a:lnTo>
                <a:lnTo>
                  <a:pt x="2106900" y="3039666"/>
                </a:lnTo>
                <a:lnTo>
                  <a:pt x="2084224" y="2999476"/>
                </a:lnTo>
                <a:lnTo>
                  <a:pt x="2061435" y="2959804"/>
                </a:lnTo>
                <a:lnTo>
                  <a:pt x="2038254" y="2920161"/>
                </a:lnTo>
                <a:lnTo>
                  <a:pt x="2014778" y="2880714"/>
                </a:lnTo>
                <a:lnTo>
                  <a:pt x="1991006" y="2841463"/>
                </a:lnTo>
                <a:lnTo>
                  <a:pt x="1966940" y="2802410"/>
                </a:lnTo>
                <a:lnTo>
                  <a:pt x="1942583" y="2763556"/>
                </a:lnTo>
                <a:lnTo>
                  <a:pt x="1917935" y="2724904"/>
                </a:lnTo>
                <a:lnTo>
                  <a:pt x="1892998" y="2686454"/>
                </a:lnTo>
                <a:lnTo>
                  <a:pt x="1867775" y="2648208"/>
                </a:lnTo>
                <a:lnTo>
                  <a:pt x="1842265" y="2610167"/>
                </a:lnTo>
                <a:lnTo>
                  <a:pt x="1816471" y="2572334"/>
                </a:lnTo>
                <a:lnTo>
                  <a:pt x="1790394" y="2534710"/>
                </a:lnTo>
                <a:lnTo>
                  <a:pt x="1764037" y="2497296"/>
                </a:lnTo>
                <a:lnTo>
                  <a:pt x="1737399" y="2460093"/>
                </a:lnTo>
                <a:lnTo>
                  <a:pt x="1710484" y="2423104"/>
                </a:lnTo>
                <a:lnTo>
                  <a:pt x="1683292" y="2386330"/>
                </a:lnTo>
                <a:lnTo>
                  <a:pt x="1655825" y="2349772"/>
                </a:lnTo>
                <a:lnTo>
                  <a:pt x="1628084" y="2313432"/>
                </a:lnTo>
                <a:lnTo>
                  <a:pt x="1600072" y="2277312"/>
                </a:lnTo>
                <a:lnTo>
                  <a:pt x="1571790" y="2241413"/>
                </a:lnTo>
                <a:lnTo>
                  <a:pt x="1543238" y="2205736"/>
                </a:lnTo>
                <a:lnTo>
                  <a:pt x="1514419" y="2170283"/>
                </a:lnTo>
                <a:lnTo>
                  <a:pt x="1485335" y="2135056"/>
                </a:lnTo>
                <a:lnTo>
                  <a:pt x="1455986" y="2100057"/>
                </a:lnTo>
                <a:lnTo>
                  <a:pt x="1426375" y="2065286"/>
                </a:lnTo>
                <a:lnTo>
                  <a:pt x="1396502" y="2030745"/>
                </a:lnTo>
                <a:lnTo>
                  <a:pt x="1366371" y="1996436"/>
                </a:lnTo>
                <a:lnTo>
                  <a:pt x="1335980" y="1962361"/>
                </a:lnTo>
                <a:lnTo>
                  <a:pt x="1305334" y="1928520"/>
                </a:lnTo>
                <a:lnTo>
                  <a:pt x="1274433" y="1894916"/>
                </a:lnTo>
                <a:lnTo>
                  <a:pt x="1243278" y="1861550"/>
                </a:lnTo>
                <a:lnTo>
                  <a:pt x="1211871" y="1828423"/>
                </a:lnTo>
                <a:lnTo>
                  <a:pt x="1180214" y="1795537"/>
                </a:lnTo>
                <a:lnTo>
                  <a:pt x="1148308" y="1762895"/>
                </a:lnTo>
                <a:lnTo>
                  <a:pt x="1116155" y="1730496"/>
                </a:lnTo>
                <a:lnTo>
                  <a:pt x="1083756" y="1698343"/>
                </a:lnTo>
                <a:lnTo>
                  <a:pt x="1051113" y="1666437"/>
                </a:lnTo>
                <a:lnTo>
                  <a:pt x="1018228" y="1634780"/>
                </a:lnTo>
                <a:lnTo>
                  <a:pt x="985101" y="1603373"/>
                </a:lnTo>
                <a:lnTo>
                  <a:pt x="951735" y="1572218"/>
                </a:lnTo>
                <a:lnTo>
                  <a:pt x="918131" y="1541317"/>
                </a:lnTo>
                <a:lnTo>
                  <a:pt x="884290" y="1510670"/>
                </a:lnTo>
                <a:lnTo>
                  <a:pt x="850215" y="1480280"/>
                </a:lnTo>
                <a:lnTo>
                  <a:pt x="815906" y="1450148"/>
                </a:lnTo>
                <a:lnTo>
                  <a:pt x="781365" y="1420276"/>
                </a:lnTo>
                <a:lnTo>
                  <a:pt x="746594" y="1390665"/>
                </a:lnTo>
                <a:lnTo>
                  <a:pt x="711594" y="1361316"/>
                </a:lnTo>
                <a:lnTo>
                  <a:pt x="676367" y="1332231"/>
                </a:lnTo>
                <a:lnTo>
                  <a:pt x="640915" y="1303413"/>
                </a:lnTo>
                <a:lnTo>
                  <a:pt x="605238" y="1274861"/>
                </a:lnTo>
                <a:lnTo>
                  <a:pt x="569339" y="1246579"/>
                </a:lnTo>
                <a:lnTo>
                  <a:pt x="533218" y="1218566"/>
                </a:lnTo>
                <a:lnTo>
                  <a:pt x="496879" y="1190826"/>
                </a:lnTo>
                <a:lnTo>
                  <a:pt x="460321" y="1163359"/>
                </a:lnTo>
                <a:lnTo>
                  <a:pt x="423547" y="1136167"/>
                </a:lnTo>
                <a:lnTo>
                  <a:pt x="386558" y="1109252"/>
                </a:lnTo>
                <a:lnTo>
                  <a:pt x="349355" y="1082614"/>
                </a:lnTo>
                <a:lnTo>
                  <a:pt x="311941" y="1056256"/>
                </a:lnTo>
                <a:lnTo>
                  <a:pt x="274316" y="1030180"/>
                </a:lnTo>
                <a:lnTo>
                  <a:pt x="236483" y="1004386"/>
                </a:lnTo>
                <a:lnTo>
                  <a:pt x="198443" y="978876"/>
                </a:lnTo>
                <a:lnTo>
                  <a:pt x="160197" y="953652"/>
                </a:lnTo>
                <a:lnTo>
                  <a:pt x="121747" y="928716"/>
                </a:lnTo>
                <a:lnTo>
                  <a:pt x="83094" y="904068"/>
                </a:lnTo>
                <a:lnTo>
                  <a:pt x="44241" y="879711"/>
                </a:lnTo>
                <a:lnTo>
                  <a:pt x="5188" y="855645"/>
                </a:lnTo>
                <a:lnTo>
                  <a:pt x="0" y="852503"/>
                </a:lnTo>
                <a:lnTo>
                  <a:pt x="0" y="0"/>
                </a:lnTo>
                <a:lnTo>
                  <a:pt x="77747" y="41192"/>
                </a:lnTo>
                <a:lnTo>
                  <a:pt x="123204" y="65918"/>
                </a:lnTo>
                <a:lnTo>
                  <a:pt x="168449" y="90984"/>
                </a:lnTo>
                <a:lnTo>
                  <a:pt x="213480" y="116389"/>
                </a:lnTo>
                <a:lnTo>
                  <a:pt x="258295" y="142131"/>
                </a:lnTo>
                <a:lnTo>
                  <a:pt x="302892" y="168209"/>
                </a:lnTo>
                <a:lnTo>
                  <a:pt x="347270" y="194620"/>
                </a:lnTo>
                <a:lnTo>
                  <a:pt x="391427" y="221363"/>
                </a:lnTo>
                <a:lnTo>
                  <a:pt x="435362" y="248436"/>
                </a:lnTo>
                <a:lnTo>
                  <a:pt x="479072" y="275837"/>
                </a:lnTo>
                <a:lnTo>
                  <a:pt x="522556" y="303566"/>
                </a:lnTo>
                <a:lnTo>
                  <a:pt x="565812" y="331619"/>
                </a:lnTo>
                <a:lnTo>
                  <a:pt x="608838" y="359995"/>
                </a:lnTo>
                <a:lnTo>
                  <a:pt x="651633" y="388693"/>
                </a:lnTo>
                <a:lnTo>
                  <a:pt x="694195" y="417711"/>
                </a:lnTo>
                <a:lnTo>
                  <a:pt x="736521" y="447047"/>
                </a:lnTo>
                <a:lnTo>
                  <a:pt x="778612" y="476699"/>
                </a:lnTo>
                <a:lnTo>
                  <a:pt x="820464" y="506665"/>
                </a:lnTo>
                <a:lnTo>
                  <a:pt x="862076" y="536945"/>
                </a:lnTo>
                <a:lnTo>
                  <a:pt x="903446" y="567535"/>
                </a:lnTo>
                <a:lnTo>
                  <a:pt x="944572" y="598435"/>
                </a:lnTo>
                <a:lnTo>
                  <a:pt x="985454" y="629642"/>
                </a:lnTo>
                <a:lnTo>
                  <a:pt x="1026088" y="661156"/>
                </a:lnTo>
                <a:lnTo>
                  <a:pt x="1066474" y="692973"/>
                </a:lnTo>
                <a:lnTo>
                  <a:pt x="1106609" y="725093"/>
                </a:lnTo>
                <a:lnTo>
                  <a:pt x="1146492" y="757514"/>
                </a:lnTo>
                <a:lnTo>
                  <a:pt x="1186121" y="790234"/>
                </a:lnTo>
                <a:lnTo>
                  <a:pt x="1225494" y="823250"/>
                </a:lnTo>
                <a:lnTo>
                  <a:pt x="1264610" y="856563"/>
                </a:lnTo>
                <a:lnTo>
                  <a:pt x="1303467" y="890169"/>
                </a:lnTo>
                <a:lnTo>
                  <a:pt x="1342063" y="924067"/>
                </a:lnTo>
                <a:lnTo>
                  <a:pt x="1380397" y="958255"/>
                </a:lnTo>
                <a:lnTo>
                  <a:pt x="1418466" y="992732"/>
                </a:lnTo>
                <a:lnTo>
                  <a:pt x="1456269" y="1027496"/>
                </a:lnTo>
                <a:lnTo>
                  <a:pt x="1493805" y="1062545"/>
                </a:lnTo>
                <a:lnTo>
                  <a:pt x="1531070" y="1097877"/>
                </a:lnTo>
                <a:lnTo>
                  <a:pt x="1568065" y="1133491"/>
                </a:lnTo>
                <a:lnTo>
                  <a:pt x="1604787" y="1169385"/>
                </a:lnTo>
                <a:lnTo>
                  <a:pt x="1641234" y="1205556"/>
                </a:lnTo>
                <a:lnTo>
                  <a:pt x="1677404" y="1242005"/>
                </a:lnTo>
                <a:lnTo>
                  <a:pt x="1713296" y="1278728"/>
                </a:lnTo>
                <a:lnTo>
                  <a:pt x="1748909" y="1315724"/>
                </a:lnTo>
                <a:lnTo>
                  <a:pt x="1784239" y="1352991"/>
                </a:lnTo>
                <a:lnTo>
                  <a:pt x="1819413" y="1390665"/>
                </a:lnTo>
                <a:lnTo>
                  <a:pt x="1854049" y="1428332"/>
                </a:lnTo>
                <a:lnTo>
                  <a:pt x="1888524" y="1466402"/>
                </a:lnTo>
                <a:lnTo>
                  <a:pt x="1922711" y="1504737"/>
                </a:lnTo>
                <a:lnTo>
                  <a:pt x="1956608" y="1543334"/>
                </a:lnTo>
                <a:lnTo>
                  <a:pt x="1990212" y="1582192"/>
                </a:lnTo>
                <a:lnTo>
                  <a:pt x="2023523" y="1621309"/>
                </a:lnTo>
                <a:lnTo>
                  <a:pt x="2056538" y="1660683"/>
                </a:lnTo>
                <a:lnTo>
                  <a:pt x="2089256" y="1700313"/>
                </a:lnTo>
                <a:lnTo>
                  <a:pt x="2121675" y="1740197"/>
                </a:lnTo>
                <a:lnTo>
                  <a:pt x="2153793" y="1780333"/>
                </a:lnTo>
                <a:lnTo>
                  <a:pt x="2185609" y="1820720"/>
                </a:lnTo>
                <a:lnTo>
                  <a:pt x="2217120" y="1861355"/>
                </a:lnTo>
                <a:lnTo>
                  <a:pt x="2248326" y="1902237"/>
                </a:lnTo>
                <a:lnTo>
                  <a:pt x="2279224" y="1943365"/>
                </a:lnTo>
                <a:lnTo>
                  <a:pt x="2309813" y="1984735"/>
                </a:lnTo>
                <a:lnTo>
                  <a:pt x="2340091" y="2026348"/>
                </a:lnTo>
                <a:lnTo>
                  <a:pt x="2370055" y="2068201"/>
                </a:lnTo>
                <a:lnTo>
                  <a:pt x="2399706" y="2110291"/>
                </a:lnTo>
                <a:lnTo>
                  <a:pt x="2429040" y="2152619"/>
                </a:lnTo>
                <a:lnTo>
                  <a:pt x="2458055" y="2195181"/>
                </a:lnTo>
                <a:lnTo>
                  <a:pt x="2486752" y="2237976"/>
                </a:lnTo>
                <a:lnTo>
                  <a:pt x="2515126" y="2281003"/>
                </a:lnTo>
                <a:lnTo>
                  <a:pt x="2543178" y="2324259"/>
                </a:lnTo>
                <a:lnTo>
                  <a:pt x="2570904" y="2367743"/>
                </a:lnTo>
                <a:lnTo>
                  <a:pt x="2598304" y="2411453"/>
                </a:lnTo>
                <a:lnTo>
                  <a:pt x="2625375" y="2455388"/>
                </a:lnTo>
                <a:lnTo>
                  <a:pt x="2652116" y="2499545"/>
                </a:lnTo>
                <a:lnTo>
                  <a:pt x="2678525" y="2543924"/>
                </a:lnTo>
                <a:lnTo>
                  <a:pt x="2704601" y="2588521"/>
                </a:lnTo>
                <a:lnTo>
                  <a:pt x="2730341" y="2633336"/>
                </a:lnTo>
                <a:lnTo>
                  <a:pt x="2755744" y="2678367"/>
                </a:lnTo>
                <a:lnTo>
                  <a:pt x="2780809" y="2723611"/>
                </a:lnTo>
                <a:lnTo>
                  <a:pt x="2805532" y="2769068"/>
                </a:lnTo>
                <a:lnTo>
                  <a:pt x="2829914" y="2814736"/>
                </a:lnTo>
                <a:lnTo>
                  <a:pt x="2853951" y="2860612"/>
                </a:lnTo>
                <a:lnTo>
                  <a:pt x="2877643" y="2906695"/>
                </a:lnTo>
                <a:lnTo>
                  <a:pt x="2900987" y="2952984"/>
                </a:lnTo>
                <a:lnTo>
                  <a:pt x="2924061" y="2999639"/>
                </a:lnTo>
                <a:lnTo>
                  <a:pt x="2946626" y="3046171"/>
                </a:lnTo>
                <a:lnTo>
                  <a:pt x="2968917" y="3093065"/>
                </a:lnTo>
                <a:lnTo>
                  <a:pt x="2990854" y="3140158"/>
                </a:lnTo>
                <a:lnTo>
                  <a:pt x="3012435" y="3187447"/>
                </a:lnTo>
                <a:lnTo>
                  <a:pt x="3033657" y="3234931"/>
                </a:lnTo>
                <a:lnTo>
                  <a:pt x="3035498" y="3239136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334642" y="237692"/>
            <a:ext cx="3347720" cy="55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62F2E"/>
                </a:solidFill>
              </a:rPr>
              <a:t>1.1.</a:t>
            </a:r>
            <a:r>
              <a:rPr spc="40" dirty="0">
                <a:solidFill>
                  <a:srgbClr val="F62F2E"/>
                </a:solidFill>
              </a:rPr>
              <a:t> </a:t>
            </a:r>
            <a:r>
              <a:rPr spc="-215" dirty="0">
                <a:solidFill>
                  <a:srgbClr val="F62F2E"/>
                </a:solidFill>
              </a:rPr>
              <a:t>UNTDG</a:t>
            </a:r>
            <a:r>
              <a:rPr spc="40" dirty="0">
                <a:solidFill>
                  <a:srgbClr val="F62F2E"/>
                </a:solidFill>
              </a:rPr>
              <a:t> </a:t>
            </a:r>
            <a:r>
              <a:rPr dirty="0">
                <a:solidFill>
                  <a:srgbClr val="F62F2E"/>
                </a:solidFill>
              </a:rPr>
              <a:t>là</a:t>
            </a:r>
            <a:r>
              <a:rPr spc="45" dirty="0">
                <a:solidFill>
                  <a:srgbClr val="F62F2E"/>
                </a:solidFill>
              </a:rPr>
              <a:t> </a:t>
            </a:r>
            <a:r>
              <a:rPr spc="-40" dirty="0">
                <a:solidFill>
                  <a:srgbClr val="F62F2E"/>
                </a:solidFill>
              </a:rPr>
              <a:t>gì</a:t>
            </a: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40523" y="1685781"/>
            <a:ext cx="133349" cy="133349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40523" y="6086330"/>
            <a:ext cx="133349" cy="133349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1723098" y="1320656"/>
            <a:ext cx="15606394" cy="7569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800" marR="44450">
              <a:lnSpc>
                <a:spcPct val="137500"/>
              </a:lnSpc>
              <a:spcBef>
                <a:spcPts val="100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UNTDG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3000" spc="-41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494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440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56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"United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Nations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Recommendations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the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Transport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30" dirty="0">
                <a:solidFill>
                  <a:srgbClr val="FFFFFF"/>
                </a:solidFill>
                <a:latin typeface="Verdana"/>
                <a:cs typeface="Verdana"/>
              </a:rPr>
              <a:t>of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Dangerous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Goods"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(Revised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Edition).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Đây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tài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do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Liên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90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84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2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(United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Nations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40" dirty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UN)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phát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hành,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cung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42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60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100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dâ</a:t>
            </a:r>
            <a:r>
              <a:rPr sz="4500" spc="-397" baseline="12037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500" spc="-92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63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hàng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hoá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114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m.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Tài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này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khuy</a:t>
            </a:r>
            <a:r>
              <a:rPr sz="3000" spc="-48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39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ngh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13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135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62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cách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phân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i,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5" dirty="0">
                <a:solidFill>
                  <a:srgbClr val="FFFFFF"/>
                </a:solidFill>
                <a:latin typeface="Verdana"/>
                <a:cs typeface="Verdana"/>
              </a:rPr>
              <a:t>gói,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đánh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52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44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u,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hoá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trên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ươ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 ti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khác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nhau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,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spc="-525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44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t,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5" dirty="0">
                <a:solidFill>
                  <a:srgbClr val="FFFFFF"/>
                </a:solidFill>
                <a:latin typeface="Verdana"/>
                <a:cs typeface="Verdana"/>
              </a:rPr>
              <a:t>không,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bi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n.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4050">
              <a:latin typeface="Verdana"/>
              <a:cs typeface="Verdana"/>
            </a:endParaRPr>
          </a:p>
          <a:p>
            <a:pPr marL="50800" marR="43180">
              <a:lnSpc>
                <a:spcPct val="137500"/>
              </a:lnSpc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UNTDG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cung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42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60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tiêu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chu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34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7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toàn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81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7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4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0" dirty="0">
                <a:solidFill>
                  <a:srgbClr val="FFFFFF"/>
                </a:solidFill>
                <a:latin typeface="Verdana"/>
                <a:cs typeface="Verdana"/>
              </a:rPr>
              <a:t>u,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giúp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o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an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toàn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quá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trình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hoá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gi</a:t>
            </a:r>
            <a:r>
              <a:rPr sz="3000" spc="-1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thi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cho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con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130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i,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môi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tr</a:t>
            </a:r>
            <a:r>
              <a:rPr sz="3000" spc="-110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ng,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tài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spc="-114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n.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UNTDG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áp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ng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ở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4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gia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trên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thê</a:t>
            </a:r>
            <a:r>
              <a:rPr sz="4500" spc="-11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8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gi</a:t>
            </a:r>
            <a:r>
              <a:rPr sz="3000" spc="-110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spc="-110" dirty="0">
                <a:solidFill>
                  <a:srgbClr val="FFFFFF"/>
                </a:solidFill>
                <a:latin typeface="Arial"/>
                <a:cs typeface="Arial"/>
              </a:rPr>
              <a:t>ở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phát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tri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hoá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5" dirty="0">
                <a:solidFill>
                  <a:srgbClr val="FFFFFF"/>
                </a:solidFill>
                <a:latin typeface="Arial"/>
                <a:cs typeface="Arial"/>
              </a:rPr>
              <a:t>ở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42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60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0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54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gia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40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1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826603" y="0"/>
            <a:ext cx="3462020" cy="2393315"/>
          </a:xfrm>
          <a:custGeom>
            <a:avLst/>
            <a:gdLst/>
            <a:ahLst/>
            <a:cxnLst/>
            <a:rect l="l" t="t" r="r" b="b"/>
            <a:pathLst>
              <a:path w="3462019" h="2393315">
                <a:moveTo>
                  <a:pt x="3461394" y="2392995"/>
                </a:moveTo>
                <a:lnTo>
                  <a:pt x="3421597" y="2336190"/>
                </a:lnTo>
                <a:lnTo>
                  <a:pt x="3394960" y="2298987"/>
                </a:lnTo>
                <a:lnTo>
                  <a:pt x="3368044" y="2261998"/>
                </a:lnTo>
                <a:lnTo>
                  <a:pt x="3340852" y="2225224"/>
                </a:lnTo>
                <a:lnTo>
                  <a:pt x="3313385" y="2188666"/>
                </a:lnTo>
                <a:lnTo>
                  <a:pt x="3285645" y="2152326"/>
                </a:lnTo>
                <a:lnTo>
                  <a:pt x="3257633" y="2116206"/>
                </a:lnTo>
                <a:lnTo>
                  <a:pt x="3229350" y="2080307"/>
                </a:lnTo>
                <a:lnTo>
                  <a:pt x="3200798" y="2044630"/>
                </a:lnTo>
                <a:lnTo>
                  <a:pt x="3171980" y="2009177"/>
                </a:lnTo>
                <a:lnTo>
                  <a:pt x="3142895" y="1973950"/>
                </a:lnTo>
                <a:lnTo>
                  <a:pt x="3113547" y="1938951"/>
                </a:lnTo>
                <a:lnTo>
                  <a:pt x="3083935" y="1904180"/>
                </a:lnTo>
                <a:lnTo>
                  <a:pt x="3054063" y="1869639"/>
                </a:lnTo>
                <a:lnTo>
                  <a:pt x="3023931" y="1835330"/>
                </a:lnTo>
                <a:lnTo>
                  <a:pt x="2993541" y="1801255"/>
                </a:lnTo>
                <a:lnTo>
                  <a:pt x="2962894" y="1767414"/>
                </a:lnTo>
                <a:lnTo>
                  <a:pt x="2931993" y="1733810"/>
                </a:lnTo>
                <a:lnTo>
                  <a:pt x="2900838" y="1700444"/>
                </a:lnTo>
                <a:lnTo>
                  <a:pt x="2869431" y="1667317"/>
                </a:lnTo>
                <a:lnTo>
                  <a:pt x="2837774" y="1634432"/>
                </a:lnTo>
                <a:lnTo>
                  <a:pt x="2805868" y="1601789"/>
                </a:lnTo>
                <a:lnTo>
                  <a:pt x="2773715" y="1569390"/>
                </a:lnTo>
                <a:lnTo>
                  <a:pt x="2741317" y="1537237"/>
                </a:lnTo>
                <a:lnTo>
                  <a:pt x="2708674" y="1505331"/>
                </a:lnTo>
                <a:lnTo>
                  <a:pt x="2675788" y="1473674"/>
                </a:lnTo>
                <a:lnTo>
                  <a:pt x="2642661" y="1442267"/>
                </a:lnTo>
                <a:lnTo>
                  <a:pt x="2609295" y="1411112"/>
                </a:lnTo>
                <a:lnTo>
                  <a:pt x="2575691" y="1380211"/>
                </a:lnTo>
                <a:lnTo>
                  <a:pt x="2541851" y="1349564"/>
                </a:lnTo>
                <a:lnTo>
                  <a:pt x="2507775" y="1319174"/>
                </a:lnTo>
                <a:lnTo>
                  <a:pt x="2473466" y="1289042"/>
                </a:lnTo>
                <a:lnTo>
                  <a:pt x="2438925" y="1259170"/>
                </a:lnTo>
                <a:lnTo>
                  <a:pt x="2404154" y="1229559"/>
                </a:lnTo>
                <a:lnTo>
                  <a:pt x="2369155" y="1200210"/>
                </a:lnTo>
                <a:lnTo>
                  <a:pt x="2333928" y="1171125"/>
                </a:lnTo>
                <a:lnTo>
                  <a:pt x="2298475" y="1142307"/>
                </a:lnTo>
                <a:lnTo>
                  <a:pt x="2262798" y="1113755"/>
                </a:lnTo>
                <a:lnTo>
                  <a:pt x="2226899" y="1085473"/>
                </a:lnTo>
                <a:lnTo>
                  <a:pt x="2190779" y="1057460"/>
                </a:lnTo>
                <a:lnTo>
                  <a:pt x="2154439" y="1029720"/>
                </a:lnTo>
                <a:lnTo>
                  <a:pt x="2117881" y="1002253"/>
                </a:lnTo>
                <a:lnTo>
                  <a:pt x="2081107" y="975061"/>
                </a:lnTo>
                <a:lnTo>
                  <a:pt x="2044118" y="948146"/>
                </a:lnTo>
                <a:lnTo>
                  <a:pt x="2006916" y="921508"/>
                </a:lnTo>
                <a:lnTo>
                  <a:pt x="1969501" y="895151"/>
                </a:lnTo>
                <a:lnTo>
                  <a:pt x="1931877" y="869074"/>
                </a:lnTo>
                <a:lnTo>
                  <a:pt x="1894044" y="843280"/>
                </a:lnTo>
                <a:lnTo>
                  <a:pt x="1856003" y="817770"/>
                </a:lnTo>
                <a:lnTo>
                  <a:pt x="1817757" y="792546"/>
                </a:lnTo>
                <a:lnTo>
                  <a:pt x="1779307" y="767610"/>
                </a:lnTo>
                <a:lnTo>
                  <a:pt x="1740655" y="742962"/>
                </a:lnTo>
                <a:lnTo>
                  <a:pt x="1701801" y="718605"/>
                </a:lnTo>
                <a:lnTo>
                  <a:pt x="1662748" y="694539"/>
                </a:lnTo>
                <a:lnTo>
                  <a:pt x="1623497" y="670767"/>
                </a:lnTo>
                <a:lnTo>
                  <a:pt x="1584050" y="647290"/>
                </a:lnTo>
                <a:lnTo>
                  <a:pt x="1544408" y="624110"/>
                </a:lnTo>
                <a:lnTo>
                  <a:pt x="1504572" y="601228"/>
                </a:lnTo>
                <a:lnTo>
                  <a:pt x="1464545" y="578645"/>
                </a:lnTo>
                <a:lnTo>
                  <a:pt x="1424327" y="556364"/>
                </a:lnTo>
                <a:lnTo>
                  <a:pt x="1383921" y="534385"/>
                </a:lnTo>
                <a:lnTo>
                  <a:pt x="1302549" y="491342"/>
                </a:lnTo>
                <a:lnTo>
                  <a:pt x="1220441" y="449528"/>
                </a:lnTo>
                <a:lnTo>
                  <a:pt x="1137609" y="408956"/>
                </a:lnTo>
                <a:lnTo>
                  <a:pt x="1054065" y="369638"/>
                </a:lnTo>
                <a:lnTo>
                  <a:pt x="969822" y="331587"/>
                </a:lnTo>
                <a:lnTo>
                  <a:pt x="884892" y="294814"/>
                </a:lnTo>
                <a:lnTo>
                  <a:pt x="799288" y="259332"/>
                </a:lnTo>
                <a:lnTo>
                  <a:pt x="713022" y="225154"/>
                </a:lnTo>
                <a:lnTo>
                  <a:pt x="626105" y="192291"/>
                </a:lnTo>
                <a:lnTo>
                  <a:pt x="538551" y="160757"/>
                </a:lnTo>
                <a:lnTo>
                  <a:pt x="450372" y="130562"/>
                </a:lnTo>
                <a:lnTo>
                  <a:pt x="361580" y="101721"/>
                </a:lnTo>
                <a:lnTo>
                  <a:pt x="272187" y="74244"/>
                </a:lnTo>
                <a:lnTo>
                  <a:pt x="182206" y="48145"/>
                </a:lnTo>
                <a:lnTo>
                  <a:pt x="91650" y="23436"/>
                </a:lnTo>
                <a:lnTo>
                  <a:pt x="0" y="0"/>
                </a:lnTo>
                <a:lnTo>
                  <a:pt x="1948305" y="0"/>
                </a:lnTo>
                <a:lnTo>
                  <a:pt x="2004831" y="33514"/>
                </a:lnTo>
                <a:lnTo>
                  <a:pt x="2048988" y="60257"/>
                </a:lnTo>
                <a:lnTo>
                  <a:pt x="2092922" y="87330"/>
                </a:lnTo>
                <a:lnTo>
                  <a:pt x="2136632" y="114731"/>
                </a:lnTo>
                <a:lnTo>
                  <a:pt x="2180116" y="142460"/>
                </a:lnTo>
                <a:lnTo>
                  <a:pt x="2223372" y="170513"/>
                </a:lnTo>
                <a:lnTo>
                  <a:pt x="2266398" y="198889"/>
                </a:lnTo>
                <a:lnTo>
                  <a:pt x="2309193" y="227587"/>
                </a:lnTo>
                <a:lnTo>
                  <a:pt x="2351755" y="256605"/>
                </a:lnTo>
                <a:lnTo>
                  <a:pt x="2394082" y="285941"/>
                </a:lnTo>
                <a:lnTo>
                  <a:pt x="2436172" y="315593"/>
                </a:lnTo>
                <a:lnTo>
                  <a:pt x="2478024" y="345559"/>
                </a:lnTo>
                <a:lnTo>
                  <a:pt x="2519636" y="375839"/>
                </a:lnTo>
                <a:lnTo>
                  <a:pt x="2561006" y="406429"/>
                </a:lnTo>
                <a:lnTo>
                  <a:pt x="2602133" y="437329"/>
                </a:lnTo>
                <a:lnTo>
                  <a:pt x="2643014" y="468537"/>
                </a:lnTo>
                <a:lnTo>
                  <a:pt x="2683648" y="500050"/>
                </a:lnTo>
                <a:lnTo>
                  <a:pt x="2724034" y="531867"/>
                </a:lnTo>
                <a:lnTo>
                  <a:pt x="2764169" y="563987"/>
                </a:lnTo>
                <a:lnTo>
                  <a:pt x="2804052" y="596408"/>
                </a:lnTo>
                <a:lnTo>
                  <a:pt x="2843681" y="629128"/>
                </a:lnTo>
                <a:lnTo>
                  <a:pt x="2883055" y="662145"/>
                </a:lnTo>
                <a:lnTo>
                  <a:pt x="2922171" y="695457"/>
                </a:lnTo>
                <a:lnTo>
                  <a:pt x="2961028" y="729063"/>
                </a:lnTo>
                <a:lnTo>
                  <a:pt x="2999624" y="762961"/>
                </a:lnTo>
                <a:lnTo>
                  <a:pt x="3037957" y="797149"/>
                </a:lnTo>
                <a:lnTo>
                  <a:pt x="3076026" y="831626"/>
                </a:lnTo>
                <a:lnTo>
                  <a:pt x="3113830" y="866390"/>
                </a:lnTo>
                <a:lnTo>
                  <a:pt x="3151365" y="901439"/>
                </a:lnTo>
                <a:lnTo>
                  <a:pt x="3188631" y="936771"/>
                </a:lnTo>
                <a:lnTo>
                  <a:pt x="3225625" y="972385"/>
                </a:lnTo>
                <a:lnTo>
                  <a:pt x="3262347" y="1008279"/>
                </a:lnTo>
                <a:lnTo>
                  <a:pt x="3298794" y="1044450"/>
                </a:lnTo>
                <a:lnTo>
                  <a:pt x="3334964" y="1080899"/>
                </a:lnTo>
                <a:lnTo>
                  <a:pt x="3370857" y="1117622"/>
                </a:lnTo>
                <a:lnTo>
                  <a:pt x="3406469" y="1154618"/>
                </a:lnTo>
                <a:lnTo>
                  <a:pt x="3441800" y="1191885"/>
                </a:lnTo>
                <a:lnTo>
                  <a:pt x="3461394" y="1212871"/>
                </a:lnTo>
                <a:lnTo>
                  <a:pt x="3461394" y="2392995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563500" y="301123"/>
            <a:ext cx="465455" cy="496570"/>
            <a:chOff x="563500" y="301123"/>
            <a:chExt cx="465455" cy="496570"/>
          </a:xfrm>
        </p:grpSpPr>
        <p:sp>
          <p:nvSpPr>
            <p:cNvPr id="4" name="object 4"/>
            <p:cNvSpPr/>
            <p:nvPr/>
          </p:nvSpPr>
          <p:spPr>
            <a:xfrm>
              <a:off x="740592" y="549225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144612" y="248102"/>
                  </a:moveTo>
                  <a:lnTo>
                    <a:pt x="0" y="248102"/>
                  </a:lnTo>
                  <a:lnTo>
                    <a:pt x="143243" y="0"/>
                  </a:lnTo>
                  <a:lnTo>
                    <a:pt x="287856" y="0"/>
                  </a:lnTo>
                  <a:lnTo>
                    <a:pt x="144612" y="248102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05990" y="414387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4">
                  <a:moveTo>
                    <a:pt x="222458" y="134838"/>
                  </a:moveTo>
                  <a:lnTo>
                    <a:pt x="77845" y="134838"/>
                  </a:lnTo>
                  <a:lnTo>
                    <a:pt x="0" y="0"/>
                  </a:lnTo>
                  <a:lnTo>
                    <a:pt x="144606" y="0"/>
                  </a:lnTo>
                  <a:lnTo>
                    <a:pt x="222458" y="13483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63500" y="301123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287852" y="248102"/>
                  </a:moveTo>
                  <a:lnTo>
                    <a:pt x="143241" y="248102"/>
                  </a:lnTo>
                  <a:lnTo>
                    <a:pt x="0" y="0"/>
                  </a:lnTo>
                  <a:lnTo>
                    <a:pt x="144612" y="0"/>
                  </a:lnTo>
                  <a:lnTo>
                    <a:pt x="287852" y="248102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28894" y="549225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4">
                  <a:moveTo>
                    <a:pt x="144612" y="134838"/>
                  </a:moveTo>
                  <a:lnTo>
                    <a:pt x="0" y="134838"/>
                  </a:lnTo>
                  <a:lnTo>
                    <a:pt x="77847" y="0"/>
                  </a:lnTo>
                  <a:lnTo>
                    <a:pt x="222458" y="0"/>
                  </a:lnTo>
                  <a:lnTo>
                    <a:pt x="144612" y="1348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047862"/>
            <a:ext cx="3035935" cy="3239135"/>
          </a:xfrm>
          <a:custGeom>
            <a:avLst/>
            <a:gdLst/>
            <a:ahLst/>
            <a:cxnLst/>
            <a:rect l="l" t="t" r="r" b="b"/>
            <a:pathLst>
              <a:path w="3035935" h="3239134">
                <a:moveTo>
                  <a:pt x="3035498" y="3239136"/>
                </a:moveTo>
                <a:lnTo>
                  <a:pt x="2213471" y="3239136"/>
                </a:lnTo>
                <a:lnTo>
                  <a:pt x="2194203" y="3201662"/>
                </a:lnTo>
                <a:lnTo>
                  <a:pt x="2172834" y="3160883"/>
                </a:lnTo>
                <a:lnTo>
                  <a:pt x="2151160" y="3120290"/>
                </a:lnTo>
                <a:lnTo>
                  <a:pt x="2129181" y="3079884"/>
                </a:lnTo>
                <a:lnTo>
                  <a:pt x="2106900" y="3039666"/>
                </a:lnTo>
                <a:lnTo>
                  <a:pt x="2084224" y="2999476"/>
                </a:lnTo>
                <a:lnTo>
                  <a:pt x="2061435" y="2959804"/>
                </a:lnTo>
                <a:lnTo>
                  <a:pt x="2038254" y="2920161"/>
                </a:lnTo>
                <a:lnTo>
                  <a:pt x="2014778" y="2880714"/>
                </a:lnTo>
                <a:lnTo>
                  <a:pt x="1991006" y="2841463"/>
                </a:lnTo>
                <a:lnTo>
                  <a:pt x="1966940" y="2802410"/>
                </a:lnTo>
                <a:lnTo>
                  <a:pt x="1942583" y="2763556"/>
                </a:lnTo>
                <a:lnTo>
                  <a:pt x="1917935" y="2724904"/>
                </a:lnTo>
                <a:lnTo>
                  <a:pt x="1892998" y="2686454"/>
                </a:lnTo>
                <a:lnTo>
                  <a:pt x="1867775" y="2648208"/>
                </a:lnTo>
                <a:lnTo>
                  <a:pt x="1842265" y="2610167"/>
                </a:lnTo>
                <a:lnTo>
                  <a:pt x="1816471" y="2572334"/>
                </a:lnTo>
                <a:lnTo>
                  <a:pt x="1790394" y="2534710"/>
                </a:lnTo>
                <a:lnTo>
                  <a:pt x="1764037" y="2497296"/>
                </a:lnTo>
                <a:lnTo>
                  <a:pt x="1737399" y="2460093"/>
                </a:lnTo>
                <a:lnTo>
                  <a:pt x="1710484" y="2423104"/>
                </a:lnTo>
                <a:lnTo>
                  <a:pt x="1683292" y="2386330"/>
                </a:lnTo>
                <a:lnTo>
                  <a:pt x="1655825" y="2349772"/>
                </a:lnTo>
                <a:lnTo>
                  <a:pt x="1628084" y="2313432"/>
                </a:lnTo>
                <a:lnTo>
                  <a:pt x="1600072" y="2277312"/>
                </a:lnTo>
                <a:lnTo>
                  <a:pt x="1571790" y="2241413"/>
                </a:lnTo>
                <a:lnTo>
                  <a:pt x="1543238" y="2205736"/>
                </a:lnTo>
                <a:lnTo>
                  <a:pt x="1514419" y="2170283"/>
                </a:lnTo>
                <a:lnTo>
                  <a:pt x="1485335" y="2135056"/>
                </a:lnTo>
                <a:lnTo>
                  <a:pt x="1455986" y="2100057"/>
                </a:lnTo>
                <a:lnTo>
                  <a:pt x="1426375" y="2065286"/>
                </a:lnTo>
                <a:lnTo>
                  <a:pt x="1396502" y="2030745"/>
                </a:lnTo>
                <a:lnTo>
                  <a:pt x="1366371" y="1996436"/>
                </a:lnTo>
                <a:lnTo>
                  <a:pt x="1335980" y="1962361"/>
                </a:lnTo>
                <a:lnTo>
                  <a:pt x="1305334" y="1928520"/>
                </a:lnTo>
                <a:lnTo>
                  <a:pt x="1274433" y="1894916"/>
                </a:lnTo>
                <a:lnTo>
                  <a:pt x="1243278" y="1861550"/>
                </a:lnTo>
                <a:lnTo>
                  <a:pt x="1211871" y="1828423"/>
                </a:lnTo>
                <a:lnTo>
                  <a:pt x="1180214" y="1795537"/>
                </a:lnTo>
                <a:lnTo>
                  <a:pt x="1148308" y="1762895"/>
                </a:lnTo>
                <a:lnTo>
                  <a:pt x="1116155" y="1730496"/>
                </a:lnTo>
                <a:lnTo>
                  <a:pt x="1083756" y="1698343"/>
                </a:lnTo>
                <a:lnTo>
                  <a:pt x="1051113" y="1666437"/>
                </a:lnTo>
                <a:lnTo>
                  <a:pt x="1018228" y="1634780"/>
                </a:lnTo>
                <a:lnTo>
                  <a:pt x="985101" y="1603373"/>
                </a:lnTo>
                <a:lnTo>
                  <a:pt x="951735" y="1572218"/>
                </a:lnTo>
                <a:lnTo>
                  <a:pt x="918131" y="1541317"/>
                </a:lnTo>
                <a:lnTo>
                  <a:pt x="884290" y="1510670"/>
                </a:lnTo>
                <a:lnTo>
                  <a:pt x="850215" y="1480280"/>
                </a:lnTo>
                <a:lnTo>
                  <a:pt x="815906" y="1450148"/>
                </a:lnTo>
                <a:lnTo>
                  <a:pt x="781365" y="1420276"/>
                </a:lnTo>
                <a:lnTo>
                  <a:pt x="746594" y="1390665"/>
                </a:lnTo>
                <a:lnTo>
                  <a:pt x="711594" y="1361316"/>
                </a:lnTo>
                <a:lnTo>
                  <a:pt x="676367" y="1332231"/>
                </a:lnTo>
                <a:lnTo>
                  <a:pt x="640915" y="1303413"/>
                </a:lnTo>
                <a:lnTo>
                  <a:pt x="605238" y="1274861"/>
                </a:lnTo>
                <a:lnTo>
                  <a:pt x="569339" y="1246579"/>
                </a:lnTo>
                <a:lnTo>
                  <a:pt x="533218" y="1218566"/>
                </a:lnTo>
                <a:lnTo>
                  <a:pt x="496879" y="1190826"/>
                </a:lnTo>
                <a:lnTo>
                  <a:pt x="460321" y="1163359"/>
                </a:lnTo>
                <a:lnTo>
                  <a:pt x="423547" y="1136167"/>
                </a:lnTo>
                <a:lnTo>
                  <a:pt x="386558" y="1109252"/>
                </a:lnTo>
                <a:lnTo>
                  <a:pt x="349355" y="1082614"/>
                </a:lnTo>
                <a:lnTo>
                  <a:pt x="311941" y="1056256"/>
                </a:lnTo>
                <a:lnTo>
                  <a:pt x="274316" y="1030180"/>
                </a:lnTo>
                <a:lnTo>
                  <a:pt x="236483" y="1004386"/>
                </a:lnTo>
                <a:lnTo>
                  <a:pt x="198443" y="978876"/>
                </a:lnTo>
                <a:lnTo>
                  <a:pt x="160197" y="953652"/>
                </a:lnTo>
                <a:lnTo>
                  <a:pt x="121747" y="928716"/>
                </a:lnTo>
                <a:lnTo>
                  <a:pt x="83094" y="904068"/>
                </a:lnTo>
                <a:lnTo>
                  <a:pt x="44241" y="879711"/>
                </a:lnTo>
                <a:lnTo>
                  <a:pt x="5188" y="855645"/>
                </a:lnTo>
                <a:lnTo>
                  <a:pt x="0" y="852503"/>
                </a:lnTo>
                <a:lnTo>
                  <a:pt x="0" y="0"/>
                </a:lnTo>
                <a:lnTo>
                  <a:pt x="77747" y="41192"/>
                </a:lnTo>
                <a:lnTo>
                  <a:pt x="123204" y="65918"/>
                </a:lnTo>
                <a:lnTo>
                  <a:pt x="168449" y="90984"/>
                </a:lnTo>
                <a:lnTo>
                  <a:pt x="213480" y="116389"/>
                </a:lnTo>
                <a:lnTo>
                  <a:pt x="258295" y="142131"/>
                </a:lnTo>
                <a:lnTo>
                  <a:pt x="302892" y="168209"/>
                </a:lnTo>
                <a:lnTo>
                  <a:pt x="347270" y="194620"/>
                </a:lnTo>
                <a:lnTo>
                  <a:pt x="391427" y="221363"/>
                </a:lnTo>
                <a:lnTo>
                  <a:pt x="435362" y="248436"/>
                </a:lnTo>
                <a:lnTo>
                  <a:pt x="479072" y="275837"/>
                </a:lnTo>
                <a:lnTo>
                  <a:pt x="522556" y="303566"/>
                </a:lnTo>
                <a:lnTo>
                  <a:pt x="565812" y="331619"/>
                </a:lnTo>
                <a:lnTo>
                  <a:pt x="608838" y="359995"/>
                </a:lnTo>
                <a:lnTo>
                  <a:pt x="651633" y="388693"/>
                </a:lnTo>
                <a:lnTo>
                  <a:pt x="694195" y="417711"/>
                </a:lnTo>
                <a:lnTo>
                  <a:pt x="736521" y="447047"/>
                </a:lnTo>
                <a:lnTo>
                  <a:pt x="778612" y="476699"/>
                </a:lnTo>
                <a:lnTo>
                  <a:pt x="820464" y="506665"/>
                </a:lnTo>
                <a:lnTo>
                  <a:pt x="862076" y="536945"/>
                </a:lnTo>
                <a:lnTo>
                  <a:pt x="903446" y="567535"/>
                </a:lnTo>
                <a:lnTo>
                  <a:pt x="944572" y="598435"/>
                </a:lnTo>
                <a:lnTo>
                  <a:pt x="985454" y="629642"/>
                </a:lnTo>
                <a:lnTo>
                  <a:pt x="1026088" y="661156"/>
                </a:lnTo>
                <a:lnTo>
                  <a:pt x="1066474" y="692973"/>
                </a:lnTo>
                <a:lnTo>
                  <a:pt x="1106609" y="725093"/>
                </a:lnTo>
                <a:lnTo>
                  <a:pt x="1146492" y="757514"/>
                </a:lnTo>
                <a:lnTo>
                  <a:pt x="1186121" y="790234"/>
                </a:lnTo>
                <a:lnTo>
                  <a:pt x="1225494" y="823250"/>
                </a:lnTo>
                <a:lnTo>
                  <a:pt x="1264610" y="856563"/>
                </a:lnTo>
                <a:lnTo>
                  <a:pt x="1303467" y="890169"/>
                </a:lnTo>
                <a:lnTo>
                  <a:pt x="1342063" y="924067"/>
                </a:lnTo>
                <a:lnTo>
                  <a:pt x="1380397" y="958255"/>
                </a:lnTo>
                <a:lnTo>
                  <a:pt x="1418466" y="992732"/>
                </a:lnTo>
                <a:lnTo>
                  <a:pt x="1456269" y="1027496"/>
                </a:lnTo>
                <a:lnTo>
                  <a:pt x="1493805" y="1062545"/>
                </a:lnTo>
                <a:lnTo>
                  <a:pt x="1531070" y="1097877"/>
                </a:lnTo>
                <a:lnTo>
                  <a:pt x="1568065" y="1133491"/>
                </a:lnTo>
                <a:lnTo>
                  <a:pt x="1604787" y="1169385"/>
                </a:lnTo>
                <a:lnTo>
                  <a:pt x="1641234" y="1205556"/>
                </a:lnTo>
                <a:lnTo>
                  <a:pt x="1677404" y="1242005"/>
                </a:lnTo>
                <a:lnTo>
                  <a:pt x="1713296" y="1278728"/>
                </a:lnTo>
                <a:lnTo>
                  <a:pt x="1748909" y="1315724"/>
                </a:lnTo>
                <a:lnTo>
                  <a:pt x="1784239" y="1352991"/>
                </a:lnTo>
                <a:lnTo>
                  <a:pt x="1819413" y="1390665"/>
                </a:lnTo>
                <a:lnTo>
                  <a:pt x="1854049" y="1428332"/>
                </a:lnTo>
                <a:lnTo>
                  <a:pt x="1888524" y="1466402"/>
                </a:lnTo>
                <a:lnTo>
                  <a:pt x="1922711" y="1504737"/>
                </a:lnTo>
                <a:lnTo>
                  <a:pt x="1956608" y="1543334"/>
                </a:lnTo>
                <a:lnTo>
                  <a:pt x="1990212" y="1582192"/>
                </a:lnTo>
                <a:lnTo>
                  <a:pt x="2023523" y="1621309"/>
                </a:lnTo>
                <a:lnTo>
                  <a:pt x="2056538" y="1660683"/>
                </a:lnTo>
                <a:lnTo>
                  <a:pt x="2089256" y="1700313"/>
                </a:lnTo>
                <a:lnTo>
                  <a:pt x="2121675" y="1740197"/>
                </a:lnTo>
                <a:lnTo>
                  <a:pt x="2153793" y="1780333"/>
                </a:lnTo>
                <a:lnTo>
                  <a:pt x="2185609" y="1820720"/>
                </a:lnTo>
                <a:lnTo>
                  <a:pt x="2217120" y="1861355"/>
                </a:lnTo>
                <a:lnTo>
                  <a:pt x="2248326" y="1902237"/>
                </a:lnTo>
                <a:lnTo>
                  <a:pt x="2279224" y="1943365"/>
                </a:lnTo>
                <a:lnTo>
                  <a:pt x="2309813" y="1984735"/>
                </a:lnTo>
                <a:lnTo>
                  <a:pt x="2340091" y="2026348"/>
                </a:lnTo>
                <a:lnTo>
                  <a:pt x="2370055" y="2068201"/>
                </a:lnTo>
                <a:lnTo>
                  <a:pt x="2399706" y="2110291"/>
                </a:lnTo>
                <a:lnTo>
                  <a:pt x="2429040" y="2152619"/>
                </a:lnTo>
                <a:lnTo>
                  <a:pt x="2458055" y="2195181"/>
                </a:lnTo>
                <a:lnTo>
                  <a:pt x="2486752" y="2237976"/>
                </a:lnTo>
                <a:lnTo>
                  <a:pt x="2515126" y="2281003"/>
                </a:lnTo>
                <a:lnTo>
                  <a:pt x="2543178" y="2324259"/>
                </a:lnTo>
                <a:lnTo>
                  <a:pt x="2570904" y="2367743"/>
                </a:lnTo>
                <a:lnTo>
                  <a:pt x="2598304" y="2411453"/>
                </a:lnTo>
                <a:lnTo>
                  <a:pt x="2625375" y="2455388"/>
                </a:lnTo>
                <a:lnTo>
                  <a:pt x="2652116" y="2499545"/>
                </a:lnTo>
                <a:lnTo>
                  <a:pt x="2678525" y="2543924"/>
                </a:lnTo>
                <a:lnTo>
                  <a:pt x="2704601" y="2588521"/>
                </a:lnTo>
                <a:lnTo>
                  <a:pt x="2730341" y="2633336"/>
                </a:lnTo>
                <a:lnTo>
                  <a:pt x="2755744" y="2678367"/>
                </a:lnTo>
                <a:lnTo>
                  <a:pt x="2780809" y="2723611"/>
                </a:lnTo>
                <a:lnTo>
                  <a:pt x="2805532" y="2769068"/>
                </a:lnTo>
                <a:lnTo>
                  <a:pt x="2829914" y="2814736"/>
                </a:lnTo>
                <a:lnTo>
                  <a:pt x="2853951" y="2860612"/>
                </a:lnTo>
                <a:lnTo>
                  <a:pt x="2877643" y="2906695"/>
                </a:lnTo>
                <a:lnTo>
                  <a:pt x="2900987" y="2952984"/>
                </a:lnTo>
                <a:lnTo>
                  <a:pt x="2924061" y="2999639"/>
                </a:lnTo>
                <a:lnTo>
                  <a:pt x="2946626" y="3046171"/>
                </a:lnTo>
                <a:lnTo>
                  <a:pt x="2968917" y="3093065"/>
                </a:lnTo>
                <a:lnTo>
                  <a:pt x="2990854" y="3140158"/>
                </a:lnTo>
                <a:lnTo>
                  <a:pt x="3012435" y="3187447"/>
                </a:lnTo>
                <a:lnTo>
                  <a:pt x="3033657" y="3234931"/>
                </a:lnTo>
                <a:lnTo>
                  <a:pt x="3035498" y="3239136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334642" y="237692"/>
            <a:ext cx="5655310" cy="55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62F2E"/>
                </a:solidFill>
              </a:rPr>
              <a:t>1.2.</a:t>
            </a:r>
            <a:r>
              <a:rPr spc="-15" dirty="0">
                <a:solidFill>
                  <a:srgbClr val="F62F2E"/>
                </a:solidFill>
              </a:rPr>
              <a:t> </a:t>
            </a:r>
            <a:r>
              <a:rPr spc="-190" dirty="0">
                <a:solidFill>
                  <a:srgbClr val="F62F2E"/>
                </a:solidFill>
              </a:rPr>
              <a:t>Khuyến</a:t>
            </a:r>
            <a:r>
              <a:rPr spc="-10" dirty="0">
                <a:solidFill>
                  <a:srgbClr val="F62F2E"/>
                </a:solidFill>
              </a:rPr>
              <a:t> </a:t>
            </a:r>
            <a:r>
              <a:rPr spc="-225" dirty="0">
                <a:solidFill>
                  <a:srgbClr val="F62F2E"/>
                </a:solidFill>
              </a:rPr>
              <a:t>cáo</a:t>
            </a:r>
            <a:r>
              <a:rPr spc="-10" dirty="0">
                <a:solidFill>
                  <a:srgbClr val="F62F2E"/>
                </a:solidFill>
              </a:rPr>
              <a:t> </a:t>
            </a:r>
            <a:r>
              <a:rPr spc="-25" dirty="0">
                <a:solidFill>
                  <a:srgbClr val="F62F2E"/>
                </a:solidFill>
              </a:rPr>
              <a:t>của</a:t>
            </a:r>
            <a:r>
              <a:rPr spc="-10" dirty="0">
                <a:solidFill>
                  <a:srgbClr val="F62F2E"/>
                </a:solidFill>
              </a:rPr>
              <a:t> </a:t>
            </a:r>
            <a:r>
              <a:rPr spc="-160" dirty="0">
                <a:solidFill>
                  <a:srgbClr val="F62F2E"/>
                </a:solidFill>
              </a:rPr>
              <a:t>UNTDG</a:t>
            </a: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43024" y="1470862"/>
            <a:ext cx="133349" cy="133349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43024" y="4137861"/>
            <a:ext cx="133349" cy="13334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343024" y="5738061"/>
            <a:ext cx="133349" cy="133349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1625599" y="1200987"/>
            <a:ext cx="15500985" cy="5892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 marR="30480">
              <a:lnSpc>
                <a:spcPct val="116700"/>
              </a:lnSpc>
              <a:spcBef>
                <a:spcPts val="95"/>
              </a:spcBef>
            </a:pP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60" dirty="0">
                <a:solidFill>
                  <a:srgbClr val="FFFFFF"/>
                </a:solidFill>
                <a:latin typeface="Arial"/>
                <a:cs typeface="Arial"/>
              </a:rPr>
              <a:t>ữ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khuy</a:t>
            </a:r>
            <a:r>
              <a:rPr sz="3000" spc="-48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39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cáo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này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ỷ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ban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chuyên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gia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63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 </a:t>
            </a:r>
            <a:r>
              <a:rPr sz="3000" spc="-170" dirty="0">
                <a:solidFill>
                  <a:srgbClr val="FFFFFF"/>
                </a:solidFill>
                <a:latin typeface="Verdana"/>
                <a:cs typeface="Verdana"/>
              </a:rPr>
              <a:t>xây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6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trên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ti</a:t>
            </a:r>
            <a:r>
              <a:rPr sz="3000" spc="-409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0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05" dirty="0">
                <a:solidFill>
                  <a:srgbClr val="FFFFFF"/>
                </a:solidFill>
                <a:latin typeface="Verdana"/>
                <a:cs typeface="Verdana"/>
              </a:rPr>
              <a:t>kỹ</a:t>
            </a:r>
            <a:r>
              <a:rPr sz="3000" spc="1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thu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t,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ra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ờ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6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16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165" dirty="0">
                <a:solidFill>
                  <a:srgbClr val="FFFFFF"/>
                </a:solidFill>
                <a:latin typeface="Verdana"/>
                <a:cs typeface="Verdana"/>
              </a:rPr>
              <a:t>i,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nhu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81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7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4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endParaRPr sz="3000" dirty="0">
              <a:latin typeface="Verdana"/>
              <a:cs typeface="Verdana"/>
            </a:endParaRPr>
          </a:p>
          <a:p>
            <a:pPr marL="50800" marR="405765">
              <a:lnSpc>
                <a:spcPts val="4200"/>
              </a:lnSpc>
              <a:spcBef>
                <a:spcPts val="240"/>
              </a:spcBef>
            </a:pP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42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60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thi</a:t>
            </a:r>
            <a:r>
              <a:rPr sz="3000" spc="-39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2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65" dirty="0">
                <a:solidFill>
                  <a:srgbClr val="FFFFFF"/>
                </a:solidFill>
                <a:latin typeface="Verdana"/>
                <a:cs typeface="Verdana"/>
              </a:rPr>
              <a:t>thô</a:t>
            </a:r>
            <a:r>
              <a:rPr sz="4500" spc="-24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giao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thông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4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trên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409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0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yêu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81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7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3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875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-104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3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an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toàn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62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130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i,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tài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môi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tr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ng.</a:t>
            </a:r>
            <a:endParaRPr sz="3000" dirty="0">
              <a:latin typeface="Verdana"/>
              <a:cs typeface="Verdana"/>
            </a:endParaRPr>
          </a:p>
          <a:p>
            <a:pPr marL="50800" marR="568325">
              <a:lnSpc>
                <a:spcPct val="116700"/>
              </a:lnSpc>
              <a:spcBef>
                <a:spcPts val="3960"/>
              </a:spcBef>
            </a:pP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3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chính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6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tê</a:t>
            </a:r>
            <a:r>
              <a:rPr sz="4500" spc="-14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10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liên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quan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40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0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m.</a:t>
            </a:r>
            <a:endParaRPr sz="30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450" dirty="0">
              <a:latin typeface="Verdana"/>
              <a:cs typeface="Verdana"/>
            </a:endParaRPr>
          </a:p>
          <a:p>
            <a:pPr marL="50800" marR="102870">
              <a:lnSpc>
                <a:spcPct val="116700"/>
              </a:lnSpc>
            </a:pP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áp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sô</a:t>
            </a:r>
            <a:r>
              <a:rPr sz="4500" spc="-19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26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trên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tàu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ở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tàu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ở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819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2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5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ở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tàu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ở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819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2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6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đi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bi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a, 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vô</a:t>
            </a:r>
            <a:r>
              <a:rPr sz="4500" spc="-41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5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tuân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theo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4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tê</a:t>
            </a:r>
            <a:r>
              <a:rPr sz="4500" spc="-14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8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5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gia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4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4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spc="4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bi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t.</a:t>
            </a:r>
            <a:endParaRPr sz="3000" dirty="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826603" y="0"/>
            <a:ext cx="3462020" cy="2393315"/>
          </a:xfrm>
          <a:custGeom>
            <a:avLst/>
            <a:gdLst/>
            <a:ahLst/>
            <a:cxnLst/>
            <a:rect l="l" t="t" r="r" b="b"/>
            <a:pathLst>
              <a:path w="3462019" h="2393315">
                <a:moveTo>
                  <a:pt x="3461394" y="2392995"/>
                </a:moveTo>
                <a:lnTo>
                  <a:pt x="3421597" y="2336190"/>
                </a:lnTo>
                <a:lnTo>
                  <a:pt x="3394960" y="2298987"/>
                </a:lnTo>
                <a:lnTo>
                  <a:pt x="3368044" y="2261998"/>
                </a:lnTo>
                <a:lnTo>
                  <a:pt x="3340852" y="2225224"/>
                </a:lnTo>
                <a:lnTo>
                  <a:pt x="3313385" y="2188666"/>
                </a:lnTo>
                <a:lnTo>
                  <a:pt x="3285645" y="2152326"/>
                </a:lnTo>
                <a:lnTo>
                  <a:pt x="3257633" y="2116206"/>
                </a:lnTo>
                <a:lnTo>
                  <a:pt x="3229350" y="2080307"/>
                </a:lnTo>
                <a:lnTo>
                  <a:pt x="3200798" y="2044630"/>
                </a:lnTo>
                <a:lnTo>
                  <a:pt x="3171980" y="2009177"/>
                </a:lnTo>
                <a:lnTo>
                  <a:pt x="3142895" y="1973950"/>
                </a:lnTo>
                <a:lnTo>
                  <a:pt x="3113547" y="1938951"/>
                </a:lnTo>
                <a:lnTo>
                  <a:pt x="3083935" y="1904180"/>
                </a:lnTo>
                <a:lnTo>
                  <a:pt x="3054063" y="1869639"/>
                </a:lnTo>
                <a:lnTo>
                  <a:pt x="3023931" y="1835330"/>
                </a:lnTo>
                <a:lnTo>
                  <a:pt x="2993541" y="1801255"/>
                </a:lnTo>
                <a:lnTo>
                  <a:pt x="2962894" y="1767414"/>
                </a:lnTo>
                <a:lnTo>
                  <a:pt x="2931993" y="1733810"/>
                </a:lnTo>
                <a:lnTo>
                  <a:pt x="2900838" y="1700444"/>
                </a:lnTo>
                <a:lnTo>
                  <a:pt x="2869431" y="1667317"/>
                </a:lnTo>
                <a:lnTo>
                  <a:pt x="2837774" y="1634432"/>
                </a:lnTo>
                <a:lnTo>
                  <a:pt x="2805868" y="1601789"/>
                </a:lnTo>
                <a:lnTo>
                  <a:pt x="2773715" y="1569390"/>
                </a:lnTo>
                <a:lnTo>
                  <a:pt x="2741317" y="1537237"/>
                </a:lnTo>
                <a:lnTo>
                  <a:pt x="2708674" y="1505331"/>
                </a:lnTo>
                <a:lnTo>
                  <a:pt x="2675788" y="1473674"/>
                </a:lnTo>
                <a:lnTo>
                  <a:pt x="2642661" y="1442267"/>
                </a:lnTo>
                <a:lnTo>
                  <a:pt x="2609295" y="1411112"/>
                </a:lnTo>
                <a:lnTo>
                  <a:pt x="2575691" y="1380211"/>
                </a:lnTo>
                <a:lnTo>
                  <a:pt x="2541851" y="1349564"/>
                </a:lnTo>
                <a:lnTo>
                  <a:pt x="2507775" y="1319174"/>
                </a:lnTo>
                <a:lnTo>
                  <a:pt x="2473466" y="1289042"/>
                </a:lnTo>
                <a:lnTo>
                  <a:pt x="2438925" y="1259170"/>
                </a:lnTo>
                <a:lnTo>
                  <a:pt x="2404154" y="1229559"/>
                </a:lnTo>
                <a:lnTo>
                  <a:pt x="2369155" y="1200210"/>
                </a:lnTo>
                <a:lnTo>
                  <a:pt x="2333928" y="1171125"/>
                </a:lnTo>
                <a:lnTo>
                  <a:pt x="2298475" y="1142307"/>
                </a:lnTo>
                <a:lnTo>
                  <a:pt x="2262798" y="1113755"/>
                </a:lnTo>
                <a:lnTo>
                  <a:pt x="2226899" y="1085473"/>
                </a:lnTo>
                <a:lnTo>
                  <a:pt x="2190779" y="1057460"/>
                </a:lnTo>
                <a:lnTo>
                  <a:pt x="2154439" y="1029720"/>
                </a:lnTo>
                <a:lnTo>
                  <a:pt x="2117881" y="1002253"/>
                </a:lnTo>
                <a:lnTo>
                  <a:pt x="2081107" y="975061"/>
                </a:lnTo>
                <a:lnTo>
                  <a:pt x="2044118" y="948146"/>
                </a:lnTo>
                <a:lnTo>
                  <a:pt x="2006916" y="921508"/>
                </a:lnTo>
                <a:lnTo>
                  <a:pt x="1969501" y="895151"/>
                </a:lnTo>
                <a:lnTo>
                  <a:pt x="1931877" y="869074"/>
                </a:lnTo>
                <a:lnTo>
                  <a:pt x="1894044" y="843280"/>
                </a:lnTo>
                <a:lnTo>
                  <a:pt x="1856003" y="817770"/>
                </a:lnTo>
                <a:lnTo>
                  <a:pt x="1817757" y="792546"/>
                </a:lnTo>
                <a:lnTo>
                  <a:pt x="1779307" y="767610"/>
                </a:lnTo>
                <a:lnTo>
                  <a:pt x="1740655" y="742962"/>
                </a:lnTo>
                <a:lnTo>
                  <a:pt x="1701801" y="718605"/>
                </a:lnTo>
                <a:lnTo>
                  <a:pt x="1662748" y="694539"/>
                </a:lnTo>
                <a:lnTo>
                  <a:pt x="1623497" y="670767"/>
                </a:lnTo>
                <a:lnTo>
                  <a:pt x="1584050" y="647290"/>
                </a:lnTo>
                <a:lnTo>
                  <a:pt x="1544408" y="624110"/>
                </a:lnTo>
                <a:lnTo>
                  <a:pt x="1504572" y="601228"/>
                </a:lnTo>
                <a:lnTo>
                  <a:pt x="1464545" y="578645"/>
                </a:lnTo>
                <a:lnTo>
                  <a:pt x="1424327" y="556364"/>
                </a:lnTo>
                <a:lnTo>
                  <a:pt x="1383921" y="534385"/>
                </a:lnTo>
                <a:lnTo>
                  <a:pt x="1302549" y="491342"/>
                </a:lnTo>
                <a:lnTo>
                  <a:pt x="1220441" y="449528"/>
                </a:lnTo>
                <a:lnTo>
                  <a:pt x="1137609" y="408956"/>
                </a:lnTo>
                <a:lnTo>
                  <a:pt x="1054065" y="369638"/>
                </a:lnTo>
                <a:lnTo>
                  <a:pt x="969822" y="331587"/>
                </a:lnTo>
                <a:lnTo>
                  <a:pt x="884892" y="294814"/>
                </a:lnTo>
                <a:lnTo>
                  <a:pt x="799288" y="259332"/>
                </a:lnTo>
                <a:lnTo>
                  <a:pt x="713022" y="225154"/>
                </a:lnTo>
                <a:lnTo>
                  <a:pt x="626105" y="192291"/>
                </a:lnTo>
                <a:lnTo>
                  <a:pt x="538551" y="160757"/>
                </a:lnTo>
                <a:lnTo>
                  <a:pt x="450372" y="130562"/>
                </a:lnTo>
                <a:lnTo>
                  <a:pt x="361580" y="101721"/>
                </a:lnTo>
                <a:lnTo>
                  <a:pt x="272187" y="74244"/>
                </a:lnTo>
                <a:lnTo>
                  <a:pt x="182206" y="48145"/>
                </a:lnTo>
                <a:lnTo>
                  <a:pt x="91650" y="23436"/>
                </a:lnTo>
                <a:lnTo>
                  <a:pt x="0" y="0"/>
                </a:lnTo>
                <a:lnTo>
                  <a:pt x="1948305" y="0"/>
                </a:lnTo>
                <a:lnTo>
                  <a:pt x="2004831" y="33514"/>
                </a:lnTo>
                <a:lnTo>
                  <a:pt x="2048988" y="60257"/>
                </a:lnTo>
                <a:lnTo>
                  <a:pt x="2092922" y="87330"/>
                </a:lnTo>
                <a:lnTo>
                  <a:pt x="2136632" y="114731"/>
                </a:lnTo>
                <a:lnTo>
                  <a:pt x="2180116" y="142460"/>
                </a:lnTo>
                <a:lnTo>
                  <a:pt x="2223372" y="170513"/>
                </a:lnTo>
                <a:lnTo>
                  <a:pt x="2266398" y="198889"/>
                </a:lnTo>
                <a:lnTo>
                  <a:pt x="2309193" y="227587"/>
                </a:lnTo>
                <a:lnTo>
                  <a:pt x="2351755" y="256605"/>
                </a:lnTo>
                <a:lnTo>
                  <a:pt x="2394082" y="285941"/>
                </a:lnTo>
                <a:lnTo>
                  <a:pt x="2436172" y="315593"/>
                </a:lnTo>
                <a:lnTo>
                  <a:pt x="2478024" y="345559"/>
                </a:lnTo>
                <a:lnTo>
                  <a:pt x="2519636" y="375839"/>
                </a:lnTo>
                <a:lnTo>
                  <a:pt x="2561006" y="406429"/>
                </a:lnTo>
                <a:lnTo>
                  <a:pt x="2602133" y="437329"/>
                </a:lnTo>
                <a:lnTo>
                  <a:pt x="2643014" y="468537"/>
                </a:lnTo>
                <a:lnTo>
                  <a:pt x="2683648" y="500050"/>
                </a:lnTo>
                <a:lnTo>
                  <a:pt x="2724034" y="531867"/>
                </a:lnTo>
                <a:lnTo>
                  <a:pt x="2764169" y="563987"/>
                </a:lnTo>
                <a:lnTo>
                  <a:pt x="2804052" y="596408"/>
                </a:lnTo>
                <a:lnTo>
                  <a:pt x="2843681" y="629128"/>
                </a:lnTo>
                <a:lnTo>
                  <a:pt x="2883055" y="662145"/>
                </a:lnTo>
                <a:lnTo>
                  <a:pt x="2922171" y="695457"/>
                </a:lnTo>
                <a:lnTo>
                  <a:pt x="2961028" y="729063"/>
                </a:lnTo>
                <a:lnTo>
                  <a:pt x="2999624" y="762961"/>
                </a:lnTo>
                <a:lnTo>
                  <a:pt x="3037957" y="797149"/>
                </a:lnTo>
                <a:lnTo>
                  <a:pt x="3076026" y="831626"/>
                </a:lnTo>
                <a:lnTo>
                  <a:pt x="3113830" y="866390"/>
                </a:lnTo>
                <a:lnTo>
                  <a:pt x="3151365" y="901439"/>
                </a:lnTo>
                <a:lnTo>
                  <a:pt x="3188631" y="936771"/>
                </a:lnTo>
                <a:lnTo>
                  <a:pt x="3225625" y="972385"/>
                </a:lnTo>
                <a:lnTo>
                  <a:pt x="3262347" y="1008279"/>
                </a:lnTo>
                <a:lnTo>
                  <a:pt x="3298794" y="1044450"/>
                </a:lnTo>
                <a:lnTo>
                  <a:pt x="3334964" y="1080899"/>
                </a:lnTo>
                <a:lnTo>
                  <a:pt x="3370857" y="1117622"/>
                </a:lnTo>
                <a:lnTo>
                  <a:pt x="3406469" y="1154618"/>
                </a:lnTo>
                <a:lnTo>
                  <a:pt x="3441800" y="1191885"/>
                </a:lnTo>
                <a:lnTo>
                  <a:pt x="3461394" y="1212871"/>
                </a:lnTo>
                <a:lnTo>
                  <a:pt x="3461394" y="2392995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563500" y="301123"/>
            <a:ext cx="465455" cy="496570"/>
            <a:chOff x="563500" y="301123"/>
            <a:chExt cx="465455" cy="496570"/>
          </a:xfrm>
        </p:grpSpPr>
        <p:sp>
          <p:nvSpPr>
            <p:cNvPr id="4" name="object 4"/>
            <p:cNvSpPr/>
            <p:nvPr/>
          </p:nvSpPr>
          <p:spPr>
            <a:xfrm>
              <a:off x="740592" y="549225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144612" y="248102"/>
                  </a:moveTo>
                  <a:lnTo>
                    <a:pt x="0" y="248102"/>
                  </a:lnTo>
                  <a:lnTo>
                    <a:pt x="143243" y="0"/>
                  </a:lnTo>
                  <a:lnTo>
                    <a:pt x="287856" y="0"/>
                  </a:lnTo>
                  <a:lnTo>
                    <a:pt x="144612" y="248102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05990" y="414387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4">
                  <a:moveTo>
                    <a:pt x="222458" y="134838"/>
                  </a:moveTo>
                  <a:lnTo>
                    <a:pt x="77845" y="134838"/>
                  </a:lnTo>
                  <a:lnTo>
                    <a:pt x="0" y="0"/>
                  </a:lnTo>
                  <a:lnTo>
                    <a:pt x="144606" y="0"/>
                  </a:lnTo>
                  <a:lnTo>
                    <a:pt x="222458" y="13483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63500" y="301123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287852" y="248102"/>
                  </a:moveTo>
                  <a:lnTo>
                    <a:pt x="143241" y="248102"/>
                  </a:lnTo>
                  <a:lnTo>
                    <a:pt x="0" y="0"/>
                  </a:lnTo>
                  <a:lnTo>
                    <a:pt x="144612" y="0"/>
                  </a:lnTo>
                  <a:lnTo>
                    <a:pt x="287852" y="248102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28894" y="549225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4">
                  <a:moveTo>
                    <a:pt x="144612" y="134838"/>
                  </a:moveTo>
                  <a:lnTo>
                    <a:pt x="0" y="134838"/>
                  </a:lnTo>
                  <a:lnTo>
                    <a:pt x="77847" y="0"/>
                  </a:lnTo>
                  <a:lnTo>
                    <a:pt x="222458" y="0"/>
                  </a:lnTo>
                  <a:lnTo>
                    <a:pt x="144612" y="1348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047862"/>
            <a:ext cx="3035935" cy="3239135"/>
          </a:xfrm>
          <a:custGeom>
            <a:avLst/>
            <a:gdLst/>
            <a:ahLst/>
            <a:cxnLst/>
            <a:rect l="l" t="t" r="r" b="b"/>
            <a:pathLst>
              <a:path w="3035935" h="3239134">
                <a:moveTo>
                  <a:pt x="3035498" y="3239136"/>
                </a:moveTo>
                <a:lnTo>
                  <a:pt x="2213471" y="3239136"/>
                </a:lnTo>
                <a:lnTo>
                  <a:pt x="2194203" y="3201662"/>
                </a:lnTo>
                <a:lnTo>
                  <a:pt x="2172834" y="3160883"/>
                </a:lnTo>
                <a:lnTo>
                  <a:pt x="2151160" y="3120290"/>
                </a:lnTo>
                <a:lnTo>
                  <a:pt x="2129181" y="3079884"/>
                </a:lnTo>
                <a:lnTo>
                  <a:pt x="2106900" y="3039666"/>
                </a:lnTo>
                <a:lnTo>
                  <a:pt x="2084224" y="2999476"/>
                </a:lnTo>
                <a:lnTo>
                  <a:pt x="2061435" y="2959804"/>
                </a:lnTo>
                <a:lnTo>
                  <a:pt x="2038254" y="2920161"/>
                </a:lnTo>
                <a:lnTo>
                  <a:pt x="2014778" y="2880714"/>
                </a:lnTo>
                <a:lnTo>
                  <a:pt x="1991006" y="2841463"/>
                </a:lnTo>
                <a:lnTo>
                  <a:pt x="1966940" y="2802410"/>
                </a:lnTo>
                <a:lnTo>
                  <a:pt x="1942583" y="2763556"/>
                </a:lnTo>
                <a:lnTo>
                  <a:pt x="1917935" y="2724904"/>
                </a:lnTo>
                <a:lnTo>
                  <a:pt x="1892998" y="2686454"/>
                </a:lnTo>
                <a:lnTo>
                  <a:pt x="1867775" y="2648208"/>
                </a:lnTo>
                <a:lnTo>
                  <a:pt x="1842265" y="2610167"/>
                </a:lnTo>
                <a:lnTo>
                  <a:pt x="1816471" y="2572334"/>
                </a:lnTo>
                <a:lnTo>
                  <a:pt x="1790394" y="2534710"/>
                </a:lnTo>
                <a:lnTo>
                  <a:pt x="1764037" y="2497296"/>
                </a:lnTo>
                <a:lnTo>
                  <a:pt x="1737399" y="2460093"/>
                </a:lnTo>
                <a:lnTo>
                  <a:pt x="1710484" y="2423104"/>
                </a:lnTo>
                <a:lnTo>
                  <a:pt x="1683292" y="2386330"/>
                </a:lnTo>
                <a:lnTo>
                  <a:pt x="1655825" y="2349772"/>
                </a:lnTo>
                <a:lnTo>
                  <a:pt x="1628084" y="2313432"/>
                </a:lnTo>
                <a:lnTo>
                  <a:pt x="1600072" y="2277312"/>
                </a:lnTo>
                <a:lnTo>
                  <a:pt x="1571790" y="2241413"/>
                </a:lnTo>
                <a:lnTo>
                  <a:pt x="1543238" y="2205736"/>
                </a:lnTo>
                <a:lnTo>
                  <a:pt x="1514419" y="2170283"/>
                </a:lnTo>
                <a:lnTo>
                  <a:pt x="1485335" y="2135056"/>
                </a:lnTo>
                <a:lnTo>
                  <a:pt x="1455986" y="2100057"/>
                </a:lnTo>
                <a:lnTo>
                  <a:pt x="1426375" y="2065286"/>
                </a:lnTo>
                <a:lnTo>
                  <a:pt x="1396502" y="2030745"/>
                </a:lnTo>
                <a:lnTo>
                  <a:pt x="1366371" y="1996436"/>
                </a:lnTo>
                <a:lnTo>
                  <a:pt x="1335980" y="1962361"/>
                </a:lnTo>
                <a:lnTo>
                  <a:pt x="1305334" y="1928520"/>
                </a:lnTo>
                <a:lnTo>
                  <a:pt x="1274433" y="1894916"/>
                </a:lnTo>
                <a:lnTo>
                  <a:pt x="1243278" y="1861550"/>
                </a:lnTo>
                <a:lnTo>
                  <a:pt x="1211871" y="1828423"/>
                </a:lnTo>
                <a:lnTo>
                  <a:pt x="1180214" y="1795537"/>
                </a:lnTo>
                <a:lnTo>
                  <a:pt x="1148308" y="1762895"/>
                </a:lnTo>
                <a:lnTo>
                  <a:pt x="1116155" y="1730496"/>
                </a:lnTo>
                <a:lnTo>
                  <a:pt x="1083756" y="1698343"/>
                </a:lnTo>
                <a:lnTo>
                  <a:pt x="1051113" y="1666437"/>
                </a:lnTo>
                <a:lnTo>
                  <a:pt x="1018228" y="1634780"/>
                </a:lnTo>
                <a:lnTo>
                  <a:pt x="985101" y="1603373"/>
                </a:lnTo>
                <a:lnTo>
                  <a:pt x="951735" y="1572218"/>
                </a:lnTo>
                <a:lnTo>
                  <a:pt x="918131" y="1541317"/>
                </a:lnTo>
                <a:lnTo>
                  <a:pt x="884290" y="1510670"/>
                </a:lnTo>
                <a:lnTo>
                  <a:pt x="850215" y="1480280"/>
                </a:lnTo>
                <a:lnTo>
                  <a:pt x="815906" y="1450148"/>
                </a:lnTo>
                <a:lnTo>
                  <a:pt x="781365" y="1420276"/>
                </a:lnTo>
                <a:lnTo>
                  <a:pt x="746594" y="1390665"/>
                </a:lnTo>
                <a:lnTo>
                  <a:pt x="711594" y="1361316"/>
                </a:lnTo>
                <a:lnTo>
                  <a:pt x="676367" y="1332231"/>
                </a:lnTo>
                <a:lnTo>
                  <a:pt x="640915" y="1303413"/>
                </a:lnTo>
                <a:lnTo>
                  <a:pt x="605238" y="1274861"/>
                </a:lnTo>
                <a:lnTo>
                  <a:pt x="569339" y="1246579"/>
                </a:lnTo>
                <a:lnTo>
                  <a:pt x="533218" y="1218566"/>
                </a:lnTo>
                <a:lnTo>
                  <a:pt x="496879" y="1190826"/>
                </a:lnTo>
                <a:lnTo>
                  <a:pt x="460321" y="1163359"/>
                </a:lnTo>
                <a:lnTo>
                  <a:pt x="423547" y="1136167"/>
                </a:lnTo>
                <a:lnTo>
                  <a:pt x="386558" y="1109252"/>
                </a:lnTo>
                <a:lnTo>
                  <a:pt x="349355" y="1082614"/>
                </a:lnTo>
                <a:lnTo>
                  <a:pt x="311941" y="1056256"/>
                </a:lnTo>
                <a:lnTo>
                  <a:pt x="274316" y="1030180"/>
                </a:lnTo>
                <a:lnTo>
                  <a:pt x="236483" y="1004386"/>
                </a:lnTo>
                <a:lnTo>
                  <a:pt x="198443" y="978876"/>
                </a:lnTo>
                <a:lnTo>
                  <a:pt x="160197" y="953652"/>
                </a:lnTo>
                <a:lnTo>
                  <a:pt x="121747" y="928716"/>
                </a:lnTo>
                <a:lnTo>
                  <a:pt x="83094" y="904068"/>
                </a:lnTo>
                <a:lnTo>
                  <a:pt x="44241" y="879711"/>
                </a:lnTo>
                <a:lnTo>
                  <a:pt x="5188" y="855645"/>
                </a:lnTo>
                <a:lnTo>
                  <a:pt x="0" y="852503"/>
                </a:lnTo>
                <a:lnTo>
                  <a:pt x="0" y="0"/>
                </a:lnTo>
                <a:lnTo>
                  <a:pt x="77747" y="41192"/>
                </a:lnTo>
                <a:lnTo>
                  <a:pt x="123204" y="65918"/>
                </a:lnTo>
                <a:lnTo>
                  <a:pt x="168449" y="90984"/>
                </a:lnTo>
                <a:lnTo>
                  <a:pt x="213480" y="116389"/>
                </a:lnTo>
                <a:lnTo>
                  <a:pt x="258295" y="142131"/>
                </a:lnTo>
                <a:lnTo>
                  <a:pt x="302892" y="168209"/>
                </a:lnTo>
                <a:lnTo>
                  <a:pt x="347270" y="194620"/>
                </a:lnTo>
                <a:lnTo>
                  <a:pt x="391427" y="221363"/>
                </a:lnTo>
                <a:lnTo>
                  <a:pt x="435362" y="248436"/>
                </a:lnTo>
                <a:lnTo>
                  <a:pt x="479072" y="275837"/>
                </a:lnTo>
                <a:lnTo>
                  <a:pt x="522556" y="303566"/>
                </a:lnTo>
                <a:lnTo>
                  <a:pt x="565812" y="331619"/>
                </a:lnTo>
                <a:lnTo>
                  <a:pt x="608838" y="359995"/>
                </a:lnTo>
                <a:lnTo>
                  <a:pt x="651633" y="388693"/>
                </a:lnTo>
                <a:lnTo>
                  <a:pt x="694195" y="417711"/>
                </a:lnTo>
                <a:lnTo>
                  <a:pt x="736521" y="447047"/>
                </a:lnTo>
                <a:lnTo>
                  <a:pt x="778612" y="476699"/>
                </a:lnTo>
                <a:lnTo>
                  <a:pt x="820464" y="506665"/>
                </a:lnTo>
                <a:lnTo>
                  <a:pt x="862076" y="536945"/>
                </a:lnTo>
                <a:lnTo>
                  <a:pt x="903446" y="567535"/>
                </a:lnTo>
                <a:lnTo>
                  <a:pt x="944572" y="598435"/>
                </a:lnTo>
                <a:lnTo>
                  <a:pt x="985454" y="629642"/>
                </a:lnTo>
                <a:lnTo>
                  <a:pt x="1026088" y="661156"/>
                </a:lnTo>
                <a:lnTo>
                  <a:pt x="1066474" y="692973"/>
                </a:lnTo>
                <a:lnTo>
                  <a:pt x="1106609" y="725093"/>
                </a:lnTo>
                <a:lnTo>
                  <a:pt x="1146492" y="757514"/>
                </a:lnTo>
                <a:lnTo>
                  <a:pt x="1186121" y="790234"/>
                </a:lnTo>
                <a:lnTo>
                  <a:pt x="1225494" y="823250"/>
                </a:lnTo>
                <a:lnTo>
                  <a:pt x="1264610" y="856563"/>
                </a:lnTo>
                <a:lnTo>
                  <a:pt x="1303467" y="890169"/>
                </a:lnTo>
                <a:lnTo>
                  <a:pt x="1342063" y="924067"/>
                </a:lnTo>
                <a:lnTo>
                  <a:pt x="1380397" y="958255"/>
                </a:lnTo>
                <a:lnTo>
                  <a:pt x="1418466" y="992732"/>
                </a:lnTo>
                <a:lnTo>
                  <a:pt x="1456269" y="1027496"/>
                </a:lnTo>
                <a:lnTo>
                  <a:pt x="1493805" y="1062545"/>
                </a:lnTo>
                <a:lnTo>
                  <a:pt x="1531070" y="1097877"/>
                </a:lnTo>
                <a:lnTo>
                  <a:pt x="1568065" y="1133491"/>
                </a:lnTo>
                <a:lnTo>
                  <a:pt x="1604787" y="1169385"/>
                </a:lnTo>
                <a:lnTo>
                  <a:pt x="1641234" y="1205556"/>
                </a:lnTo>
                <a:lnTo>
                  <a:pt x="1677404" y="1242005"/>
                </a:lnTo>
                <a:lnTo>
                  <a:pt x="1713296" y="1278728"/>
                </a:lnTo>
                <a:lnTo>
                  <a:pt x="1748909" y="1315724"/>
                </a:lnTo>
                <a:lnTo>
                  <a:pt x="1784239" y="1352991"/>
                </a:lnTo>
                <a:lnTo>
                  <a:pt x="1819413" y="1390665"/>
                </a:lnTo>
                <a:lnTo>
                  <a:pt x="1854049" y="1428332"/>
                </a:lnTo>
                <a:lnTo>
                  <a:pt x="1888524" y="1466402"/>
                </a:lnTo>
                <a:lnTo>
                  <a:pt x="1922711" y="1504737"/>
                </a:lnTo>
                <a:lnTo>
                  <a:pt x="1956608" y="1543334"/>
                </a:lnTo>
                <a:lnTo>
                  <a:pt x="1990212" y="1582192"/>
                </a:lnTo>
                <a:lnTo>
                  <a:pt x="2023523" y="1621309"/>
                </a:lnTo>
                <a:lnTo>
                  <a:pt x="2056538" y="1660683"/>
                </a:lnTo>
                <a:lnTo>
                  <a:pt x="2089256" y="1700313"/>
                </a:lnTo>
                <a:lnTo>
                  <a:pt x="2121675" y="1740197"/>
                </a:lnTo>
                <a:lnTo>
                  <a:pt x="2153793" y="1780333"/>
                </a:lnTo>
                <a:lnTo>
                  <a:pt x="2185609" y="1820720"/>
                </a:lnTo>
                <a:lnTo>
                  <a:pt x="2217120" y="1861355"/>
                </a:lnTo>
                <a:lnTo>
                  <a:pt x="2248326" y="1902237"/>
                </a:lnTo>
                <a:lnTo>
                  <a:pt x="2279224" y="1943365"/>
                </a:lnTo>
                <a:lnTo>
                  <a:pt x="2309813" y="1984735"/>
                </a:lnTo>
                <a:lnTo>
                  <a:pt x="2340091" y="2026348"/>
                </a:lnTo>
                <a:lnTo>
                  <a:pt x="2370055" y="2068201"/>
                </a:lnTo>
                <a:lnTo>
                  <a:pt x="2399706" y="2110291"/>
                </a:lnTo>
                <a:lnTo>
                  <a:pt x="2429040" y="2152619"/>
                </a:lnTo>
                <a:lnTo>
                  <a:pt x="2458055" y="2195181"/>
                </a:lnTo>
                <a:lnTo>
                  <a:pt x="2486752" y="2237976"/>
                </a:lnTo>
                <a:lnTo>
                  <a:pt x="2515126" y="2281003"/>
                </a:lnTo>
                <a:lnTo>
                  <a:pt x="2543178" y="2324259"/>
                </a:lnTo>
                <a:lnTo>
                  <a:pt x="2570904" y="2367743"/>
                </a:lnTo>
                <a:lnTo>
                  <a:pt x="2598304" y="2411453"/>
                </a:lnTo>
                <a:lnTo>
                  <a:pt x="2625375" y="2455388"/>
                </a:lnTo>
                <a:lnTo>
                  <a:pt x="2652116" y="2499545"/>
                </a:lnTo>
                <a:lnTo>
                  <a:pt x="2678525" y="2543924"/>
                </a:lnTo>
                <a:lnTo>
                  <a:pt x="2704601" y="2588521"/>
                </a:lnTo>
                <a:lnTo>
                  <a:pt x="2730341" y="2633336"/>
                </a:lnTo>
                <a:lnTo>
                  <a:pt x="2755744" y="2678367"/>
                </a:lnTo>
                <a:lnTo>
                  <a:pt x="2780809" y="2723611"/>
                </a:lnTo>
                <a:lnTo>
                  <a:pt x="2805532" y="2769068"/>
                </a:lnTo>
                <a:lnTo>
                  <a:pt x="2829914" y="2814736"/>
                </a:lnTo>
                <a:lnTo>
                  <a:pt x="2853951" y="2860612"/>
                </a:lnTo>
                <a:lnTo>
                  <a:pt x="2877643" y="2906695"/>
                </a:lnTo>
                <a:lnTo>
                  <a:pt x="2900987" y="2952984"/>
                </a:lnTo>
                <a:lnTo>
                  <a:pt x="2924061" y="2999639"/>
                </a:lnTo>
                <a:lnTo>
                  <a:pt x="2946626" y="3046171"/>
                </a:lnTo>
                <a:lnTo>
                  <a:pt x="2968917" y="3093065"/>
                </a:lnTo>
                <a:lnTo>
                  <a:pt x="2990854" y="3140158"/>
                </a:lnTo>
                <a:lnTo>
                  <a:pt x="3012435" y="3187447"/>
                </a:lnTo>
                <a:lnTo>
                  <a:pt x="3033657" y="3234931"/>
                </a:lnTo>
                <a:lnTo>
                  <a:pt x="3035498" y="3239136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334642" y="237692"/>
            <a:ext cx="5655310" cy="55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62F2E"/>
                </a:solidFill>
              </a:rPr>
              <a:t>1.2.</a:t>
            </a:r>
            <a:r>
              <a:rPr spc="-15" dirty="0">
                <a:solidFill>
                  <a:srgbClr val="F62F2E"/>
                </a:solidFill>
              </a:rPr>
              <a:t> </a:t>
            </a:r>
            <a:r>
              <a:rPr spc="-190" dirty="0">
                <a:solidFill>
                  <a:srgbClr val="F62F2E"/>
                </a:solidFill>
              </a:rPr>
              <a:t>Khuyến</a:t>
            </a:r>
            <a:r>
              <a:rPr spc="-10" dirty="0">
                <a:solidFill>
                  <a:srgbClr val="F62F2E"/>
                </a:solidFill>
              </a:rPr>
              <a:t> </a:t>
            </a:r>
            <a:r>
              <a:rPr spc="-225" dirty="0">
                <a:solidFill>
                  <a:srgbClr val="F62F2E"/>
                </a:solidFill>
              </a:rPr>
              <a:t>cáo</a:t>
            </a:r>
            <a:r>
              <a:rPr spc="-10" dirty="0">
                <a:solidFill>
                  <a:srgbClr val="F62F2E"/>
                </a:solidFill>
              </a:rPr>
              <a:t> </a:t>
            </a:r>
            <a:r>
              <a:rPr spc="-25" dirty="0">
                <a:solidFill>
                  <a:srgbClr val="F62F2E"/>
                </a:solidFill>
              </a:rPr>
              <a:t>của</a:t>
            </a:r>
            <a:r>
              <a:rPr spc="-10" dirty="0">
                <a:solidFill>
                  <a:srgbClr val="F62F2E"/>
                </a:solidFill>
              </a:rPr>
              <a:t> </a:t>
            </a:r>
            <a:r>
              <a:rPr spc="-160" dirty="0">
                <a:solidFill>
                  <a:srgbClr val="F62F2E"/>
                </a:solidFill>
              </a:rPr>
              <a:t>UNTDG</a:t>
            </a: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343024" y="1352550"/>
            <a:ext cx="133349" cy="133349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43024" y="3486149"/>
            <a:ext cx="133349" cy="13334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343024" y="6686550"/>
            <a:ext cx="133349" cy="133348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1651000" y="1082675"/>
            <a:ext cx="15571469" cy="7493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0" marR="17780">
              <a:lnSpc>
                <a:spcPct val="116700"/>
              </a:lnSpc>
              <a:spcBef>
                <a:spcPts val="95"/>
              </a:spcBef>
            </a:pP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dù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ỉ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Khuy</a:t>
            </a:r>
            <a:r>
              <a:rPr sz="3000" spc="-46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41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ngh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75" dirty="0">
                <a:solidFill>
                  <a:srgbClr val="FFFFFF"/>
                </a:solidFill>
                <a:latin typeface="Verdana"/>
                <a:cs typeface="Verdana"/>
              </a:rPr>
              <a:t>mâ</a:t>
            </a:r>
            <a:r>
              <a:rPr sz="4500" spc="-562" baseline="12037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500" spc="-92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đã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so</a:t>
            </a:r>
            <a:r>
              <a:rPr sz="3000" spc="-4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theo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nghĩa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440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56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bu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875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-104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2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đi</a:t>
            </a:r>
            <a:r>
              <a:rPr sz="3000" spc="-74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15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8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ki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thu</a:t>
            </a:r>
            <a:r>
              <a:rPr sz="3000" spc="-4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tr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ti</a:t>
            </a:r>
            <a:r>
              <a:rPr sz="3000" spc="-39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3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75" dirty="0">
                <a:solidFill>
                  <a:srgbClr val="FFFFFF"/>
                </a:solidFill>
                <a:latin typeface="Verdana"/>
                <a:cs typeface="Verdana"/>
              </a:rPr>
              <a:t>mâ</a:t>
            </a:r>
            <a:r>
              <a:rPr sz="4500" spc="-562" baseline="12037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500" spc="-92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làm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ở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chính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sách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gia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40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1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3950">
              <a:latin typeface="Verdana"/>
              <a:cs typeface="Verdana"/>
            </a:endParaRPr>
          </a:p>
          <a:p>
            <a:pPr marL="25400">
              <a:lnSpc>
                <a:spcPct val="100000"/>
              </a:lnSpc>
            </a:pP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75" dirty="0">
                <a:solidFill>
                  <a:srgbClr val="FFFFFF"/>
                </a:solidFill>
                <a:latin typeface="Verdana"/>
                <a:cs typeface="Verdana"/>
              </a:rPr>
              <a:t>mâ</a:t>
            </a:r>
            <a:r>
              <a:rPr sz="4500" spc="-562" baseline="12037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500" spc="-93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bao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930" dirty="0">
                <a:solidFill>
                  <a:srgbClr val="FFFFFF"/>
                </a:solidFill>
                <a:latin typeface="Verdana"/>
                <a:cs typeface="Verdana"/>
              </a:rPr>
              <a:t>ô</a:t>
            </a:r>
            <a:r>
              <a:rPr sz="4500" spc="-165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31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endParaRPr sz="3000">
              <a:latin typeface="Verdana"/>
              <a:cs typeface="Verdana"/>
            </a:endParaRPr>
          </a:p>
          <a:p>
            <a:pPr marL="31115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nguyên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430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58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phân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nghĩa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3000">
              <a:latin typeface="Verdana"/>
              <a:cs typeface="Verdana"/>
            </a:endParaRPr>
          </a:p>
          <a:p>
            <a:pPr marL="31115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Danh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sách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hóa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chính</a:t>
            </a:r>
            <a:endParaRPr sz="3000">
              <a:latin typeface="Verdana"/>
              <a:cs typeface="Verdana"/>
            </a:endParaRPr>
          </a:p>
          <a:p>
            <a:pPr marL="31115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Yêu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81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7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5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chung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60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endParaRPr sz="3000">
              <a:latin typeface="Verdana"/>
              <a:cs typeface="Verdana"/>
            </a:endParaRPr>
          </a:p>
          <a:p>
            <a:pPr marL="31115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trình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ki</a:t>
            </a:r>
            <a:r>
              <a:rPr sz="3000" spc="-1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tra,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đánh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52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44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u,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ghi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nhãn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dán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nhãn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n.</a:t>
            </a:r>
            <a:endParaRPr sz="3000">
              <a:latin typeface="Verdana"/>
              <a:cs typeface="Verdana"/>
            </a:endParaRPr>
          </a:p>
          <a:p>
            <a:pPr marL="25400" marR="190500">
              <a:lnSpc>
                <a:spcPct val="116700"/>
              </a:lnSpc>
              <a:spcBef>
                <a:spcPts val="4200"/>
              </a:spcBef>
            </a:pP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65" dirty="0">
                <a:solidFill>
                  <a:srgbClr val="FFFFFF"/>
                </a:solidFill>
                <a:latin typeface="Verdana"/>
                <a:cs typeface="Verdana"/>
              </a:rPr>
              <a:t>thô</a:t>
            </a:r>
            <a:r>
              <a:rPr sz="4500" spc="-24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phân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i,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25" dirty="0">
                <a:solidFill>
                  <a:srgbClr val="FFFFFF"/>
                </a:solidFill>
                <a:latin typeface="Verdana"/>
                <a:cs typeface="Verdana"/>
              </a:rPr>
              <a:t>kê,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5" dirty="0">
                <a:solidFill>
                  <a:srgbClr val="FFFFFF"/>
                </a:solidFill>
                <a:latin typeface="Verdana"/>
                <a:cs typeface="Verdana"/>
              </a:rPr>
              <a:t>gói,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đánh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52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44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u,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dán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nhãn,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dán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nhãn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tài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u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thông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5" dirty="0">
                <a:solidFill>
                  <a:srgbClr val="FFFFFF"/>
                </a:solidFill>
                <a:latin typeface="Verdana"/>
                <a:cs typeface="Verdana"/>
              </a:rPr>
              <a:t>này,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n,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quan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ki</a:t>
            </a:r>
            <a:r>
              <a:rPr sz="3000" spc="-1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tra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20" dirty="0">
                <a:solidFill>
                  <a:srgbClr val="FFFFFF"/>
                </a:solidFill>
                <a:latin typeface="Verdana"/>
                <a:cs typeface="Verdana"/>
              </a:rPr>
              <a:t>sẽ</a:t>
            </a:r>
            <a:r>
              <a:rPr sz="3000" spc="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100" dirty="0">
                <a:solidFill>
                  <a:srgbClr val="FFFFFF"/>
                </a:solidFill>
                <a:latin typeface="Arial"/>
                <a:cs typeface="Arial"/>
              </a:rPr>
              <a:t>ưở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n,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0" dirty="0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r>
              <a:rPr sz="3000" spc="-150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lý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ki</a:t>
            </a:r>
            <a:r>
              <a:rPr sz="3000" spc="-1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soát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gi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hóa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cũng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gi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m b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6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10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105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10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15" dirty="0">
                <a:solidFill>
                  <a:srgbClr val="FFFFFF"/>
                </a:solidFill>
                <a:latin typeface="Verdana"/>
                <a:cs typeface="Verdana"/>
              </a:rPr>
              <a:t>tô</a:t>
            </a:r>
            <a:r>
              <a:rPr sz="4500" spc="-32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ờ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gian.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826603" y="0"/>
            <a:ext cx="3462020" cy="2393315"/>
          </a:xfrm>
          <a:custGeom>
            <a:avLst/>
            <a:gdLst/>
            <a:ahLst/>
            <a:cxnLst/>
            <a:rect l="l" t="t" r="r" b="b"/>
            <a:pathLst>
              <a:path w="3462019" h="2393315">
                <a:moveTo>
                  <a:pt x="3461394" y="2392995"/>
                </a:moveTo>
                <a:lnTo>
                  <a:pt x="3421597" y="2336190"/>
                </a:lnTo>
                <a:lnTo>
                  <a:pt x="3394960" y="2298987"/>
                </a:lnTo>
                <a:lnTo>
                  <a:pt x="3368044" y="2261998"/>
                </a:lnTo>
                <a:lnTo>
                  <a:pt x="3340852" y="2225224"/>
                </a:lnTo>
                <a:lnTo>
                  <a:pt x="3313385" y="2188666"/>
                </a:lnTo>
                <a:lnTo>
                  <a:pt x="3285645" y="2152326"/>
                </a:lnTo>
                <a:lnTo>
                  <a:pt x="3257633" y="2116206"/>
                </a:lnTo>
                <a:lnTo>
                  <a:pt x="3229350" y="2080307"/>
                </a:lnTo>
                <a:lnTo>
                  <a:pt x="3200798" y="2044630"/>
                </a:lnTo>
                <a:lnTo>
                  <a:pt x="3171980" y="2009177"/>
                </a:lnTo>
                <a:lnTo>
                  <a:pt x="3142895" y="1973950"/>
                </a:lnTo>
                <a:lnTo>
                  <a:pt x="3113547" y="1938951"/>
                </a:lnTo>
                <a:lnTo>
                  <a:pt x="3083935" y="1904180"/>
                </a:lnTo>
                <a:lnTo>
                  <a:pt x="3054063" y="1869639"/>
                </a:lnTo>
                <a:lnTo>
                  <a:pt x="3023931" y="1835330"/>
                </a:lnTo>
                <a:lnTo>
                  <a:pt x="2993541" y="1801255"/>
                </a:lnTo>
                <a:lnTo>
                  <a:pt x="2962894" y="1767414"/>
                </a:lnTo>
                <a:lnTo>
                  <a:pt x="2931993" y="1733810"/>
                </a:lnTo>
                <a:lnTo>
                  <a:pt x="2900838" y="1700444"/>
                </a:lnTo>
                <a:lnTo>
                  <a:pt x="2869431" y="1667317"/>
                </a:lnTo>
                <a:lnTo>
                  <a:pt x="2837774" y="1634432"/>
                </a:lnTo>
                <a:lnTo>
                  <a:pt x="2805868" y="1601789"/>
                </a:lnTo>
                <a:lnTo>
                  <a:pt x="2773715" y="1569390"/>
                </a:lnTo>
                <a:lnTo>
                  <a:pt x="2741317" y="1537237"/>
                </a:lnTo>
                <a:lnTo>
                  <a:pt x="2708674" y="1505331"/>
                </a:lnTo>
                <a:lnTo>
                  <a:pt x="2675788" y="1473674"/>
                </a:lnTo>
                <a:lnTo>
                  <a:pt x="2642661" y="1442267"/>
                </a:lnTo>
                <a:lnTo>
                  <a:pt x="2609295" y="1411112"/>
                </a:lnTo>
                <a:lnTo>
                  <a:pt x="2575691" y="1380211"/>
                </a:lnTo>
                <a:lnTo>
                  <a:pt x="2541851" y="1349564"/>
                </a:lnTo>
                <a:lnTo>
                  <a:pt x="2507775" y="1319174"/>
                </a:lnTo>
                <a:lnTo>
                  <a:pt x="2473466" y="1289042"/>
                </a:lnTo>
                <a:lnTo>
                  <a:pt x="2438925" y="1259170"/>
                </a:lnTo>
                <a:lnTo>
                  <a:pt x="2404154" y="1229559"/>
                </a:lnTo>
                <a:lnTo>
                  <a:pt x="2369155" y="1200210"/>
                </a:lnTo>
                <a:lnTo>
                  <a:pt x="2333928" y="1171125"/>
                </a:lnTo>
                <a:lnTo>
                  <a:pt x="2298475" y="1142307"/>
                </a:lnTo>
                <a:lnTo>
                  <a:pt x="2262798" y="1113755"/>
                </a:lnTo>
                <a:lnTo>
                  <a:pt x="2226899" y="1085473"/>
                </a:lnTo>
                <a:lnTo>
                  <a:pt x="2190779" y="1057460"/>
                </a:lnTo>
                <a:lnTo>
                  <a:pt x="2154439" y="1029720"/>
                </a:lnTo>
                <a:lnTo>
                  <a:pt x="2117881" y="1002253"/>
                </a:lnTo>
                <a:lnTo>
                  <a:pt x="2081107" y="975061"/>
                </a:lnTo>
                <a:lnTo>
                  <a:pt x="2044118" y="948146"/>
                </a:lnTo>
                <a:lnTo>
                  <a:pt x="2006916" y="921508"/>
                </a:lnTo>
                <a:lnTo>
                  <a:pt x="1969501" y="895151"/>
                </a:lnTo>
                <a:lnTo>
                  <a:pt x="1931877" y="869074"/>
                </a:lnTo>
                <a:lnTo>
                  <a:pt x="1894044" y="843280"/>
                </a:lnTo>
                <a:lnTo>
                  <a:pt x="1856003" y="817770"/>
                </a:lnTo>
                <a:lnTo>
                  <a:pt x="1817757" y="792546"/>
                </a:lnTo>
                <a:lnTo>
                  <a:pt x="1779307" y="767610"/>
                </a:lnTo>
                <a:lnTo>
                  <a:pt x="1740655" y="742962"/>
                </a:lnTo>
                <a:lnTo>
                  <a:pt x="1701801" y="718605"/>
                </a:lnTo>
                <a:lnTo>
                  <a:pt x="1662748" y="694539"/>
                </a:lnTo>
                <a:lnTo>
                  <a:pt x="1623497" y="670767"/>
                </a:lnTo>
                <a:lnTo>
                  <a:pt x="1584050" y="647290"/>
                </a:lnTo>
                <a:lnTo>
                  <a:pt x="1544408" y="624110"/>
                </a:lnTo>
                <a:lnTo>
                  <a:pt x="1504572" y="601228"/>
                </a:lnTo>
                <a:lnTo>
                  <a:pt x="1464545" y="578645"/>
                </a:lnTo>
                <a:lnTo>
                  <a:pt x="1424327" y="556364"/>
                </a:lnTo>
                <a:lnTo>
                  <a:pt x="1383921" y="534385"/>
                </a:lnTo>
                <a:lnTo>
                  <a:pt x="1302549" y="491342"/>
                </a:lnTo>
                <a:lnTo>
                  <a:pt x="1220441" y="449528"/>
                </a:lnTo>
                <a:lnTo>
                  <a:pt x="1137609" y="408956"/>
                </a:lnTo>
                <a:lnTo>
                  <a:pt x="1054065" y="369638"/>
                </a:lnTo>
                <a:lnTo>
                  <a:pt x="969822" y="331587"/>
                </a:lnTo>
                <a:lnTo>
                  <a:pt x="884892" y="294814"/>
                </a:lnTo>
                <a:lnTo>
                  <a:pt x="799288" y="259332"/>
                </a:lnTo>
                <a:lnTo>
                  <a:pt x="713022" y="225154"/>
                </a:lnTo>
                <a:lnTo>
                  <a:pt x="626105" y="192291"/>
                </a:lnTo>
                <a:lnTo>
                  <a:pt x="538551" y="160757"/>
                </a:lnTo>
                <a:lnTo>
                  <a:pt x="450372" y="130562"/>
                </a:lnTo>
                <a:lnTo>
                  <a:pt x="361580" y="101721"/>
                </a:lnTo>
                <a:lnTo>
                  <a:pt x="272187" y="74244"/>
                </a:lnTo>
                <a:lnTo>
                  <a:pt x="182206" y="48145"/>
                </a:lnTo>
                <a:lnTo>
                  <a:pt x="91650" y="23436"/>
                </a:lnTo>
                <a:lnTo>
                  <a:pt x="0" y="0"/>
                </a:lnTo>
                <a:lnTo>
                  <a:pt x="1948305" y="0"/>
                </a:lnTo>
                <a:lnTo>
                  <a:pt x="2004831" y="33514"/>
                </a:lnTo>
                <a:lnTo>
                  <a:pt x="2048988" y="60257"/>
                </a:lnTo>
                <a:lnTo>
                  <a:pt x="2092922" y="87330"/>
                </a:lnTo>
                <a:lnTo>
                  <a:pt x="2136632" y="114731"/>
                </a:lnTo>
                <a:lnTo>
                  <a:pt x="2180116" y="142460"/>
                </a:lnTo>
                <a:lnTo>
                  <a:pt x="2223372" y="170513"/>
                </a:lnTo>
                <a:lnTo>
                  <a:pt x="2266398" y="198889"/>
                </a:lnTo>
                <a:lnTo>
                  <a:pt x="2309193" y="227587"/>
                </a:lnTo>
                <a:lnTo>
                  <a:pt x="2351755" y="256605"/>
                </a:lnTo>
                <a:lnTo>
                  <a:pt x="2394082" y="285941"/>
                </a:lnTo>
                <a:lnTo>
                  <a:pt x="2436172" y="315593"/>
                </a:lnTo>
                <a:lnTo>
                  <a:pt x="2478024" y="345559"/>
                </a:lnTo>
                <a:lnTo>
                  <a:pt x="2519636" y="375839"/>
                </a:lnTo>
                <a:lnTo>
                  <a:pt x="2561006" y="406429"/>
                </a:lnTo>
                <a:lnTo>
                  <a:pt x="2602133" y="437329"/>
                </a:lnTo>
                <a:lnTo>
                  <a:pt x="2643014" y="468537"/>
                </a:lnTo>
                <a:lnTo>
                  <a:pt x="2683648" y="500050"/>
                </a:lnTo>
                <a:lnTo>
                  <a:pt x="2724034" y="531867"/>
                </a:lnTo>
                <a:lnTo>
                  <a:pt x="2764169" y="563987"/>
                </a:lnTo>
                <a:lnTo>
                  <a:pt x="2804052" y="596408"/>
                </a:lnTo>
                <a:lnTo>
                  <a:pt x="2843681" y="629128"/>
                </a:lnTo>
                <a:lnTo>
                  <a:pt x="2883055" y="662145"/>
                </a:lnTo>
                <a:lnTo>
                  <a:pt x="2922171" y="695457"/>
                </a:lnTo>
                <a:lnTo>
                  <a:pt x="2961028" y="729063"/>
                </a:lnTo>
                <a:lnTo>
                  <a:pt x="2999624" y="762961"/>
                </a:lnTo>
                <a:lnTo>
                  <a:pt x="3037957" y="797149"/>
                </a:lnTo>
                <a:lnTo>
                  <a:pt x="3076026" y="831626"/>
                </a:lnTo>
                <a:lnTo>
                  <a:pt x="3113830" y="866390"/>
                </a:lnTo>
                <a:lnTo>
                  <a:pt x="3151365" y="901439"/>
                </a:lnTo>
                <a:lnTo>
                  <a:pt x="3188631" y="936771"/>
                </a:lnTo>
                <a:lnTo>
                  <a:pt x="3225625" y="972385"/>
                </a:lnTo>
                <a:lnTo>
                  <a:pt x="3262347" y="1008279"/>
                </a:lnTo>
                <a:lnTo>
                  <a:pt x="3298794" y="1044450"/>
                </a:lnTo>
                <a:lnTo>
                  <a:pt x="3334964" y="1080899"/>
                </a:lnTo>
                <a:lnTo>
                  <a:pt x="3370857" y="1117622"/>
                </a:lnTo>
                <a:lnTo>
                  <a:pt x="3406469" y="1154618"/>
                </a:lnTo>
                <a:lnTo>
                  <a:pt x="3441800" y="1191885"/>
                </a:lnTo>
                <a:lnTo>
                  <a:pt x="3461394" y="1212871"/>
                </a:lnTo>
                <a:lnTo>
                  <a:pt x="3461394" y="2392995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563500" y="301123"/>
            <a:ext cx="465455" cy="496570"/>
            <a:chOff x="563500" y="301123"/>
            <a:chExt cx="465455" cy="496570"/>
          </a:xfrm>
        </p:grpSpPr>
        <p:sp>
          <p:nvSpPr>
            <p:cNvPr id="4" name="object 4"/>
            <p:cNvSpPr/>
            <p:nvPr/>
          </p:nvSpPr>
          <p:spPr>
            <a:xfrm>
              <a:off x="740592" y="549225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144612" y="248102"/>
                  </a:moveTo>
                  <a:lnTo>
                    <a:pt x="0" y="248102"/>
                  </a:lnTo>
                  <a:lnTo>
                    <a:pt x="143243" y="0"/>
                  </a:lnTo>
                  <a:lnTo>
                    <a:pt x="287856" y="0"/>
                  </a:lnTo>
                  <a:lnTo>
                    <a:pt x="144612" y="248102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05990" y="414387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4">
                  <a:moveTo>
                    <a:pt x="222458" y="134838"/>
                  </a:moveTo>
                  <a:lnTo>
                    <a:pt x="77845" y="134838"/>
                  </a:lnTo>
                  <a:lnTo>
                    <a:pt x="0" y="0"/>
                  </a:lnTo>
                  <a:lnTo>
                    <a:pt x="144606" y="0"/>
                  </a:lnTo>
                  <a:lnTo>
                    <a:pt x="222458" y="13483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63500" y="301123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287852" y="248102"/>
                  </a:moveTo>
                  <a:lnTo>
                    <a:pt x="143241" y="248102"/>
                  </a:lnTo>
                  <a:lnTo>
                    <a:pt x="0" y="0"/>
                  </a:lnTo>
                  <a:lnTo>
                    <a:pt x="144612" y="0"/>
                  </a:lnTo>
                  <a:lnTo>
                    <a:pt x="287852" y="248102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28894" y="549225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4">
                  <a:moveTo>
                    <a:pt x="144612" y="134838"/>
                  </a:moveTo>
                  <a:lnTo>
                    <a:pt x="0" y="134838"/>
                  </a:lnTo>
                  <a:lnTo>
                    <a:pt x="77847" y="0"/>
                  </a:lnTo>
                  <a:lnTo>
                    <a:pt x="222458" y="0"/>
                  </a:lnTo>
                  <a:lnTo>
                    <a:pt x="144612" y="1348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047862"/>
            <a:ext cx="3035935" cy="3239135"/>
          </a:xfrm>
          <a:custGeom>
            <a:avLst/>
            <a:gdLst/>
            <a:ahLst/>
            <a:cxnLst/>
            <a:rect l="l" t="t" r="r" b="b"/>
            <a:pathLst>
              <a:path w="3035935" h="3239134">
                <a:moveTo>
                  <a:pt x="3035498" y="3239136"/>
                </a:moveTo>
                <a:lnTo>
                  <a:pt x="2213471" y="3239136"/>
                </a:lnTo>
                <a:lnTo>
                  <a:pt x="2194203" y="3201662"/>
                </a:lnTo>
                <a:lnTo>
                  <a:pt x="2172834" y="3160883"/>
                </a:lnTo>
                <a:lnTo>
                  <a:pt x="2151160" y="3120290"/>
                </a:lnTo>
                <a:lnTo>
                  <a:pt x="2129181" y="3079884"/>
                </a:lnTo>
                <a:lnTo>
                  <a:pt x="2106900" y="3039666"/>
                </a:lnTo>
                <a:lnTo>
                  <a:pt x="2084224" y="2999476"/>
                </a:lnTo>
                <a:lnTo>
                  <a:pt x="2061435" y="2959804"/>
                </a:lnTo>
                <a:lnTo>
                  <a:pt x="2038254" y="2920161"/>
                </a:lnTo>
                <a:lnTo>
                  <a:pt x="2014778" y="2880714"/>
                </a:lnTo>
                <a:lnTo>
                  <a:pt x="1991006" y="2841463"/>
                </a:lnTo>
                <a:lnTo>
                  <a:pt x="1966940" y="2802410"/>
                </a:lnTo>
                <a:lnTo>
                  <a:pt x="1942583" y="2763556"/>
                </a:lnTo>
                <a:lnTo>
                  <a:pt x="1917935" y="2724904"/>
                </a:lnTo>
                <a:lnTo>
                  <a:pt x="1892998" y="2686454"/>
                </a:lnTo>
                <a:lnTo>
                  <a:pt x="1867775" y="2648208"/>
                </a:lnTo>
                <a:lnTo>
                  <a:pt x="1842265" y="2610167"/>
                </a:lnTo>
                <a:lnTo>
                  <a:pt x="1816471" y="2572334"/>
                </a:lnTo>
                <a:lnTo>
                  <a:pt x="1790394" y="2534710"/>
                </a:lnTo>
                <a:lnTo>
                  <a:pt x="1764037" y="2497296"/>
                </a:lnTo>
                <a:lnTo>
                  <a:pt x="1737399" y="2460093"/>
                </a:lnTo>
                <a:lnTo>
                  <a:pt x="1710484" y="2423104"/>
                </a:lnTo>
                <a:lnTo>
                  <a:pt x="1683292" y="2386330"/>
                </a:lnTo>
                <a:lnTo>
                  <a:pt x="1655825" y="2349772"/>
                </a:lnTo>
                <a:lnTo>
                  <a:pt x="1628084" y="2313432"/>
                </a:lnTo>
                <a:lnTo>
                  <a:pt x="1600072" y="2277312"/>
                </a:lnTo>
                <a:lnTo>
                  <a:pt x="1571790" y="2241413"/>
                </a:lnTo>
                <a:lnTo>
                  <a:pt x="1543238" y="2205736"/>
                </a:lnTo>
                <a:lnTo>
                  <a:pt x="1514419" y="2170283"/>
                </a:lnTo>
                <a:lnTo>
                  <a:pt x="1485335" y="2135056"/>
                </a:lnTo>
                <a:lnTo>
                  <a:pt x="1455986" y="2100057"/>
                </a:lnTo>
                <a:lnTo>
                  <a:pt x="1426375" y="2065286"/>
                </a:lnTo>
                <a:lnTo>
                  <a:pt x="1396502" y="2030745"/>
                </a:lnTo>
                <a:lnTo>
                  <a:pt x="1366371" y="1996436"/>
                </a:lnTo>
                <a:lnTo>
                  <a:pt x="1335980" y="1962361"/>
                </a:lnTo>
                <a:lnTo>
                  <a:pt x="1305334" y="1928520"/>
                </a:lnTo>
                <a:lnTo>
                  <a:pt x="1274433" y="1894916"/>
                </a:lnTo>
                <a:lnTo>
                  <a:pt x="1243278" y="1861550"/>
                </a:lnTo>
                <a:lnTo>
                  <a:pt x="1211871" y="1828423"/>
                </a:lnTo>
                <a:lnTo>
                  <a:pt x="1180214" y="1795537"/>
                </a:lnTo>
                <a:lnTo>
                  <a:pt x="1148308" y="1762895"/>
                </a:lnTo>
                <a:lnTo>
                  <a:pt x="1116155" y="1730496"/>
                </a:lnTo>
                <a:lnTo>
                  <a:pt x="1083756" y="1698343"/>
                </a:lnTo>
                <a:lnTo>
                  <a:pt x="1051113" y="1666437"/>
                </a:lnTo>
                <a:lnTo>
                  <a:pt x="1018228" y="1634780"/>
                </a:lnTo>
                <a:lnTo>
                  <a:pt x="985101" y="1603373"/>
                </a:lnTo>
                <a:lnTo>
                  <a:pt x="951735" y="1572218"/>
                </a:lnTo>
                <a:lnTo>
                  <a:pt x="918131" y="1541317"/>
                </a:lnTo>
                <a:lnTo>
                  <a:pt x="884290" y="1510670"/>
                </a:lnTo>
                <a:lnTo>
                  <a:pt x="850215" y="1480280"/>
                </a:lnTo>
                <a:lnTo>
                  <a:pt x="815906" y="1450148"/>
                </a:lnTo>
                <a:lnTo>
                  <a:pt x="781365" y="1420276"/>
                </a:lnTo>
                <a:lnTo>
                  <a:pt x="746594" y="1390665"/>
                </a:lnTo>
                <a:lnTo>
                  <a:pt x="711594" y="1361316"/>
                </a:lnTo>
                <a:lnTo>
                  <a:pt x="676367" y="1332231"/>
                </a:lnTo>
                <a:lnTo>
                  <a:pt x="640915" y="1303413"/>
                </a:lnTo>
                <a:lnTo>
                  <a:pt x="605238" y="1274861"/>
                </a:lnTo>
                <a:lnTo>
                  <a:pt x="569339" y="1246579"/>
                </a:lnTo>
                <a:lnTo>
                  <a:pt x="533218" y="1218566"/>
                </a:lnTo>
                <a:lnTo>
                  <a:pt x="496879" y="1190826"/>
                </a:lnTo>
                <a:lnTo>
                  <a:pt x="460321" y="1163359"/>
                </a:lnTo>
                <a:lnTo>
                  <a:pt x="423547" y="1136167"/>
                </a:lnTo>
                <a:lnTo>
                  <a:pt x="386558" y="1109252"/>
                </a:lnTo>
                <a:lnTo>
                  <a:pt x="349355" y="1082614"/>
                </a:lnTo>
                <a:lnTo>
                  <a:pt x="311941" y="1056256"/>
                </a:lnTo>
                <a:lnTo>
                  <a:pt x="274316" y="1030180"/>
                </a:lnTo>
                <a:lnTo>
                  <a:pt x="236483" y="1004386"/>
                </a:lnTo>
                <a:lnTo>
                  <a:pt x="198443" y="978876"/>
                </a:lnTo>
                <a:lnTo>
                  <a:pt x="160197" y="953652"/>
                </a:lnTo>
                <a:lnTo>
                  <a:pt x="121747" y="928716"/>
                </a:lnTo>
                <a:lnTo>
                  <a:pt x="83094" y="904068"/>
                </a:lnTo>
                <a:lnTo>
                  <a:pt x="44241" y="879711"/>
                </a:lnTo>
                <a:lnTo>
                  <a:pt x="5188" y="855645"/>
                </a:lnTo>
                <a:lnTo>
                  <a:pt x="0" y="852503"/>
                </a:lnTo>
                <a:lnTo>
                  <a:pt x="0" y="0"/>
                </a:lnTo>
                <a:lnTo>
                  <a:pt x="77747" y="41192"/>
                </a:lnTo>
                <a:lnTo>
                  <a:pt x="123204" y="65918"/>
                </a:lnTo>
                <a:lnTo>
                  <a:pt x="168449" y="90984"/>
                </a:lnTo>
                <a:lnTo>
                  <a:pt x="213480" y="116389"/>
                </a:lnTo>
                <a:lnTo>
                  <a:pt x="258295" y="142131"/>
                </a:lnTo>
                <a:lnTo>
                  <a:pt x="302892" y="168209"/>
                </a:lnTo>
                <a:lnTo>
                  <a:pt x="347270" y="194620"/>
                </a:lnTo>
                <a:lnTo>
                  <a:pt x="391427" y="221363"/>
                </a:lnTo>
                <a:lnTo>
                  <a:pt x="435362" y="248436"/>
                </a:lnTo>
                <a:lnTo>
                  <a:pt x="479072" y="275837"/>
                </a:lnTo>
                <a:lnTo>
                  <a:pt x="522556" y="303566"/>
                </a:lnTo>
                <a:lnTo>
                  <a:pt x="565812" y="331619"/>
                </a:lnTo>
                <a:lnTo>
                  <a:pt x="608838" y="359995"/>
                </a:lnTo>
                <a:lnTo>
                  <a:pt x="651633" y="388693"/>
                </a:lnTo>
                <a:lnTo>
                  <a:pt x="694195" y="417711"/>
                </a:lnTo>
                <a:lnTo>
                  <a:pt x="736521" y="447047"/>
                </a:lnTo>
                <a:lnTo>
                  <a:pt x="778612" y="476699"/>
                </a:lnTo>
                <a:lnTo>
                  <a:pt x="820464" y="506665"/>
                </a:lnTo>
                <a:lnTo>
                  <a:pt x="862076" y="536945"/>
                </a:lnTo>
                <a:lnTo>
                  <a:pt x="903446" y="567535"/>
                </a:lnTo>
                <a:lnTo>
                  <a:pt x="944572" y="598435"/>
                </a:lnTo>
                <a:lnTo>
                  <a:pt x="985454" y="629642"/>
                </a:lnTo>
                <a:lnTo>
                  <a:pt x="1026088" y="661156"/>
                </a:lnTo>
                <a:lnTo>
                  <a:pt x="1066474" y="692973"/>
                </a:lnTo>
                <a:lnTo>
                  <a:pt x="1106609" y="725093"/>
                </a:lnTo>
                <a:lnTo>
                  <a:pt x="1146492" y="757514"/>
                </a:lnTo>
                <a:lnTo>
                  <a:pt x="1186121" y="790234"/>
                </a:lnTo>
                <a:lnTo>
                  <a:pt x="1225494" y="823250"/>
                </a:lnTo>
                <a:lnTo>
                  <a:pt x="1264610" y="856563"/>
                </a:lnTo>
                <a:lnTo>
                  <a:pt x="1303467" y="890169"/>
                </a:lnTo>
                <a:lnTo>
                  <a:pt x="1342063" y="924067"/>
                </a:lnTo>
                <a:lnTo>
                  <a:pt x="1380397" y="958255"/>
                </a:lnTo>
                <a:lnTo>
                  <a:pt x="1418466" y="992732"/>
                </a:lnTo>
                <a:lnTo>
                  <a:pt x="1456269" y="1027496"/>
                </a:lnTo>
                <a:lnTo>
                  <a:pt x="1493805" y="1062545"/>
                </a:lnTo>
                <a:lnTo>
                  <a:pt x="1531070" y="1097877"/>
                </a:lnTo>
                <a:lnTo>
                  <a:pt x="1568065" y="1133491"/>
                </a:lnTo>
                <a:lnTo>
                  <a:pt x="1604787" y="1169385"/>
                </a:lnTo>
                <a:lnTo>
                  <a:pt x="1641234" y="1205556"/>
                </a:lnTo>
                <a:lnTo>
                  <a:pt x="1677404" y="1242005"/>
                </a:lnTo>
                <a:lnTo>
                  <a:pt x="1713296" y="1278728"/>
                </a:lnTo>
                <a:lnTo>
                  <a:pt x="1748909" y="1315724"/>
                </a:lnTo>
                <a:lnTo>
                  <a:pt x="1784239" y="1352991"/>
                </a:lnTo>
                <a:lnTo>
                  <a:pt x="1819413" y="1390665"/>
                </a:lnTo>
                <a:lnTo>
                  <a:pt x="1854049" y="1428332"/>
                </a:lnTo>
                <a:lnTo>
                  <a:pt x="1888524" y="1466402"/>
                </a:lnTo>
                <a:lnTo>
                  <a:pt x="1922711" y="1504737"/>
                </a:lnTo>
                <a:lnTo>
                  <a:pt x="1956608" y="1543334"/>
                </a:lnTo>
                <a:lnTo>
                  <a:pt x="1990212" y="1582192"/>
                </a:lnTo>
                <a:lnTo>
                  <a:pt x="2023523" y="1621309"/>
                </a:lnTo>
                <a:lnTo>
                  <a:pt x="2056538" y="1660683"/>
                </a:lnTo>
                <a:lnTo>
                  <a:pt x="2089256" y="1700313"/>
                </a:lnTo>
                <a:lnTo>
                  <a:pt x="2121675" y="1740197"/>
                </a:lnTo>
                <a:lnTo>
                  <a:pt x="2153793" y="1780333"/>
                </a:lnTo>
                <a:lnTo>
                  <a:pt x="2185609" y="1820720"/>
                </a:lnTo>
                <a:lnTo>
                  <a:pt x="2217120" y="1861355"/>
                </a:lnTo>
                <a:lnTo>
                  <a:pt x="2248326" y="1902237"/>
                </a:lnTo>
                <a:lnTo>
                  <a:pt x="2279224" y="1943365"/>
                </a:lnTo>
                <a:lnTo>
                  <a:pt x="2309813" y="1984735"/>
                </a:lnTo>
                <a:lnTo>
                  <a:pt x="2340091" y="2026348"/>
                </a:lnTo>
                <a:lnTo>
                  <a:pt x="2370055" y="2068201"/>
                </a:lnTo>
                <a:lnTo>
                  <a:pt x="2399706" y="2110291"/>
                </a:lnTo>
                <a:lnTo>
                  <a:pt x="2429040" y="2152619"/>
                </a:lnTo>
                <a:lnTo>
                  <a:pt x="2458055" y="2195181"/>
                </a:lnTo>
                <a:lnTo>
                  <a:pt x="2486752" y="2237976"/>
                </a:lnTo>
                <a:lnTo>
                  <a:pt x="2515126" y="2281003"/>
                </a:lnTo>
                <a:lnTo>
                  <a:pt x="2543178" y="2324259"/>
                </a:lnTo>
                <a:lnTo>
                  <a:pt x="2570904" y="2367743"/>
                </a:lnTo>
                <a:lnTo>
                  <a:pt x="2598304" y="2411453"/>
                </a:lnTo>
                <a:lnTo>
                  <a:pt x="2625375" y="2455388"/>
                </a:lnTo>
                <a:lnTo>
                  <a:pt x="2652116" y="2499545"/>
                </a:lnTo>
                <a:lnTo>
                  <a:pt x="2678525" y="2543924"/>
                </a:lnTo>
                <a:lnTo>
                  <a:pt x="2704601" y="2588521"/>
                </a:lnTo>
                <a:lnTo>
                  <a:pt x="2730341" y="2633336"/>
                </a:lnTo>
                <a:lnTo>
                  <a:pt x="2755744" y="2678367"/>
                </a:lnTo>
                <a:lnTo>
                  <a:pt x="2780809" y="2723611"/>
                </a:lnTo>
                <a:lnTo>
                  <a:pt x="2805532" y="2769068"/>
                </a:lnTo>
                <a:lnTo>
                  <a:pt x="2829914" y="2814736"/>
                </a:lnTo>
                <a:lnTo>
                  <a:pt x="2853951" y="2860612"/>
                </a:lnTo>
                <a:lnTo>
                  <a:pt x="2877643" y="2906695"/>
                </a:lnTo>
                <a:lnTo>
                  <a:pt x="2900987" y="2952984"/>
                </a:lnTo>
                <a:lnTo>
                  <a:pt x="2924061" y="2999639"/>
                </a:lnTo>
                <a:lnTo>
                  <a:pt x="2946626" y="3046171"/>
                </a:lnTo>
                <a:lnTo>
                  <a:pt x="2968917" y="3093065"/>
                </a:lnTo>
                <a:lnTo>
                  <a:pt x="2990854" y="3140158"/>
                </a:lnTo>
                <a:lnTo>
                  <a:pt x="3012435" y="3187447"/>
                </a:lnTo>
                <a:lnTo>
                  <a:pt x="3033657" y="3234931"/>
                </a:lnTo>
                <a:lnTo>
                  <a:pt x="3035498" y="3239136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334642" y="237692"/>
            <a:ext cx="5655310" cy="55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62F2E"/>
                </a:solidFill>
              </a:rPr>
              <a:t>1.2.</a:t>
            </a:r>
            <a:r>
              <a:rPr spc="-15" dirty="0">
                <a:solidFill>
                  <a:srgbClr val="F62F2E"/>
                </a:solidFill>
              </a:rPr>
              <a:t> </a:t>
            </a:r>
            <a:r>
              <a:rPr spc="-190" dirty="0">
                <a:solidFill>
                  <a:srgbClr val="F62F2E"/>
                </a:solidFill>
              </a:rPr>
              <a:t>Khuyến</a:t>
            </a:r>
            <a:r>
              <a:rPr spc="-10" dirty="0">
                <a:solidFill>
                  <a:srgbClr val="F62F2E"/>
                </a:solidFill>
              </a:rPr>
              <a:t> </a:t>
            </a:r>
            <a:r>
              <a:rPr spc="-225" dirty="0">
                <a:solidFill>
                  <a:srgbClr val="F62F2E"/>
                </a:solidFill>
              </a:rPr>
              <a:t>cáo</a:t>
            </a:r>
            <a:r>
              <a:rPr spc="-10" dirty="0">
                <a:solidFill>
                  <a:srgbClr val="F62F2E"/>
                </a:solidFill>
              </a:rPr>
              <a:t> </a:t>
            </a:r>
            <a:r>
              <a:rPr spc="-25" dirty="0">
                <a:solidFill>
                  <a:srgbClr val="F62F2E"/>
                </a:solidFill>
              </a:rPr>
              <a:t>của</a:t>
            </a:r>
            <a:r>
              <a:rPr spc="-10" dirty="0">
                <a:solidFill>
                  <a:srgbClr val="F62F2E"/>
                </a:solidFill>
              </a:rPr>
              <a:t> </a:t>
            </a:r>
            <a:r>
              <a:rPr spc="-160" dirty="0">
                <a:solidFill>
                  <a:srgbClr val="F62F2E"/>
                </a:solidFill>
              </a:rPr>
              <a:t>UNTDG</a:t>
            </a: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40523" y="1689591"/>
            <a:ext cx="133349" cy="133349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440523" y="3289791"/>
            <a:ext cx="133349" cy="13334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40523" y="4889991"/>
            <a:ext cx="133349" cy="133349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1723098" y="1419716"/>
            <a:ext cx="15640685" cy="4826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 marR="43180">
              <a:lnSpc>
                <a:spcPct val="116700"/>
              </a:lnSpc>
              <a:spcBef>
                <a:spcPts val="95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48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0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ữ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tham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5" dirty="0">
                <a:solidFill>
                  <a:srgbClr val="FFFFFF"/>
                </a:solidFill>
                <a:latin typeface="Verdana"/>
                <a:cs typeface="Verdana"/>
              </a:rPr>
              <a:t>gia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0" dirty="0">
                <a:solidFill>
                  <a:srgbClr val="FFFFFF"/>
                </a:solidFill>
                <a:latin typeface="Verdana"/>
                <a:cs typeface="Verdana"/>
              </a:rPr>
              <a:t>xem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xét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yêu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81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7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2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an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ninh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15" dirty="0">
                <a:solidFill>
                  <a:srgbClr val="FFFFFF"/>
                </a:solidFill>
                <a:latin typeface="Verdana"/>
                <a:cs typeface="Verdana"/>
              </a:rPr>
              <a:t>đô</a:t>
            </a:r>
            <a:r>
              <a:rPr sz="4500" spc="-32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2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ươ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trách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nhi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mình.</a:t>
            </a:r>
            <a:endParaRPr sz="3000">
              <a:latin typeface="Verdana"/>
              <a:cs typeface="Verdana"/>
            </a:endParaRPr>
          </a:p>
          <a:p>
            <a:pPr marL="50800" marR="674370">
              <a:lnSpc>
                <a:spcPct val="116700"/>
              </a:lnSpc>
              <a:spcBef>
                <a:spcPts val="4200"/>
              </a:spcBef>
            </a:pP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ỉ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cung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42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60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đã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xác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nh.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450">
              <a:latin typeface="Verdana"/>
              <a:cs typeface="Verdana"/>
            </a:endParaRPr>
          </a:p>
          <a:p>
            <a:pPr marL="50800" marR="292100">
              <a:lnSpc>
                <a:spcPct val="116700"/>
              </a:lnSpc>
            </a:pP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đi</a:t>
            </a:r>
            <a:r>
              <a:rPr sz="3000" spc="-4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quá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nhà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kho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sân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bay,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bãi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k</a:t>
            </a:r>
            <a:r>
              <a:rPr sz="3000" spc="-46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41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tr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ữ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ờ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khác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an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ninh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lý,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114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114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ánh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sáng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tách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bi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khu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khác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(n</a:t>
            </a:r>
            <a:r>
              <a:rPr sz="3000" spc="-509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35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).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3554095" cy="3112770"/>
          </a:xfrm>
          <a:custGeom>
            <a:avLst/>
            <a:gdLst/>
            <a:ahLst/>
            <a:cxnLst/>
            <a:rect l="l" t="t" r="r" b="b"/>
            <a:pathLst>
              <a:path w="3554095" h="3112770">
                <a:moveTo>
                  <a:pt x="3553955" y="0"/>
                </a:moveTo>
                <a:lnTo>
                  <a:pt x="2695607" y="0"/>
                </a:lnTo>
                <a:lnTo>
                  <a:pt x="2684430" y="17828"/>
                </a:lnTo>
                <a:lnTo>
                  <a:pt x="2659782" y="56481"/>
                </a:lnTo>
                <a:lnTo>
                  <a:pt x="2634845" y="94931"/>
                </a:lnTo>
                <a:lnTo>
                  <a:pt x="2609621" y="133177"/>
                </a:lnTo>
                <a:lnTo>
                  <a:pt x="2584112" y="171217"/>
                </a:lnTo>
                <a:lnTo>
                  <a:pt x="2558318" y="209050"/>
                </a:lnTo>
                <a:lnTo>
                  <a:pt x="2532241" y="246675"/>
                </a:lnTo>
                <a:lnTo>
                  <a:pt x="2505883" y="284089"/>
                </a:lnTo>
                <a:lnTo>
                  <a:pt x="2479246" y="321291"/>
                </a:lnTo>
                <a:lnTo>
                  <a:pt x="2452331" y="358280"/>
                </a:lnTo>
                <a:lnTo>
                  <a:pt x="2425139" y="395055"/>
                </a:lnTo>
                <a:lnTo>
                  <a:pt x="2397672" y="431612"/>
                </a:lnTo>
                <a:lnTo>
                  <a:pt x="2369931" y="467952"/>
                </a:lnTo>
                <a:lnTo>
                  <a:pt x="2341919" y="504073"/>
                </a:lnTo>
                <a:lnTo>
                  <a:pt x="2313636" y="539972"/>
                </a:lnTo>
                <a:lnTo>
                  <a:pt x="2285085" y="575649"/>
                </a:lnTo>
                <a:lnTo>
                  <a:pt x="2256266" y="611101"/>
                </a:lnTo>
                <a:lnTo>
                  <a:pt x="2227182" y="646328"/>
                </a:lnTo>
                <a:lnTo>
                  <a:pt x="2197833" y="681328"/>
                </a:lnTo>
                <a:lnTo>
                  <a:pt x="2168222" y="716099"/>
                </a:lnTo>
                <a:lnTo>
                  <a:pt x="2138349" y="750640"/>
                </a:lnTo>
                <a:lnTo>
                  <a:pt x="2108217" y="784948"/>
                </a:lnTo>
                <a:lnTo>
                  <a:pt x="2077827" y="819024"/>
                </a:lnTo>
                <a:lnTo>
                  <a:pt x="2047181" y="852865"/>
                </a:lnTo>
                <a:lnTo>
                  <a:pt x="2016279" y="886469"/>
                </a:lnTo>
                <a:lnTo>
                  <a:pt x="1985125" y="919835"/>
                </a:lnTo>
                <a:lnTo>
                  <a:pt x="1953718" y="952962"/>
                </a:lnTo>
                <a:lnTo>
                  <a:pt x="1922061" y="985847"/>
                </a:lnTo>
                <a:lnTo>
                  <a:pt x="1890155" y="1018490"/>
                </a:lnTo>
                <a:lnTo>
                  <a:pt x="1858002" y="1050889"/>
                </a:lnTo>
                <a:lnTo>
                  <a:pt x="1825603" y="1083042"/>
                </a:lnTo>
                <a:lnTo>
                  <a:pt x="1792960" y="1114948"/>
                </a:lnTo>
                <a:lnTo>
                  <a:pt x="1760075" y="1146605"/>
                </a:lnTo>
                <a:lnTo>
                  <a:pt x="1726948" y="1178011"/>
                </a:lnTo>
                <a:lnTo>
                  <a:pt x="1693582" y="1209166"/>
                </a:lnTo>
                <a:lnTo>
                  <a:pt x="1659978" y="1240068"/>
                </a:lnTo>
                <a:lnTo>
                  <a:pt x="1626137" y="1270714"/>
                </a:lnTo>
                <a:lnTo>
                  <a:pt x="1592062" y="1301104"/>
                </a:lnTo>
                <a:lnTo>
                  <a:pt x="1557753" y="1331236"/>
                </a:lnTo>
                <a:lnTo>
                  <a:pt x="1523212" y="1361109"/>
                </a:lnTo>
                <a:lnTo>
                  <a:pt x="1488441" y="1390720"/>
                </a:lnTo>
                <a:lnTo>
                  <a:pt x="1453441" y="1420069"/>
                </a:lnTo>
                <a:lnTo>
                  <a:pt x="1418214" y="1449153"/>
                </a:lnTo>
                <a:lnTo>
                  <a:pt x="1382762" y="1477972"/>
                </a:lnTo>
                <a:lnTo>
                  <a:pt x="1347085" y="1506523"/>
                </a:lnTo>
                <a:lnTo>
                  <a:pt x="1311186" y="1534806"/>
                </a:lnTo>
                <a:lnTo>
                  <a:pt x="1275065" y="1562818"/>
                </a:lnTo>
                <a:lnTo>
                  <a:pt x="1238726" y="1590559"/>
                </a:lnTo>
                <a:lnTo>
                  <a:pt x="1202168" y="1618026"/>
                </a:lnTo>
                <a:lnTo>
                  <a:pt x="1165394" y="1645218"/>
                </a:lnTo>
                <a:lnTo>
                  <a:pt x="1128405" y="1672133"/>
                </a:lnTo>
                <a:lnTo>
                  <a:pt x="1091202" y="1698770"/>
                </a:lnTo>
                <a:lnTo>
                  <a:pt x="1053788" y="1725128"/>
                </a:lnTo>
                <a:lnTo>
                  <a:pt x="1016163" y="1751205"/>
                </a:lnTo>
                <a:lnTo>
                  <a:pt x="978330" y="1776999"/>
                </a:lnTo>
                <a:lnTo>
                  <a:pt x="940290" y="1802508"/>
                </a:lnTo>
                <a:lnTo>
                  <a:pt x="902044" y="1827732"/>
                </a:lnTo>
                <a:lnTo>
                  <a:pt x="863594" y="1852669"/>
                </a:lnTo>
                <a:lnTo>
                  <a:pt x="824941" y="1877317"/>
                </a:lnTo>
                <a:lnTo>
                  <a:pt x="786088" y="1901674"/>
                </a:lnTo>
                <a:lnTo>
                  <a:pt x="747035" y="1925739"/>
                </a:lnTo>
                <a:lnTo>
                  <a:pt x="707784" y="1949511"/>
                </a:lnTo>
                <a:lnTo>
                  <a:pt x="668336" y="1972988"/>
                </a:lnTo>
                <a:lnTo>
                  <a:pt x="628694" y="1996169"/>
                </a:lnTo>
                <a:lnTo>
                  <a:pt x="588859" y="2019051"/>
                </a:lnTo>
                <a:lnTo>
                  <a:pt x="548831" y="2041633"/>
                </a:lnTo>
                <a:lnTo>
                  <a:pt x="508614" y="2063915"/>
                </a:lnTo>
                <a:lnTo>
                  <a:pt x="468208" y="2085894"/>
                </a:lnTo>
                <a:lnTo>
                  <a:pt x="386836" y="2128937"/>
                </a:lnTo>
                <a:lnTo>
                  <a:pt x="304727" y="2170750"/>
                </a:lnTo>
                <a:lnTo>
                  <a:pt x="221895" y="2211322"/>
                </a:lnTo>
                <a:lnTo>
                  <a:pt x="138352" y="2250640"/>
                </a:lnTo>
                <a:lnTo>
                  <a:pt x="54109" y="2288692"/>
                </a:lnTo>
                <a:lnTo>
                  <a:pt x="0" y="2312263"/>
                </a:lnTo>
                <a:lnTo>
                  <a:pt x="0" y="3112723"/>
                </a:lnTo>
                <a:lnTo>
                  <a:pt x="64816" y="3088070"/>
                </a:lnTo>
                <a:lnTo>
                  <a:pt x="161869" y="3049620"/>
                </a:lnTo>
                <a:lnTo>
                  <a:pt x="258176" y="3009704"/>
                </a:lnTo>
                <a:lnTo>
                  <a:pt x="353725" y="2968336"/>
                </a:lnTo>
                <a:lnTo>
                  <a:pt x="448500" y="2925528"/>
                </a:lnTo>
                <a:lnTo>
                  <a:pt x="542489" y="2881297"/>
                </a:lnTo>
                <a:lnTo>
                  <a:pt x="635676" y="2835654"/>
                </a:lnTo>
                <a:lnTo>
                  <a:pt x="728049" y="2788615"/>
                </a:lnTo>
                <a:lnTo>
                  <a:pt x="819594" y="2740192"/>
                </a:lnTo>
                <a:lnTo>
                  <a:pt x="865051" y="2715467"/>
                </a:lnTo>
                <a:lnTo>
                  <a:pt x="910296" y="2690400"/>
                </a:lnTo>
                <a:lnTo>
                  <a:pt x="955326" y="2664995"/>
                </a:lnTo>
                <a:lnTo>
                  <a:pt x="1000141" y="2639253"/>
                </a:lnTo>
                <a:lnTo>
                  <a:pt x="1044739" y="2613176"/>
                </a:lnTo>
                <a:lnTo>
                  <a:pt x="1089117" y="2586765"/>
                </a:lnTo>
                <a:lnTo>
                  <a:pt x="1133274" y="2560022"/>
                </a:lnTo>
                <a:lnTo>
                  <a:pt x="1177209" y="2532949"/>
                </a:lnTo>
                <a:lnTo>
                  <a:pt x="1220919" y="2505547"/>
                </a:lnTo>
                <a:lnTo>
                  <a:pt x="1264403" y="2477819"/>
                </a:lnTo>
                <a:lnTo>
                  <a:pt x="1307659" y="2449766"/>
                </a:lnTo>
                <a:lnTo>
                  <a:pt x="1350685" y="2421389"/>
                </a:lnTo>
                <a:lnTo>
                  <a:pt x="1393480" y="2392691"/>
                </a:lnTo>
                <a:lnTo>
                  <a:pt x="1436042" y="2363674"/>
                </a:lnTo>
                <a:lnTo>
                  <a:pt x="1478368" y="2334338"/>
                </a:lnTo>
                <a:lnTo>
                  <a:pt x="1520459" y="2304686"/>
                </a:lnTo>
                <a:lnTo>
                  <a:pt x="1562311" y="2274719"/>
                </a:lnTo>
                <a:lnTo>
                  <a:pt x="1603923" y="2244440"/>
                </a:lnTo>
                <a:lnTo>
                  <a:pt x="1645293" y="2213849"/>
                </a:lnTo>
                <a:lnTo>
                  <a:pt x="1686419" y="2182950"/>
                </a:lnTo>
                <a:lnTo>
                  <a:pt x="1727301" y="2151742"/>
                </a:lnTo>
                <a:lnTo>
                  <a:pt x="1767935" y="2120229"/>
                </a:lnTo>
                <a:lnTo>
                  <a:pt x="1808321" y="2088411"/>
                </a:lnTo>
                <a:lnTo>
                  <a:pt x="1848456" y="2056291"/>
                </a:lnTo>
                <a:lnTo>
                  <a:pt x="1888339" y="2023871"/>
                </a:lnTo>
                <a:lnTo>
                  <a:pt x="1927968" y="1991151"/>
                </a:lnTo>
                <a:lnTo>
                  <a:pt x="1967341" y="1958134"/>
                </a:lnTo>
                <a:lnTo>
                  <a:pt x="2006457" y="1924822"/>
                </a:lnTo>
                <a:lnTo>
                  <a:pt x="2045314" y="1891216"/>
                </a:lnTo>
                <a:lnTo>
                  <a:pt x="2083910" y="1857318"/>
                </a:lnTo>
                <a:lnTo>
                  <a:pt x="2122244" y="1823129"/>
                </a:lnTo>
                <a:lnTo>
                  <a:pt x="2160313" y="1788652"/>
                </a:lnTo>
                <a:lnTo>
                  <a:pt x="2198116" y="1753889"/>
                </a:lnTo>
                <a:lnTo>
                  <a:pt x="2235652" y="1718840"/>
                </a:lnTo>
                <a:lnTo>
                  <a:pt x="2272917" y="1683508"/>
                </a:lnTo>
                <a:lnTo>
                  <a:pt x="2309912" y="1647894"/>
                </a:lnTo>
                <a:lnTo>
                  <a:pt x="2346634" y="1612000"/>
                </a:lnTo>
                <a:lnTo>
                  <a:pt x="2383080" y="1575828"/>
                </a:lnTo>
                <a:lnTo>
                  <a:pt x="2419251" y="1539380"/>
                </a:lnTo>
                <a:lnTo>
                  <a:pt x="2455143" y="1502657"/>
                </a:lnTo>
                <a:lnTo>
                  <a:pt x="2490756" y="1465661"/>
                </a:lnTo>
                <a:lnTo>
                  <a:pt x="2526086" y="1428394"/>
                </a:lnTo>
                <a:lnTo>
                  <a:pt x="2561260" y="1390720"/>
                </a:lnTo>
                <a:lnTo>
                  <a:pt x="2595896" y="1353053"/>
                </a:lnTo>
                <a:lnTo>
                  <a:pt x="2630371" y="1314983"/>
                </a:lnTo>
                <a:lnTo>
                  <a:pt x="2664558" y="1276648"/>
                </a:lnTo>
                <a:lnTo>
                  <a:pt x="2698454" y="1238051"/>
                </a:lnTo>
                <a:lnTo>
                  <a:pt x="2732059" y="1199193"/>
                </a:lnTo>
                <a:lnTo>
                  <a:pt x="2765370" y="1160076"/>
                </a:lnTo>
                <a:lnTo>
                  <a:pt x="2798385" y="1120701"/>
                </a:lnTo>
                <a:lnTo>
                  <a:pt x="2831103" y="1081071"/>
                </a:lnTo>
                <a:lnTo>
                  <a:pt x="2863522" y="1041187"/>
                </a:lnTo>
                <a:lnTo>
                  <a:pt x="2895640" y="1001051"/>
                </a:lnTo>
                <a:lnTo>
                  <a:pt x="2927456" y="960665"/>
                </a:lnTo>
                <a:lnTo>
                  <a:pt x="2958967" y="920029"/>
                </a:lnTo>
                <a:lnTo>
                  <a:pt x="2990173" y="879147"/>
                </a:lnTo>
                <a:lnTo>
                  <a:pt x="3021071" y="838020"/>
                </a:lnTo>
                <a:lnTo>
                  <a:pt x="3051660" y="796649"/>
                </a:lnTo>
                <a:lnTo>
                  <a:pt x="3081938" y="755037"/>
                </a:lnTo>
                <a:lnTo>
                  <a:pt x="3111902" y="713184"/>
                </a:lnTo>
                <a:lnTo>
                  <a:pt x="3141553" y="671093"/>
                </a:lnTo>
                <a:lnTo>
                  <a:pt x="3170886" y="628766"/>
                </a:lnTo>
                <a:lnTo>
                  <a:pt x="3199902" y="586204"/>
                </a:lnTo>
                <a:lnTo>
                  <a:pt x="3228598" y="543408"/>
                </a:lnTo>
                <a:lnTo>
                  <a:pt x="3256973" y="500382"/>
                </a:lnTo>
                <a:lnTo>
                  <a:pt x="3285024" y="457125"/>
                </a:lnTo>
                <a:lnTo>
                  <a:pt x="3312751" y="413641"/>
                </a:lnTo>
                <a:lnTo>
                  <a:pt x="3340151" y="369931"/>
                </a:lnTo>
                <a:lnTo>
                  <a:pt x="3367222" y="325996"/>
                </a:lnTo>
                <a:lnTo>
                  <a:pt x="3393963" y="281839"/>
                </a:lnTo>
                <a:lnTo>
                  <a:pt x="3420372" y="237461"/>
                </a:lnTo>
                <a:lnTo>
                  <a:pt x="3446448" y="192863"/>
                </a:lnTo>
                <a:lnTo>
                  <a:pt x="3472188" y="148048"/>
                </a:lnTo>
                <a:lnTo>
                  <a:pt x="3497591" y="103018"/>
                </a:lnTo>
                <a:lnTo>
                  <a:pt x="3522655" y="57773"/>
                </a:lnTo>
                <a:lnTo>
                  <a:pt x="3547379" y="12316"/>
                </a:lnTo>
                <a:lnTo>
                  <a:pt x="3553955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801855" y="3602712"/>
            <a:ext cx="6684645" cy="6684645"/>
          </a:xfrm>
          <a:custGeom>
            <a:avLst/>
            <a:gdLst/>
            <a:ahLst/>
            <a:cxnLst/>
            <a:rect l="l" t="t" r="r" b="b"/>
            <a:pathLst>
              <a:path w="6684645" h="6684645">
                <a:moveTo>
                  <a:pt x="0" y="6684168"/>
                </a:moveTo>
                <a:lnTo>
                  <a:pt x="742685" y="6684168"/>
                </a:lnTo>
                <a:lnTo>
                  <a:pt x="820595" y="5721742"/>
                </a:lnTo>
                <a:lnTo>
                  <a:pt x="1046105" y="4808275"/>
                </a:lnTo>
                <a:lnTo>
                  <a:pt x="1428253" y="3915319"/>
                </a:lnTo>
                <a:lnTo>
                  <a:pt x="1973003" y="3067869"/>
                </a:lnTo>
                <a:lnTo>
                  <a:pt x="2649352" y="2326654"/>
                </a:lnTo>
                <a:lnTo>
                  <a:pt x="3440890" y="1708089"/>
                </a:lnTo>
                <a:lnTo>
                  <a:pt x="4288825" y="1247129"/>
                </a:lnTo>
                <a:lnTo>
                  <a:pt x="5212488" y="927148"/>
                </a:lnTo>
                <a:lnTo>
                  <a:pt x="6149512" y="766532"/>
                </a:lnTo>
                <a:lnTo>
                  <a:pt x="6684168" y="742685"/>
                </a:lnTo>
                <a:lnTo>
                  <a:pt x="6684168" y="0"/>
                </a:lnTo>
                <a:lnTo>
                  <a:pt x="5760577" y="63574"/>
                </a:lnTo>
                <a:lnTo>
                  <a:pt x="4824613" y="263106"/>
                </a:lnTo>
                <a:lnTo>
                  <a:pt x="3894434" y="610292"/>
                </a:lnTo>
                <a:lnTo>
                  <a:pt x="3035275" y="1086055"/>
                </a:lnTo>
                <a:lnTo>
                  <a:pt x="2259024" y="1678503"/>
                </a:lnTo>
                <a:lnTo>
                  <a:pt x="1577564" y="2375745"/>
                </a:lnTo>
                <a:lnTo>
                  <a:pt x="1002783" y="3165890"/>
                </a:lnTo>
                <a:lnTo>
                  <a:pt x="546566" y="4037045"/>
                </a:lnTo>
                <a:lnTo>
                  <a:pt x="234500" y="4926301"/>
                </a:lnTo>
                <a:lnTo>
                  <a:pt x="49620" y="5867481"/>
                </a:lnTo>
                <a:lnTo>
                  <a:pt x="0" y="6684168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1121776" y="1083735"/>
            <a:ext cx="465455" cy="496570"/>
            <a:chOff x="1121776" y="1083735"/>
            <a:chExt cx="465455" cy="496570"/>
          </a:xfrm>
        </p:grpSpPr>
        <p:sp>
          <p:nvSpPr>
            <p:cNvPr id="5" name="object 5"/>
            <p:cNvSpPr/>
            <p:nvPr/>
          </p:nvSpPr>
          <p:spPr>
            <a:xfrm>
              <a:off x="1298868" y="1331838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144612" y="248102"/>
                  </a:moveTo>
                  <a:lnTo>
                    <a:pt x="0" y="248102"/>
                  </a:lnTo>
                  <a:lnTo>
                    <a:pt x="143243" y="0"/>
                  </a:lnTo>
                  <a:lnTo>
                    <a:pt x="287856" y="0"/>
                  </a:lnTo>
                  <a:lnTo>
                    <a:pt x="144612" y="248102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364265" y="1196999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5">
                  <a:moveTo>
                    <a:pt x="222458" y="134838"/>
                  </a:moveTo>
                  <a:lnTo>
                    <a:pt x="77845" y="134838"/>
                  </a:lnTo>
                  <a:lnTo>
                    <a:pt x="0" y="0"/>
                  </a:lnTo>
                  <a:lnTo>
                    <a:pt x="144606" y="0"/>
                  </a:lnTo>
                  <a:lnTo>
                    <a:pt x="222458" y="13483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21776" y="1083735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287852" y="248102"/>
                  </a:moveTo>
                  <a:lnTo>
                    <a:pt x="143241" y="248102"/>
                  </a:lnTo>
                  <a:lnTo>
                    <a:pt x="0" y="0"/>
                  </a:lnTo>
                  <a:lnTo>
                    <a:pt x="144612" y="0"/>
                  </a:lnTo>
                  <a:lnTo>
                    <a:pt x="287852" y="248102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187170" y="1331838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5">
                  <a:moveTo>
                    <a:pt x="144612" y="134838"/>
                  </a:moveTo>
                  <a:lnTo>
                    <a:pt x="0" y="134838"/>
                  </a:lnTo>
                  <a:lnTo>
                    <a:pt x="77847" y="0"/>
                  </a:lnTo>
                  <a:lnTo>
                    <a:pt x="222458" y="0"/>
                  </a:lnTo>
                  <a:lnTo>
                    <a:pt x="144612" y="1348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9129859" y="0"/>
            <a:ext cx="9158605" cy="10287000"/>
            <a:chOff x="9129859" y="0"/>
            <a:chExt cx="9158605" cy="10287000"/>
          </a:xfrm>
        </p:grpSpPr>
        <p:sp>
          <p:nvSpPr>
            <p:cNvPr id="10" name="object 10"/>
            <p:cNvSpPr/>
            <p:nvPr/>
          </p:nvSpPr>
          <p:spPr>
            <a:xfrm>
              <a:off x="9538759" y="6944855"/>
              <a:ext cx="8749665" cy="3086100"/>
            </a:xfrm>
            <a:custGeom>
              <a:avLst/>
              <a:gdLst/>
              <a:ahLst/>
              <a:cxnLst/>
              <a:rect l="l" t="t" r="r" b="b"/>
              <a:pathLst>
                <a:path w="8749665" h="3086100">
                  <a:moveTo>
                    <a:pt x="8749240" y="3086099"/>
                  </a:moveTo>
                  <a:lnTo>
                    <a:pt x="380995" y="3086099"/>
                  </a:lnTo>
                  <a:lnTo>
                    <a:pt x="333208" y="3083131"/>
                  </a:lnTo>
                  <a:lnTo>
                    <a:pt x="287187" y="3074463"/>
                  </a:lnTo>
                  <a:lnTo>
                    <a:pt x="243296" y="3060454"/>
                  </a:lnTo>
                  <a:lnTo>
                    <a:pt x="201889" y="3041459"/>
                  </a:lnTo>
                  <a:lnTo>
                    <a:pt x="163326" y="3017837"/>
                  </a:lnTo>
                  <a:lnTo>
                    <a:pt x="127962" y="2989944"/>
                  </a:lnTo>
                  <a:lnTo>
                    <a:pt x="96155" y="2958137"/>
                  </a:lnTo>
                  <a:lnTo>
                    <a:pt x="68262" y="2922773"/>
                  </a:lnTo>
                  <a:lnTo>
                    <a:pt x="44640" y="2884210"/>
                  </a:lnTo>
                  <a:lnTo>
                    <a:pt x="25645" y="2842803"/>
                  </a:lnTo>
                  <a:lnTo>
                    <a:pt x="11636" y="2798912"/>
                  </a:lnTo>
                  <a:lnTo>
                    <a:pt x="2968" y="2752891"/>
                  </a:lnTo>
                  <a:lnTo>
                    <a:pt x="0" y="2705100"/>
                  </a:lnTo>
                  <a:lnTo>
                    <a:pt x="0" y="381000"/>
                  </a:lnTo>
                  <a:lnTo>
                    <a:pt x="2968" y="333208"/>
                  </a:lnTo>
                  <a:lnTo>
                    <a:pt x="11636" y="287187"/>
                  </a:lnTo>
                  <a:lnTo>
                    <a:pt x="25645" y="243295"/>
                  </a:lnTo>
                  <a:lnTo>
                    <a:pt x="44640" y="201889"/>
                  </a:lnTo>
                  <a:lnTo>
                    <a:pt x="68262" y="163326"/>
                  </a:lnTo>
                  <a:lnTo>
                    <a:pt x="96155" y="127962"/>
                  </a:lnTo>
                  <a:lnTo>
                    <a:pt x="127962" y="96155"/>
                  </a:lnTo>
                  <a:lnTo>
                    <a:pt x="163326" y="68262"/>
                  </a:lnTo>
                  <a:lnTo>
                    <a:pt x="201889" y="44640"/>
                  </a:lnTo>
                  <a:lnTo>
                    <a:pt x="243296" y="25645"/>
                  </a:lnTo>
                  <a:lnTo>
                    <a:pt x="287187" y="11636"/>
                  </a:lnTo>
                  <a:lnTo>
                    <a:pt x="333208" y="2968"/>
                  </a:lnTo>
                  <a:lnTo>
                    <a:pt x="381000" y="0"/>
                  </a:lnTo>
                  <a:lnTo>
                    <a:pt x="8749240" y="0"/>
                  </a:lnTo>
                  <a:lnTo>
                    <a:pt x="8749240" y="3086099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29859" y="0"/>
              <a:ext cx="9158139" cy="10286999"/>
            </a:xfrm>
            <a:prstGeom prst="rect">
              <a:avLst/>
            </a:prstGeom>
          </p:spPr>
        </p:pic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1591760" y="1016031"/>
            <a:ext cx="232473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i="1" u="sng" spc="155" dirty="0">
                <a:uFill>
                  <a:solidFill>
                    <a:srgbClr val="FFFFFF"/>
                  </a:solidFill>
                </a:uFill>
                <a:latin typeface="Verdana"/>
                <a:cs typeface="Verdana"/>
              </a:rPr>
              <a:t>PHẦN</a:t>
            </a:r>
            <a:r>
              <a:rPr sz="4000" i="1" u="sng" spc="-195" dirty="0">
                <a:uFill>
                  <a:solidFill>
                    <a:srgbClr val="FFFFFF"/>
                  </a:solidFill>
                </a:uFill>
                <a:latin typeface="Verdana"/>
                <a:cs typeface="Verdana"/>
              </a:rPr>
              <a:t> </a:t>
            </a:r>
            <a:r>
              <a:rPr sz="4000" i="1" u="sng" spc="-535" dirty="0">
                <a:uFill>
                  <a:solidFill>
                    <a:srgbClr val="FFFFFF"/>
                  </a:solidFill>
                </a:uFill>
                <a:latin typeface="Verdana"/>
                <a:cs typeface="Verdana"/>
              </a:rPr>
              <a:t>2:</a:t>
            </a:r>
            <a:endParaRPr sz="4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941494" y="2891148"/>
            <a:ext cx="5580380" cy="444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8200"/>
              </a:lnSpc>
              <a:spcBef>
                <a:spcPts val="100"/>
              </a:spcBef>
            </a:pPr>
            <a:r>
              <a:rPr sz="6700" b="1" spc="725" dirty="0">
                <a:solidFill>
                  <a:srgbClr val="FB213D"/>
                </a:solidFill>
                <a:latin typeface="Cambria"/>
                <a:cs typeface="Cambria"/>
              </a:rPr>
              <a:t>PHÂN</a:t>
            </a:r>
            <a:r>
              <a:rPr sz="6700" b="1" spc="475" dirty="0">
                <a:solidFill>
                  <a:srgbClr val="FB213D"/>
                </a:solidFill>
                <a:latin typeface="Cambria"/>
                <a:cs typeface="Cambria"/>
              </a:rPr>
              <a:t> </a:t>
            </a:r>
            <a:r>
              <a:rPr sz="6700" b="1" spc="470" dirty="0">
                <a:solidFill>
                  <a:srgbClr val="FB213D"/>
                </a:solidFill>
                <a:latin typeface="Cambria"/>
                <a:cs typeface="Cambria"/>
              </a:rPr>
              <a:t>LOẠI </a:t>
            </a:r>
            <a:r>
              <a:rPr sz="6700" b="1" spc="765" dirty="0">
                <a:solidFill>
                  <a:srgbClr val="FB213D"/>
                </a:solidFill>
                <a:latin typeface="Cambria"/>
                <a:cs typeface="Cambria"/>
              </a:rPr>
              <a:t>HÀNG</a:t>
            </a:r>
            <a:r>
              <a:rPr sz="6700" b="1" spc="484" dirty="0">
                <a:solidFill>
                  <a:srgbClr val="FB213D"/>
                </a:solidFill>
                <a:latin typeface="Cambria"/>
                <a:cs typeface="Cambria"/>
              </a:rPr>
              <a:t> </a:t>
            </a:r>
            <a:r>
              <a:rPr sz="6700" b="1" spc="735" dirty="0">
                <a:solidFill>
                  <a:srgbClr val="FB213D"/>
                </a:solidFill>
                <a:latin typeface="Cambria"/>
                <a:cs typeface="Cambria"/>
              </a:rPr>
              <a:t>NGUY </a:t>
            </a:r>
            <a:r>
              <a:rPr sz="6700" b="1" spc="430" dirty="0">
                <a:solidFill>
                  <a:srgbClr val="FB213D"/>
                </a:solidFill>
                <a:latin typeface="Cambria"/>
                <a:cs typeface="Cambria"/>
              </a:rPr>
              <a:t>HIỂM</a:t>
            </a:r>
            <a:r>
              <a:rPr sz="6700" b="1" spc="480" dirty="0">
                <a:solidFill>
                  <a:srgbClr val="FB213D"/>
                </a:solidFill>
                <a:latin typeface="Cambria"/>
                <a:cs typeface="Cambria"/>
              </a:rPr>
              <a:t> </a:t>
            </a:r>
            <a:r>
              <a:rPr sz="6700" b="1" spc="335" dirty="0">
                <a:solidFill>
                  <a:srgbClr val="FB213D"/>
                </a:solidFill>
                <a:latin typeface="Cambria"/>
                <a:cs typeface="Cambria"/>
              </a:rPr>
              <a:t>THEO </a:t>
            </a:r>
            <a:r>
              <a:rPr sz="6700" b="1" spc="800" dirty="0">
                <a:solidFill>
                  <a:srgbClr val="FB213D"/>
                </a:solidFill>
                <a:latin typeface="Cambria"/>
                <a:cs typeface="Cambria"/>
              </a:rPr>
              <a:t>UN</a:t>
            </a:r>
            <a:endParaRPr sz="67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205912" y="780454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144612" y="248102"/>
                  </a:moveTo>
                  <a:lnTo>
                    <a:pt x="0" y="248102"/>
                  </a:lnTo>
                  <a:lnTo>
                    <a:pt x="143243" y="0"/>
                  </a:lnTo>
                  <a:lnTo>
                    <a:pt x="287856" y="0"/>
                  </a:lnTo>
                  <a:lnTo>
                    <a:pt x="144612" y="248102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71310" y="645616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4">
                  <a:moveTo>
                    <a:pt x="222458" y="134838"/>
                  </a:moveTo>
                  <a:lnTo>
                    <a:pt x="77845" y="134838"/>
                  </a:lnTo>
                  <a:lnTo>
                    <a:pt x="0" y="0"/>
                  </a:lnTo>
                  <a:lnTo>
                    <a:pt x="144606" y="0"/>
                  </a:lnTo>
                  <a:lnTo>
                    <a:pt x="222458" y="13483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8820" y="532352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287852" y="248102"/>
                  </a:moveTo>
                  <a:lnTo>
                    <a:pt x="143241" y="248102"/>
                  </a:lnTo>
                  <a:lnTo>
                    <a:pt x="0" y="0"/>
                  </a:lnTo>
                  <a:lnTo>
                    <a:pt x="144612" y="0"/>
                  </a:lnTo>
                  <a:lnTo>
                    <a:pt x="287852" y="248102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94214" y="780454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5">
                  <a:moveTo>
                    <a:pt x="144612" y="134838"/>
                  </a:moveTo>
                  <a:lnTo>
                    <a:pt x="0" y="134838"/>
                  </a:lnTo>
                  <a:lnTo>
                    <a:pt x="77847" y="0"/>
                  </a:lnTo>
                  <a:lnTo>
                    <a:pt x="222458" y="0"/>
                  </a:lnTo>
                  <a:lnTo>
                    <a:pt x="144612" y="1348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4353" rIns="0" bIns="0" rtlCol="0">
            <a:spAutoFit/>
          </a:bodyPr>
          <a:lstStyle/>
          <a:p>
            <a:pPr marL="28448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62F2E"/>
                </a:solidFill>
              </a:rPr>
              <a:t>2.1.</a:t>
            </a:r>
            <a:r>
              <a:rPr spc="-95" dirty="0">
                <a:solidFill>
                  <a:srgbClr val="F62F2E"/>
                </a:solidFill>
              </a:rPr>
              <a:t> </a:t>
            </a:r>
            <a:r>
              <a:rPr spc="-245" dirty="0">
                <a:solidFill>
                  <a:srgbClr val="F62F2E"/>
                </a:solidFill>
              </a:rPr>
              <a:t>Phân</a:t>
            </a:r>
            <a:r>
              <a:rPr spc="5" dirty="0">
                <a:solidFill>
                  <a:srgbClr val="F62F2E"/>
                </a:solidFill>
              </a:rPr>
              <a:t> </a:t>
            </a:r>
            <a:r>
              <a:rPr spc="-20" dirty="0">
                <a:solidFill>
                  <a:srgbClr val="F62F2E"/>
                </a:solidFill>
              </a:rPr>
              <a:t>loại</a:t>
            </a:r>
            <a:r>
              <a:rPr spc="-40" dirty="0">
                <a:solidFill>
                  <a:srgbClr val="F62F2E"/>
                </a:solidFill>
              </a:rPr>
              <a:t> </a:t>
            </a:r>
            <a:r>
              <a:rPr spc="-135" dirty="0">
                <a:solidFill>
                  <a:srgbClr val="F62F2E"/>
                </a:solidFill>
              </a:rPr>
              <a:t>hàng</a:t>
            </a:r>
            <a:r>
              <a:rPr spc="-40" dirty="0">
                <a:solidFill>
                  <a:srgbClr val="F62F2E"/>
                </a:solidFill>
              </a:rPr>
              <a:t> </a:t>
            </a:r>
            <a:r>
              <a:rPr spc="-195" dirty="0">
                <a:solidFill>
                  <a:srgbClr val="F62F2E"/>
                </a:solidFill>
              </a:rPr>
              <a:t>nguy</a:t>
            </a:r>
            <a:r>
              <a:rPr spc="-40" dirty="0">
                <a:solidFill>
                  <a:srgbClr val="F62F2E"/>
                </a:solidFill>
              </a:rPr>
              <a:t> </a:t>
            </a:r>
            <a:r>
              <a:rPr spc="-95" dirty="0">
                <a:solidFill>
                  <a:srgbClr val="F62F2E"/>
                </a:solidFill>
              </a:rPr>
              <a:t>hiểm</a:t>
            </a:r>
            <a:r>
              <a:rPr spc="-40" dirty="0">
                <a:solidFill>
                  <a:srgbClr val="F62F2E"/>
                </a:solidFill>
              </a:rPr>
              <a:t> </a:t>
            </a:r>
            <a:r>
              <a:rPr spc="-215" dirty="0">
                <a:solidFill>
                  <a:srgbClr val="F62F2E"/>
                </a:solidFill>
              </a:rPr>
              <a:t>theo</a:t>
            </a:r>
            <a:r>
              <a:rPr spc="-25" dirty="0">
                <a:solidFill>
                  <a:srgbClr val="F62F2E"/>
                </a:solidFill>
              </a:rPr>
              <a:t> UN</a:t>
            </a:r>
          </a:p>
        </p:txBody>
      </p:sp>
      <p:pic>
        <p:nvPicPr>
          <p:cNvPr id="12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2197592"/>
            <a:ext cx="133349" cy="133349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2730992"/>
            <a:ext cx="133349" cy="13334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3264392"/>
            <a:ext cx="133349" cy="133349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4331192"/>
            <a:ext cx="133349" cy="133349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4864592"/>
            <a:ext cx="133349" cy="133349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5397992"/>
            <a:ext cx="133349" cy="133349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6998192"/>
            <a:ext cx="133349" cy="133348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7531592"/>
            <a:ext cx="133349" cy="133349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8064992"/>
            <a:ext cx="133349" cy="133349"/>
          </a:xfrm>
          <a:prstGeom prst="rect">
            <a:avLst/>
          </a:prstGeom>
        </p:spPr>
      </p:pic>
      <p:sp>
        <p:nvSpPr>
          <p:cNvPr id="21" name="object 21"/>
          <p:cNvSpPr txBox="1"/>
          <p:nvPr/>
        </p:nvSpPr>
        <p:spPr>
          <a:xfrm>
            <a:off x="519749" y="1394317"/>
            <a:ext cx="16819880" cy="695960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700"/>
              </a:spcBef>
            </a:pP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62F2E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i</a:t>
            </a:r>
            <a:r>
              <a:rPr sz="3000" spc="-31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459" dirty="0">
                <a:solidFill>
                  <a:srgbClr val="F62F2E"/>
                </a:solidFill>
                <a:latin typeface="Verdana"/>
                <a:cs typeface="Verdana"/>
              </a:rPr>
              <a:t>1:</a:t>
            </a:r>
            <a:r>
              <a:rPr sz="3000" spc="-31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62F2E"/>
                </a:solidFill>
                <a:latin typeface="Verdana"/>
                <a:cs typeface="Verdana"/>
              </a:rPr>
              <a:t>Thuô</a:t>
            </a:r>
            <a:r>
              <a:rPr sz="4500" spc="-262" baseline="12037" dirty="0">
                <a:solidFill>
                  <a:srgbClr val="F62F2E"/>
                </a:solidFill>
                <a:latin typeface="Verdana"/>
                <a:cs typeface="Verdana"/>
              </a:rPr>
              <a:t>́</a:t>
            </a:r>
            <a:r>
              <a:rPr sz="4500" spc="-855" baseline="12037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62F2E"/>
                </a:solidFill>
                <a:latin typeface="Verdana"/>
                <a:cs typeface="Verdana"/>
              </a:rPr>
              <a:t>c</a:t>
            </a:r>
            <a:r>
              <a:rPr sz="3000" spc="-31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62F2E"/>
                </a:solidFill>
                <a:latin typeface="Verdana"/>
                <a:cs typeface="Verdana"/>
              </a:rPr>
              <a:t>n</a:t>
            </a:r>
            <a:r>
              <a:rPr sz="3000" spc="-25" dirty="0">
                <a:solidFill>
                  <a:srgbClr val="F62F2E"/>
                </a:solidFill>
                <a:latin typeface="Arial"/>
                <a:cs typeface="Arial"/>
              </a:rPr>
              <a:t>ổ</a:t>
            </a:r>
            <a:endParaRPr sz="3000">
              <a:latin typeface="Arial"/>
              <a:cs typeface="Arial"/>
            </a:endParaRPr>
          </a:p>
          <a:p>
            <a:pPr marL="697865">
              <a:lnSpc>
                <a:spcPct val="100000"/>
              </a:lnSpc>
              <a:spcBef>
                <a:spcPts val="600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80" dirty="0">
                <a:solidFill>
                  <a:srgbClr val="FFFFFF"/>
                </a:solidFill>
                <a:latin typeface="Verdana"/>
                <a:cs typeface="Verdana"/>
              </a:rPr>
              <a:t>1.1: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59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4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70" dirty="0">
                <a:solidFill>
                  <a:srgbClr val="FFFFFF"/>
                </a:solidFill>
                <a:latin typeface="Verdana"/>
                <a:cs typeface="Verdana"/>
              </a:rPr>
              <a:t>khô</a:t>
            </a:r>
            <a:r>
              <a:rPr sz="4500" spc="-40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3000">
              <a:latin typeface="Verdana"/>
              <a:cs typeface="Verdana"/>
            </a:endParaRPr>
          </a:p>
          <a:p>
            <a:pPr marL="697865">
              <a:lnSpc>
                <a:spcPct val="100000"/>
              </a:lnSpc>
              <a:spcBef>
                <a:spcPts val="600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80" dirty="0">
                <a:solidFill>
                  <a:srgbClr val="FFFFFF"/>
                </a:solidFill>
                <a:latin typeface="Verdana"/>
                <a:cs typeface="Verdana"/>
              </a:rPr>
              <a:t>1.2: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59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4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465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53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ra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3000">
              <a:latin typeface="Verdana"/>
              <a:cs typeface="Verdana"/>
            </a:endParaRPr>
          </a:p>
          <a:p>
            <a:pPr marL="697865" marR="30480">
              <a:lnSpc>
                <a:spcPts val="4200"/>
              </a:lnSpc>
              <a:spcBef>
                <a:spcPts val="240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45" dirty="0">
                <a:solidFill>
                  <a:srgbClr val="FFFFFF"/>
                </a:solidFill>
                <a:latin typeface="Verdana"/>
                <a:cs typeface="Verdana"/>
              </a:rPr>
              <a:t>1.3: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cháy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ỏ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465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53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ra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ỏ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35" dirty="0">
                <a:solidFill>
                  <a:srgbClr val="FFFFFF"/>
                </a:solidFill>
                <a:latin typeface="Verdana"/>
                <a:cs typeface="Verdana"/>
              </a:rPr>
              <a:t>hai,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3000">
              <a:latin typeface="Verdana"/>
              <a:cs typeface="Verdana"/>
            </a:endParaRPr>
          </a:p>
          <a:p>
            <a:pPr marL="697865" marR="4820920">
              <a:lnSpc>
                <a:spcPts val="4200"/>
              </a:lnSpc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30" dirty="0">
                <a:solidFill>
                  <a:srgbClr val="FFFFFF"/>
                </a:solidFill>
                <a:latin typeface="Verdana"/>
                <a:cs typeface="Verdana"/>
              </a:rPr>
              <a:t>1.4: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5" dirty="0">
                <a:solidFill>
                  <a:srgbClr val="FFFFFF"/>
                </a:solidFill>
                <a:latin typeface="Verdana"/>
                <a:cs typeface="Verdana"/>
              </a:rPr>
              <a:t>gây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đáng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k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45" dirty="0">
                <a:solidFill>
                  <a:srgbClr val="FFFFFF"/>
                </a:solidFill>
                <a:latin typeface="Verdana"/>
                <a:cs typeface="Verdana"/>
              </a:rPr>
              <a:t>1.5: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3000" spc="-46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3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0" dirty="0">
                <a:solidFill>
                  <a:srgbClr val="FFFFFF"/>
                </a:solidFill>
                <a:latin typeface="Verdana"/>
                <a:cs typeface="Verdana"/>
              </a:rPr>
              <a:t>kém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105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y,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endParaRPr sz="3000">
              <a:latin typeface="Verdana"/>
              <a:cs typeface="Verdana"/>
            </a:endParaRPr>
          </a:p>
          <a:p>
            <a:pPr marL="697865">
              <a:lnSpc>
                <a:spcPct val="100000"/>
              </a:lnSpc>
              <a:spcBef>
                <a:spcPts val="360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1.6: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6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6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kỳ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6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3900">
              <a:latin typeface="Verdana"/>
              <a:cs typeface="Verdana"/>
            </a:endParaRPr>
          </a:p>
          <a:p>
            <a:pPr marL="50800">
              <a:lnSpc>
                <a:spcPct val="100000"/>
              </a:lnSpc>
            </a:pP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62F2E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i</a:t>
            </a:r>
            <a:r>
              <a:rPr sz="3000" spc="-30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434" dirty="0">
                <a:solidFill>
                  <a:srgbClr val="F62F2E"/>
                </a:solidFill>
                <a:latin typeface="Verdana"/>
                <a:cs typeface="Verdana"/>
              </a:rPr>
              <a:t>2:</a:t>
            </a:r>
            <a:r>
              <a:rPr sz="3000" spc="-30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62F2E"/>
                </a:solidFill>
                <a:latin typeface="Verdana"/>
                <a:cs typeface="Verdana"/>
              </a:rPr>
              <a:t>Khí</a:t>
            </a:r>
            <a:endParaRPr sz="3000">
              <a:latin typeface="Verdana"/>
              <a:cs typeface="Verdana"/>
            </a:endParaRPr>
          </a:p>
          <a:p>
            <a:pPr marL="697865">
              <a:lnSpc>
                <a:spcPct val="100000"/>
              </a:lnSpc>
              <a:spcBef>
                <a:spcPts val="600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80" dirty="0">
                <a:solidFill>
                  <a:srgbClr val="FFFFFF"/>
                </a:solidFill>
                <a:latin typeface="Verdana"/>
                <a:cs typeface="Verdana"/>
              </a:rPr>
              <a:t>2.1: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Khí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dê</a:t>
            </a:r>
            <a:r>
              <a:rPr sz="4500" spc="-120" baseline="12037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500" spc="-17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cháy</a:t>
            </a:r>
            <a:endParaRPr sz="3000">
              <a:latin typeface="Verdana"/>
              <a:cs typeface="Verdana"/>
            </a:endParaRPr>
          </a:p>
          <a:p>
            <a:pPr marL="697865" marR="9360535">
              <a:lnSpc>
                <a:spcPts val="4200"/>
              </a:lnSpc>
              <a:spcBef>
                <a:spcPts val="100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65" dirty="0">
                <a:solidFill>
                  <a:srgbClr val="FFFFFF"/>
                </a:solidFill>
                <a:latin typeface="Verdana"/>
                <a:cs typeface="Verdana"/>
              </a:rPr>
              <a:t>2.2: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Khí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cháy,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65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30" dirty="0">
                <a:solidFill>
                  <a:srgbClr val="FFFFFF"/>
                </a:solidFill>
                <a:latin typeface="Verdana"/>
                <a:cs typeface="Verdana"/>
              </a:rPr>
              <a:t>2.3: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Khí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65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205912" y="780454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144612" y="248102"/>
                  </a:moveTo>
                  <a:lnTo>
                    <a:pt x="0" y="248102"/>
                  </a:lnTo>
                  <a:lnTo>
                    <a:pt x="143243" y="0"/>
                  </a:lnTo>
                  <a:lnTo>
                    <a:pt x="287856" y="0"/>
                  </a:lnTo>
                  <a:lnTo>
                    <a:pt x="144612" y="248102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71310" y="645616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4">
                  <a:moveTo>
                    <a:pt x="222458" y="134838"/>
                  </a:moveTo>
                  <a:lnTo>
                    <a:pt x="77845" y="134838"/>
                  </a:lnTo>
                  <a:lnTo>
                    <a:pt x="0" y="0"/>
                  </a:lnTo>
                  <a:lnTo>
                    <a:pt x="144606" y="0"/>
                  </a:lnTo>
                  <a:lnTo>
                    <a:pt x="222458" y="13483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8820" y="532352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287852" y="248102"/>
                  </a:moveTo>
                  <a:lnTo>
                    <a:pt x="143241" y="248102"/>
                  </a:lnTo>
                  <a:lnTo>
                    <a:pt x="0" y="0"/>
                  </a:lnTo>
                  <a:lnTo>
                    <a:pt x="144612" y="0"/>
                  </a:lnTo>
                  <a:lnTo>
                    <a:pt x="287852" y="248102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94214" y="780454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5">
                  <a:moveTo>
                    <a:pt x="144612" y="134838"/>
                  </a:moveTo>
                  <a:lnTo>
                    <a:pt x="0" y="134838"/>
                  </a:lnTo>
                  <a:lnTo>
                    <a:pt x="77847" y="0"/>
                  </a:lnTo>
                  <a:lnTo>
                    <a:pt x="222458" y="0"/>
                  </a:lnTo>
                  <a:lnTo>
                    <a:pt x="144612" y="1348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4353" rIns="0" bIns="0" rtlCol="0">
            <a:spAutoFit/>
          </a:bodyPr>
          <a:lstStyle/>
          <a:p>
            <a:pPr marL="28448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62F2E"/>
                </a:solidFill>
              </a:rPr>
              <a:t>2.1.</a:t>
            </a:r>
            <a:r>
              <a:rPr spc="-95" dirty="0">
                <a:solidFill>
                  <a:srgbClr val="F62F2E"/>
                </a:solidFill>
              </a:rPr>
              <a:t> </a:t>
            </a:r>
            <a:r>
              <a:rPr spc="-245" dirty="0">
                <a:solidFill>
                  <a:srgbClr val="F62F2E"/>
                </a:solidFill>
              </a:rPr>
              <a:t>Phân</a:t>
            </a:r>
            <a:r>
              <a:rPr spc="5" dirty="0">
                <a:solidFill>
                  <a:srgbClr val="F62F2E"/>
                </a:solidFill>
              </a:rPr>
              <a:t> </a:t>
            </a:r>
            <a:r>
              <a:rPr spc="-20" dirty="0">
                <a:solidFill>
                  <a:srgbClr val="F62F2E"/>
                </a:solidFill>
              </a:rPr>
              <a:t>loại</a:t>
            </a:r>
            <a:r>
              <a:rPr spc="-40" dirty="0">
                <a:solidFill>
                  <a:srgbClr val="F62F2E"/>
                </a:solidFill>
              </a:rPr>
              <a:t> </a:t>
            </a:r>
            <a:r>
              <a:rPr spc="-135" dirty="0">
                <a:solidFill>
                  <a:srgbClr val="F62F2E"/>
                </a:solidFill>
              </a:rPr>
              <a:t>hàng</a:t>
            </a:r>
            <a:r>
              <a:rPr spc="-40" dirty="0">
                <a:solidFill>
                  <a:srgbClr val="F62F2E"/>
                </a:solidFill>
              </a:rPr>
              <a:t> </a:t>
            </a:r>
            <a:r>
              <a:rPr spc="-195" dirty="0">
                <a:solidFill>
                  <a:srgbClr val="F62F2E"/>
                </a:solidFill>
              </a:rPr>
              <a:t>nguy</a:t>
            </a:r>
            <a:r>
              <a:rPr spc="-40" dirty="0">
                <a:solidFill>
                  <a:srgbClr val="F62F2E"/>
                </a:solidFill>
              </a:rPr>
              <a:t> </a:t>
            </a:r>
            <a:r>
              <a:rPr spc="-95" dirty="0">
                <a:solidFill>
                  <a:srgbClr val="F62F2E"/>
                </a:solidFill>
              </a:rPr>
              <a:t>hiểm</a:t>
            </a:r>
            <a:r>
              <a:rPr spc="-40" dirty="0">
                <a:solidFill>
                  <a:srgbClr val="F62F2E"/>
                </a:solidFill>
              </a:rPr>
              <a:t> </a:t>
            </a:r>
            <a:r>
              <a:rPr spc="-215" dirty="0">
                <a:solidFill>
                  <a:srgbClr val="F62F2E"/>
                </a:solidFill>
              </a:rPr>
              <a:t>theo</a:t>
            </a:r>
            <a:r>
              <a:rPr spc="-25" dirty="0">
                <a:solidFill>
                  <a:srgbClr val="F62F2E"/>
                </a:solidFill>
              </a:rPr>
              <a:t> UN</a:t>
            </a:r>
          </a:p>
        </p:txBody>
      </p:sp>
      <p:pic>
        <p:nvPicPr>
          <p:cNvPr id="12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3264392"/>
            <a:ext cx="133349" cy="133349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3797792"/>
            <a:ext cx="133349" cy="13334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4331192"/>
            <a:ext cx="133349" cy="133349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8064992"/>
            <a:ext cx="133349" cy="133349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8598392"/>
            <a:ext cx="133349" cy="133349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519749" y="1394317"/>
            <a:ext cx="16998315" cy="749300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700"/>
              </a:spcBef>
            </a:pP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62F2E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i</a:t>
            </a:r>
            <a:r>
              <a:rPr sz="3000" spc="-32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380" dirty="0">
                <a:solidFill>
                  <a:srgbClr val="F62F2E"/>
                </a:solidFill>
                <a:latin typeface="Verdana"/>
                <a:cs typeface="Verdana"/>
              </a:rPr>
              <a:t>3:</a:t>
            </a:r>
            <a:r>
              <a:rPr sz="3000" spc="-32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62F2E"/>
                </a:solidFill>
                <a:latin typeface="Verdana"/>
                <a:cs typeface="Verdana"/>
              </a:rPr>
              <a:t>Ch</a:t>
            </a:r>
            <a:r>
              <a:rPr sz="3000" spc="-459" dirty="0">
                <a:solidFill>
                  <a:srgbClr val="F62F2E"/>
                </a:solidFill>
                <a:latin typeface="Verdana"/>
                <a:cs typeface="Verdana"/>
              </a:rPr>
              <a:t>â</a:t>
            </a:r>
            <a:r>
              <a:rPr sz="4500" spc="540" baseline="12037" dirty="0">
                <a:solidFill>
                  <a:srgbClr val="F62F2E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62F2E"/>
                </a:solidFill>
                <a:latin typeface="Verdana"/>
                <a:cs typeface="Verdana"/>
              </a:rPr>
              <a:t>t</a:t>
            </a:r>
            <a:r>
              <a:rPr sz="3000" spc="-32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62F2E"/>
                </a:solidFill>
                <a:latin typeface="Verdana"/>
                <a:cs typeface="Verdana"/>
              </a:rPr>
              <a:t>l</a:t>
            </a:r>
            <a:r>
              <a:rPr sz="3000" spc="-30" dirty="0">
                <a:solidFill>
                  <a:srgbClr val="F62F2E"/>
                </a:solidFill>
                <a:latin typeface="Arial"/>
                <a:cs typeface="Arial"/>
              </a:rPr>
              <a:t>ỏ</a:t>
            </a:r>
            <a:r>
              <a:rPr sz="3000" spc="-30" dirty="0">
                <a:solidFill>
                  <a:srgbClr val="F62F2E"/>
                </a:solidFill>
                <a:latin typeface="Verdana"/>
                <a:cs typeface="Verdana"/>
              </a:rPr>
              <a:t>ng</a:t>
            </a:r>
            <a:r>
              <a:rPr sz="3000" spc="-32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62F2E"/>
                </a:solidFill>
                <a:latin typeface="Verdana"/>
                <a:cs typeface="Verdana"/>
              </a:rPr>
              <a:t>dê</a:t>
            </a:r>
            <a:r>
              <a:rPr sz="4500" spc="-120" baseline="12037" dirty="0">
                <a:solidFill>
                  <a:srgbClr val="F62F2E"/>
                </a:solidFill>
                <a:latin typeface="Verdana"/>
                <a:cs typeface="Verdana"/>
              </a:rPr>
              <a:t>̃</a:t>
            </a:r>
            <a:r>
              <a:rPr sz="4500" spc="-112" baseline="12037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62F2E"/>
                </a:solidFill>
                <a:latin typeface="Verdana"/>
                <a:cs typeface="Verdana"/>
              </a:rPr>
              <a:t>cháy</a:t>
            </a:r>
            <a:endParaRPr sz="3000">
              <a:latin typeface="Verdana"/>
              <a:cs typeface="Verdana"/>
            </a:endParaRPr>
          </a:p>
          <a:p>
            <a:pPr marL="50800" marR="67310">
              <a:lnSpc>
                <a:spcPts val="4200"/>
              </a:lnSpc>
              <a:spcBef>
                <a:spcPts val="240"/>
              </a:spcBef>
            </a:pP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3000" spc="-30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45" dirty="0">
                <a:solidFill>
                  <a:srgbClr val="FFFFFF"/>
                </a:solidFill>
                <a:latin typeface="Verdana"/>
                <a:cs typeface="Verdana"/>
              </a:rPr>
              <a:t>4: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59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4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3000" spc="-490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494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dê</a:t>
            </a:r>
            <a:r>
              <a:rPr sz="4500" spc="-120" baseline="12037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500" spc="13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60" dirty="0">
                <a:solidFill>
                  <a:srgbClr val="FFFFFF"/>
                </a:solidFill>
                <a:latin typeface="Verdana"/>
                <a:cs typeface="Verdana"/>
              </a:rPr>
              <a:t>cháy;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kh</a:t>
            </a:r>
            <a:r>
              <a:rPr sz="3000" spc="-114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năng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60" dirty="0">
                <a:solidFill>
                  <a:srgbClr val="FFFFFF"/>
                </a:solidFill>
                <a:latin typeface="Verdana"/>
                <a:cs typeface="Verdana"/>
              </a:rPr>
              <a:t>cháy;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khi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ti</a:t>
            </a:r>
            <a:r>
              <a:rPr sz="3000" spc="-39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3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xúc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20" dirty="0">
                <a:solidFill>
                  <a:srgbClr val="FFFFFF"/>
                </a:solidFill>
                <a:latin typeface="Verdana"/>
                <a:cs typeface="Verdana"/>
              </a:rPr>
              <a:t>sẽ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sinh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ra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khí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dê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cháy</a:t>
            </a:r>
            <a:endParaRPr sz="3000">
              <a:latin typeface="Verdana"/>
              <a:cs typeface="Verdana"/>
            </a:endParaRPr>
          </a:p>
          <a:p>
            <a:pPr marL="697865" marR="196850">
              <a:lnSpc>
                <a:spcPts val="4200"/>
              </a:lnSpc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30" dirty="0">
                <a:solidFill>
                  <a:srgbClr val="FFFFFF"/>
                </a:solidFill>
                <a:latin typeface="Verdana"/>
                <a:cs typeface="Verdana"/>
              </a:rPr>
              <a:t>4.1: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59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4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3000" spc="-490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494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dê</a:t>
            </a:r>
            <a:r>
              <a:rPr sz="4500" spc="-120" baseline="12037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500" spc="15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cháy,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155" dirty="0">
                <a:solidFill>
                  <a:srgbClr val="FFFFFF"/>
                </a:solidFill>
                <a:latin typeface="Verdana"/>
                <a:cs typeface="Verdana"/>
              </a:rPr>
              <a:t>ng,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3000" spc="-490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494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kh</a:t>
            </a:r>
            <a:r>
              <a:rPr sz="3000" spc="-114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6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polyme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hóa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4.2: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kh</a:t>
            </a:r>
            <a:r>
              <a:rPr sz="3000" spc="-114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năng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cháy</a:t>
            </a:r>
            <a:endParaRPr sz="3000">
              <a:latin typeface="Verdana"/>
              <a:cs typeface="Verdana"/>
            </a:endParaRPr>
          </a:p>
          <a:p>
            <a:pPr marL="697865">
              <a:lnSpc>
                <a:spcPct val="100000"/>
              </a:lnSpc>
              <a:spcBef>
                <a:spcPts val="360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4.3: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59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4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khi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ti</a:t>
            </a:r>
            <a:r>
              <a:rPr sz="3000" spc="-39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3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xúc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sinh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ra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khí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dê</a:t>
            </a:r>
            <a:r>
              <a:rPr sz="4500" spc="-120" baseline="12037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500" spc="11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cháy</a:t>
            </a:r>
            <a:endParaRPr sz="3000">
              <a:latin typeface="Verdana"/>
              <a:cs typeface="Verdana"/>
            </a:endParaRPr>
          </a:p>
          <a:p>
            <a:pPr marL="50800" marR="9264015">
              <a:lnSpc>
                <a:spcPct val="116700"/>
              </a:lnSpc>
              <a:spcBef>
                <a:spcPts val="4195"/>
              </a:spcBef>
            </a:pP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62F2E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360" dirty="0">
                <a:solidFill>
                  <a:srgbClr val="F62F2E"/>
                </a:solidFill>
                <a:latin typeface="Verdana"/>
                <a:cs typeface="Verdana"/>
              </a:rPr>
              <a:t>5:</a:t>
            </a:r>
            <a:r>
              <a:rPr sz="3000" spc="-29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62F2E"/>
                </a:solidFill>
                <a:latin typeface="Verdana"/>
                <a:cs typeface="Verdana"/>
              </a:rPr>
              <a:t>Các</a:t>
            </a:r>
            <a:r>
              <a:rPr sz="3000" spc="-29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62F2E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62F2E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62F2E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62F2E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62F2E"/>
                </a:solidFill>
                <a:latin typeface="Verdana"/>
                <a:cs typeface="Verdana"/>
              </a:rPr>
              <a:t>oxy</a:t>
            </a:r>
            <a:r>
              <a:rPr sz="3000" spc="-30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62F2E"/>
                </a:solidFill>
                <a:latin typeface="Verdana"/>
                <a:cs typeface="Verdana"/>
              </a:rPr>
              <a:t>hóa</a:t>
            </a:r>
            <a:r>
              <a:rPr sz="3000" spc="-29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62F2E"/>
                </a:solidFill>
                <a:latin typeface="Verdana"/>
                <a:cs typeface="Verdana"/>
              </a:rPr>
              <a:t>và</a:t>
            </a:r>
            <a:r>
              <a:rPr sz="3000" spc="-29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62F2E"/>
                </a:solidFill>
                <a:latin typeface="Verdana"/>
                <a:cs typeface="Verdana"/>
              </a:rPr>
              <a:t>peroxit</a:t>
            </a:r>
            <a:r>
              <a:rPr sz="3000" spc="-29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62F2E"/>
                </a:solidFill>
                <a:latin typeface="Verdana"/>
                <a:cs typeface="Verdana"/>
              </a:rPr>
              <a:t>h</a:t>
            </a:r>
            <a:r>
              <a:rPr sz="3000" spc="-50" dirty="0">
                <a:solidFill>
                  <a:srgbClr val="F62F2E"/>
                </a:solidFill>
                <a:latin typeface="Arial"/>
                <a:cs typeface="Arial"/>
              </a:rPr>
              <a:t>ữ</a:t>
            </a:r>
            <a:r>
              <a:rPr sz="3000" spc="-50" dirty="0">
                <a:solidFill>
                  <a:srgbClr val="F62F2E"/>
                </a:solidFill>
                <a:latin typeface="Verdana"/>
                <a:cs typeface="Verdana"/>
              </a:rPr>
              <a:t>u</a:t>
            </a:r>
            <a:r>
              <a:rPr sz="3000" spc="-29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62F2E"/>
                </a:solidFill>
                <a:latin typeface="Verdana"/>
                <a:cs typeface="Verdana"/>
              </a:rPr>
              <a:t>c</a:t>
            </a:r>
            <a:r>
              <a:rPr sz="3000" spc="-25" dirty="0">
                <a:solidFill>
                  <a:srgbClr val="F62F2E"/>
                </a:solidFill>
                <a:latin typeface="Arial"/>
                <a:cs typeface="Arial"/>
              </a:rPr>
              <a:t>ơ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45" dirty="0">
                <a:solidFill>
                  <a:srgbClr val="FFFFFF"/>
                </a:solidFill>
                <a:latin typeface="Verdana"/>
                <a:cs typeface="Verdana"/>
              </a:rPr>
              <a:t>5.1: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59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4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oxy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hóa</a:t>
            </a:r>
            <a:endParaRPr sz="3000">
              <a:latin typeface="Verdana"/>
              <a:cs typeface="Verdana"/>
            </a:endParaRPr>
          </a:p>
          <a:p>
            <a:pPr marL="50800">
              <a:lnSpc>
                <a:spcPct val="100000"/>
              </a:lnSpc>
              <a:spcBef>
                <a:spcPts val="600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30" dirty="0">
                <a:solidFill>
                  <a:srgbClr val="FFFFFF"/>
                </a:solidFill>
                <a:latin typeface="Verdana"/>
                <a:cs typeface="Verdana"/>
              </a:rPr>
              <a:t>5.2: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Peroxide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ữ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endParaRPr sz="3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650">
              <a:latin typeface="Arial"/>
              <a:cs typeface="Arial"/>
            </a:endParaRPr>
          </a:p>
          <a:p>
            <a:pPr marL="697865" marR="9541510" indent="-647700">
              <a:lnSpc>
                <a:spcPct val="116700"/>
              </a:lnSpc>
            </a:pP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62F2E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i</a:t>
            </a:r>
            <a:r>
              <a:rPr sz="3000" spc="-30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280" dirty="0">
                <a:solidFill>
                  <a:srgbClr val="F62F2E"/>
                </a:solidFill>
                <a:latin typeface="Verdana"/>
                <a:cs typeface="Verdana"/>
              </a:rPr>
              <a:t>6:</a:t>
            </a:r>
            <a:r>
              <a:rPr sz="3000" spc="-30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62F2E"/>
                </a:solidFill>
                <a:latin typeface="Verdana"/>
                <a:cs typeface="Verdana"/>
              </a:rPr>
              <a:t>Các</a:t>
            </a:r>
            <a:r>
              <a:rPr sz="3000" spc="-30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62F2E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62F2E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62F2E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62F2E"/>
                </a:solidFill>
                <a:latin typeface="Verdana"/>
                <a:cs typeface="Verdana"/>
              </a:rPr>
              <a:t>t</a:t>
            </a:r>
            <a:r>
              <a:rPr sz="3000" spc="-30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62F2E"/>
                </a:solidFill>
                <a:latin typeface="Verdana"/>
                <a:cs typeface="Verdana"/>
              </a:rPr>
              <a:t>đ</a:t>
            </a:r>
            <a:r>
              <a:rPr sz="3000" spc="90" dirty="0">
                <a:solidFill>
                  <a:srgbClr val="F62F2E"/>
                </a:solidFill>
                <a:latin typeface="Arial"/>
                <a:cs typeface="Arial"/>
              </a:rPr>
              <a:t>ộ</a:t>
            </a:r>
            <a:r>
              <a:rPr sz="3000" spc="90" dirty="0">
                <a:solidFill>
                  <a:srgbClr val="F62F2E"/>
                </a:solidFill>
                <a:latin typeface="Verdana"/>
                <a:cs typeface="Verdana"/>
              </a:rPr>
              <a:t>c</a:t>
            </a:r>
            <a:r>
              <a:rPr sz="3000" spc="-30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62F2E"/>
                </a:solidFill>
                <a:latin typeface="Verdana"/>
                <a:cs typeface="Verdana"/>
              </a:rPr>
              <a:t>h</a:t>
            </a:r>
            <a:r>
              <a:rPr sz="3000" spc="-35" dirty="0">
                <a:solidFill>
                  <a:srgbClr val="F62F2E"/>
                </a:solidFill>
                <a:latin typeface="Arial"/>
                <a:cs typeface="Arial"/>
              </a:rPr>
              <a:t>ạ</a:t>
            </a:r>
            <a:r>
              <a:rPr sz="3000" spc="-35" dirty="0">
                <a:solidFill>
                  <a:srgbClr val="F62F2E"/>
                </a:solidFill>
                <a:latin typeface="Verdana"/>
                <a:cs typeface="Verdana"/>
              </a:rPr>
              <a:t>i</a:t>
            </a:r>
            <a:r>
              <a:rPr sz="3000" spc="-30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62F2E"/>
                </a:solidFill>
                <a:latin typeface="Verdana"/>
                <a:cs typeface="Verdana"/>
              </a:rPr>
              <a:t>và</a:t>
            </a:r>
            <a:r>
              <a:rPr sz="3000" spc="-30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62F2E"/>
                </a:solidFill>
                <a:latin typeface="Verdana"/>
                <a:cs typeface="Verdana"/>
              </a:rPr>
              <a:t>truy</a:t>
            </a:r>
            <a:r>
              <a:rPr sz="3000" spc="-770" dirty="0">
                <a:solidFill>
                  <a:srgbClr val="F62F2E"/>
                </a:solidFill>
                <a:latin typeface="Verdana"/>
                <a:cs typeface="Verdana"/>
              </a:rPr>
              <a:t>ê</a:t>
            </a:r>
            <a:r>
              <a:rPr sz="4500" spc="-52" baseline="12037" dirty="0">
                <a:solidFill>
                  <a:srgbClr val="F62F2E"/>
                </a:solidFill>
                <a:latin typeface="Verdana"/>
                <a:cs typeface="Verdana"/>
              </a:rPr>
              <a:t>̀</a:t>
            </a:r>
            <a:r>
              <a:rPr sz="4500" spc="-509" baseline="12037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62F2E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62F2E"/>
                </a:solidFill>
                <a:latin typeface="Verdana"/>
                <a:cs typeface="Verdana"/>
              </a:rPr>
              <a:t>nhi</a:t>
            </a:r>
            <a:r>
              <a:rPr sz="3000" spc="-434" dirty="0">
                <a:solidFill>
                  <a:srgbClr val="F62F2E"/>
                </a:solidFill>
                <a:latin typeface="Verdana"/>
                <a:cs typeface="Verdana"/>
              </a:rPr>
              <a:t>ê</a:t>
            </a:r>
            <a:r>
              <a:rPr sz="4500" spc="555" baseline="12037" dirty="0">
                <a:solidFill>
                  <a:srgbClr val="F62F2E"/>
                </a:solidFill>
                <a:latin typeface="Verdana"/>
                <a:cs typeface="Verdana"/>
              </a:rPr>
              <a:t>̃</a:t>
            </a:r>
            <a:r>
              <a:rPr sz="3000" spc="-20" dirty="0">
                <a:solidFill>
                  <a:srgbClr val="F62F2E"/>
                </a:solidFill>
                <a:latin typeface="Verdana"/>
                <a:cs typeface="Verdana"/>
              </a:rPr>
              <a:t>m</a:t>
            </a:r>
            <a:r>
              <a:rPr sz="3000" spc="-2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6.1: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59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4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3000">
              <a:latin typeface="Verdana"/>
              <a:cs typeface="Verdana"/>
            </a:endParaRPr>
          </a:p>
          <a:p>
            <a:pPr marL="697865">
              <a:lnSpc>
                <a:spcPct val="100000"/>
              </a:lnSpc>
              <a:spcBef>
                <a:spcPts val="600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6.2: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59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4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lây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nhi</a:t>
            </a:r>
            <a:r>
              <a:rPr sz="3000" spc="-42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69" baseline="12037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205912" y="780454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144612" y="248102"/>
                  </a:moveTo>
                  <a:lnTo>
                    <a:pt x="0" y="248102"/>
                  </a:lnTo>
                  <a:lnTo>
                    <a:pt x="143243" y="0"/>
                  </a:lnTo>
                  <a:lnTo>
                    <a:pt x="287856" y="0"/>
                  </a:lnTo>
                  <a:lnTo>
                    <a:pt x="144612" y="248102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71310" y="645616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4">
                  <a:moveTo>
                    <a:pt x="222458" y="134838"/>
                  </a:moveTo>
                  <a:lnTo>
                    <a:pt x="77845" y="134838"/>
                  </a:lnTo>
                  <a:lnTo>
                    <a:pt x="0" y="0"/>
                  </a:lnTo>
                  <a:lnTo>
                    <a:pt x="144606" y="0"/>
                  </a:lnTo>
                  <a:lnTo>
                    <a:pt x="222458" y="13483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8820" y="532352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287852" y="248102"/>
                  </a:moveTo>
                  <a:lnTo>
                    <a:pt x="143241" y="248102"/>
                  </a:lnTo>
                  <a:lnTo>
                    <a:pt x="0" y="0"/>
                  </a:lnTo>
                  <a:lnTo>
                    <a:pt x="144612" y="0"/>
                  </a:lnTo>
                  <a:lnTo>
                    <a:pt x="287852" y="248102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94214" y="780454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5">
                  <a:moveTo>
                    <a:pt x="144612" y="134838"/>
                  </a:moveTo>
                  <a:lnTo>
                    <a:pt x="0" y="134838"/>
                  </a:lnTo>
                  <a:lnTo>
                    <a:pt x="77847" y="0"/>
                  </a:lnTo>
                  <a:lnTo>
                    <a:pt x="222458" y="0"/>
                  </a:lnTo>
                  <a:lnTo>
                    <a:pt x="144612" y="1348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4353" rIns="0" bIns="0" rtlCol="0">
            <a:spAutoFit/>
          </a:bodyPr>
          <a:lstStyle/>
          <a:p>
            <a:pPr marL="28448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62F2E"/>
                </a:solidFill>
              </a:rPr>
              <a:t>2.1.</a:t>
            </a:r>
            <a:r>
              <a:rPr spc="-95" dirty="0">
                <a:solidFill>
                  <a:srgbClr val="F62F2E"/>
                </a:solidFill>
              </a:rPr>
              <a:t> </a:t>
            </a:r>
            <a:r>
              <a:rPr spc="-245" dirty="0">
                <a:solidFill>
                  <a:srgbClr val="F62F2E"/>
                </a:solidFill>
              </a:rPr>
              <a:t>Phân</a:t>
            </a:r>
            <a:r>
              <a:rPr spc="5" dirty="0">
                <a:solidFill>
                  <a:srgbClr val="F62F2E"/>
                </a:solidFill>
              </a:rPr>
              <a:t> </a:t>
            </a:r>
            <a:r>
              <a:rPr spc="-20" dirty="0">
                <a:solidFill>
                  <a:srgbClr val="F62F2E"/>
                </a:solidFill>
              </a:rPr>
              <a:t>loại</a:t>
            </a:r>
            <a:r>
              <a:rPr spc="-40" dirty="0">
                <a:solidFill>
                  <a:srgbClr val="F62F2E"/>
                </a:solidFill>
              </a:rPr>
              <a:t> </a:t>
            </a:r>
            <a:r>
              <a:rPr spc="-135" dirty="0">
                <a:solidFill>
                  <a:srgbClr val="F62F2E"/>
                </a:solidFill>
              </a:rPr>
              <a:t>hàng</a:t>
            </a:r>
            <a:r>
              <a:rPr spc="-40" dirty="0">
                <a:solidFill>
                  <a:srgbClr val="F62F2E"/>
                </a:solidFill>
              </a:rPr>
              <a:t> </a:t>
            </a:r>
            <a:r>
              <a:rPr spc="-195" dirty="0">
                <a:solidFill>
                  <a:srgbClr val="F62F2E"/>
                </a:solidFill>
              </a:rPr>
              <a:t>nguy</a:t>
            </a:r>
            <a:r>
              <a:rPr spc="-40" dirty="0">
                <a:solidFill>
                  <a:srgbClr val="F62F2E"/>
                </a:solidFill>
              </a:rPr>
              <a:t> </a:t>
            </a:r>
            <a:r>
              <a:rPr spc="-95" dirty="0">
                <a:solidFill>
                  <a:srgbClr val="F62F2E"/>
                </a:solidFill>
              </a:rPr>
              <a:t>hiểm</a:t>
            </a:r>
            <a:r>
              <a:rPr spc="-40" dirty="0">
                <a:solidFill>
                  <a:srgbClr val="F62F2E"/>
                </a:solidFill>
              </a:rPr>
              <a:t> </a:t>
            </a:r>
            <a:r>
              <a:rPr spc="-215" dirty="0">
                <a:solidFill>
                  <a:srgbClr val="F62F2E"/>
                </a:solidFill>
              </a:rPr>
              <a:t>theo</a:t>
            </a:r>
            <a:r>
              <a:rPr spc="-25" dirty="0">
                <a:solidFill>
                  <a:srgbClr val="F62F2E"/>
                </a:solidFill>
              </a:rPr>
              <a:t> UN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545149" y="1470517"/>
            <a:ext cx="15309215" cy="3683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00"/>
              </a:spcBef>
            </a:pP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62F2E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509" dirty="0">
                <a:solidFill>
                  <a:srgbClr val="F62F2E"/>
                </a:solidFill>
                <a:latin typeface="Verdana"/>
                <a:cs typeface="Verdana"/>
              </a:rPr>
              <a:t>7:</a:t>
            </a:r>
            <a:r>
              <a:rPr sz="3000" spc="-29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62F2E"/>
                </a:solidFill>
                <a:latin typeface="Verdana"/>
                <a:cs typeface="Verdana"/>
              </a:rPr>
              <a:t>Ch</a:t>
            </a:r>
            <a:r>
              <a:rPr sz="3000" spc="-459" dirty="0">
                <a:solidFill>
                  <a:srgbClr val="F62F2E"/>
                </a:solidFill>
                <a:latin typeface="Verdana"/>
                <a:cs typeface="Verdana"/>
              </a:rPr>
              <a:t>â</a:t>
            </a:r>
            <a:r>
              <a:rPr sz="4500" spc="540" baseline="12037" dirty="0">
                <a:solidFill>
                  <a:srgbClr val="F62F2E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62F2E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62F2E"/>
                </a:solidFill>
                <a:latin typeface="Verdana"/>
                <a:cs typeface="Verdana"/>
              </a:rPr>
              <a:t>phóng</a:t>
            </a:r>
            <a:r>
              <a:rPr sz="3000" spc="-29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62F2E"/>
                </a:solidFill>
                <a:latin typeface="Verdana"/>
                <a:cs typeface="Verdana"/>
              </a:rPr>
              <a:t>x</a:t>
            </a:r>
            <a:r>
              <a:rPr sz="3000" spc="-25" dirty="0">
                <a:solidFill>
                  <a:srgbClr val="F62F2E"/>
                </a:solidFill>
                <a:latin typeface="Arial"/>
                <a:cs typeface="Arial"/>
              </a:rPr>
              <a:t>ạ</a:t>
            </a:r>
            <a:endParaRPr sz="3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4150">
              <a:latin typeface="Arial"/>
              <a:cs typeface="Arial"/>
            </a:endParaRPr>
          </a:p>
          <a:p>
            <a:pPr marL="25400">
              <a:lnSpc>
                <a:spcPct val="100000"/>
              </a:lnSpc>
            </a:pP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62F2E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i</a:t>
            </a:r>
            <a:r>
              <a:rPr sz="3000" spc="-30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345" dirty="0">
                <a:solidFill>
                  <a:srgbClr val="F62F2E"/>
                </a:solidFill>
                <a:latin typeface="Verdana"/>
                <a:cs typeface="Verdana"/>
              </a:rPr>
              <a:t>8:</a:t>
            </a:r>
            <a:r>
              <a:rPr sz="3000" spc="-29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62F2E"/>
                </a:solidFill>
                <a:latin typeface="Verdana"/>
                <a:cs typeface="Verdana"/>
              </a:rPr>
              <a:t>Ch</a:t>
            </a:r>
            <a:r>
              <a:rPr sz="3000" spc="-459" dirty="0">
                <a:solidFill>
                  <a:srgbClr val="F62F2E"/>
                </a:solidFill>
                <a:latin typeface="Verdana"/>
                <a:cs typeface="Verdana"/>
              </a:rPr>
              <a:t>â</a:t>
            </a:r>
            <a:r>
              <a:rPr sz="4500" spc="540" baseline="12037" dirty="0">
                <a:solidFill>
                  <a:srgbClr val="F62F2E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62F2E"/>
                </a:solidFill>
                <a:latin typeface="Verdana"/>
                <a:cs typeface="Verdana"/>
              </a:rPr>
              <a:t>t</a:t>
            </a:r>
            <a:r>
              <a:rPr sz="3000" spc="-30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62F2E"/>
                </a:solidFill>
                <a:latin typeface="Verdana"/>
                <a:cs typeface="Verdana"/>
              </a:rPr>
              <a:t>ăn</a:t>
            </a:r>
            <a:r>
              <a:rPr sz="3000" spc="-30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62F2E"/>
                </a:solidFill>
                <a:latin typeface="Verdana"/>
                <a:cs typeface="Verdana"/>
              </a:rPr>
              <a:t>mòn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3950">
              <a:latin typeface="Verdana"/>
              <a:cs typeface="Verdana"/>
            </a:endParaRPr>
          </a:p>
          <a:p>
            <a:pPr marL="25400">
              <a:lnSpc>
                <a:spcPct val="100000"/>
              </a:lnSpc>
            </a:pP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62F2E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280" dirty="0">
                <a:solidFill>
                  <a:srgbClr val="F62F2E"/>
                </a:solidFill>
                <a:latin typeface="Verdana"/>
                <a:cs typeface="Verdana"/>
              </a:rPr>
              <a:t>9:</a:t>
            </a:r>
            <a:r>
              <a:rPr sz="3000" spc="-29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62F2E"/>
                </a:solidFill>
                <a:latin typeface="Verdana"/>
                <a:cs typeface="Verdana"/>
              </a:rPr>
              <a:t>Các</a:t>
            </a:r>
            <a:r>
              <a:rPr sz="3000" spc="-28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62F2E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62F2E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62F2E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62F2E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62F2E"/>
                </a:solidFill>
                <a:latin typeface="Verdana"/>
                <a:cs typeface="Verdana"/>
              </a:rPr>
              <a:t>và</a:t>
            </a:r>
            <a:r>
              <a:rPr sz="3000" spc="-29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62F2E"/>
                </a:solidFill>
                <a:latin typeface="Verdana"/>
                <a:cs typeface="Verdana"/>
              </a:rPr>
              <a:t>v</a:t>
            </a:r>
            <a:r>
              <a:rPr sz="3000" spc="-10" dirty="0">
                <a:solidFill>
                  <a:srgbClr val="F62F2E"/>
                </a:solidFill>
                <a:latin typeface="Arial"/>
                <a:cs typeface="Arial"/>
              </a:rPr>
              <a:t>ậ</a:t>
            </a:r>
            <a:r>
              <a:rPr sz="3000" spc="-10" dirty="0">
                <a:solidFill>
                  <a:srgbClr val="F62F2E"/>
                </a:solidFill>
                <a:latin typeface="Verdana"/>
                <a:cs typeface="Verdana"/>
              </a:rPr>
              <a:t>t</a:t>
            </a:r>
            <a:r>
              <a:rPr sz="3000" spc="-28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62F2E"/>
                </a:solidFill>
                <a:latin typeface="Verdana"/>
                <a:cs typeface="Verdana"/>
              </a:rPr>
              <a:t>ph</a:t>
            </a:r>
            <a:r>
              <a:rPr sz="3000" spc="-50" dirty="0">
                <a:solidFill>
                  <a:srgbClr val="F62F2E"/>
                </a:solidFill>
                <a:latin typeface="Arial"/>
                <a:cs typeface="Arial"/>
              </a:rPr>
              <a:t>ẩ</a:t>
            </a:r>
            <a:r>
              <a:rPr sz="3000" spc="-50" dirty="0">
                <a:solidFill>
                  <a:srgbClr val="F62F2E"/>
                </a:solidFill>
                <a:latin typeface="Verdana"/>
                <a:cs typeface="Verdana"/>
              </a:rPr>
              <a:t>m</a:t>
            </a:r>
            <a:r>
              <a:rPr sz="3000" spc="-29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62F2E"/>
                </a:solidFill>
                <a:latin typeface="Verdana"/>
                <a:cs typeface="Verdana"/>
              </a:rPr>
              <a:t>nguy</a:t>
            </a:r>
            <a:r>
              <a:rPr sz="3000" spc="-29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62F2E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62F2E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62F2E"/>
                </a:solidFill>
                <a:latin typeface="Verdana"/>
                <a:cs typeface="Verdana"/>
              </a:rPr>
              <a:t>m</a:t>
            </a:r>
            <a:r>
              <a:rPr sz="3000" spc="-28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62F2E"/>
                </a:solidFill>
                <a:latin typeface="Verdana"/>
                <a:cs typeface="Verdana"/>
              </a:rPr>
              <a:t>khác,</a:t>
            </a:r>
            <a:r>
              <a:rPr sz="3000" spc="-29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62F2E"/>
                </a:solidFill>
                <a:latin typeface="Verdana"/>
                <a:cs typeface="Verdana"/>
              </a:rPr>
              <a:t>k</a:t>
            </a:r>
            <a:r>
              <a:rPr sz="3000" spc="-140" dirty="0">
                <a:solidFill>
                  <a:srgbClr val="F62F2E"/>
                </a:solidFill>
                <a:latin typeface="Arial"/>
                <a:cs typeface="Arial"/>
              </a:rPr>
              <a:t>ể</a:t>
            </a:r>
            <a:r>
              <a:rPr sz="3000" spc="-65" dirty="0">
                <a:solidFill>
                  <a:srgbClr val="F62F2E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62F2E"/>
                </a:solidFill>
                <a:latin typeface="Arial"/>
                <a:cs typeface="Arial"/>
              </a:rPr>
              <a:t>ả</a:t>
            </a:r>
            <a:r>
              <a:rPr sz="3000" spc="-70" dirty="0">
                <a:solidFill>
                  <a:srgbClr val="F62F2E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62F2E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62F2E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62F2E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62F2E"/>
                </a:solidFill>
                <a:latin typeface="Verdana"/>
                <a:cs typeface="Verdana"/>
              </a:rPr>
              <a:t>t</a:t>
            </a:r>
            <a:r>
              <a:rPr sz="3000" spc="-28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62F2E"/>
                </a:solidFill>
                <a:latin typeface="Verdana"/>
                <a:cs typeface="Verdana"/>
              </a:rPr>
              <a:t>đ</a:t>
            </a:r>
            <a:r>
              <a:rPr sz="3000" spc="90" dirty="0">
                <a:solidFill>
                  <a:srgbClr val="F62F2E"/>
                </a:solidFill>
                <a:latin typeface="Arial"/>
                <a:cs typeface="Arial"/>
              </a:rPr>
              <a:t>ộ</a:t>
            </a:r>
            <a:r>
              <a:rPr sz="3000" spc="90" dirty="0">
                <a:solidFill>
                  <a:srgbClr val="F62F2E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62F2E"/>
                </a:solidFill>
                <a:latin typeface="Verdana"/>
                <a:cs typeface="Verdana"/>
              </a:rPr>
              <a:t>h</a:t>
            </a:r>
            <a:r>
              <a:rPr sz="3000" spc="-35" dirty="0">
                <a:solidFill>
                  <a:srgbClr val="F62F2E"/>
                </a:solidFill>
                <a:latin typeface="Arial"/>
                <a:cs typeface="Arial"/>
              </a:rPr>
              <a:t>ạ</a:t>
            </a:r>
            <a:r>
              <a:rPr sz="3000" spc="-35" dirty="0">
                <a:solidFill>
                  <a:srgbClr val="F62F2E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62F2E"/>
                </a:solidFill>
                <a:latin typeface="Verdana"/>
                <a:cs typeface="Verdana"/>
              </a:rPr>
              <a:t>cho</a:t>
            </a:r>
            <a:r>
              <a:rPr sz="3000" spc="-285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62F2E"/>
                </a:solidFill>
                <a:latin typeface="Verdana"/>
                <a:cs typeface="Verdana"/>
              </a:rPr>
              <a:t>môi</a:t>
            </a:r>
            <a:r>
              <a:rPr sz="3000" spc="-290" dirty="0">
                <a:solidFill>
                  <a:srgbClr val="F62F2E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62F2E"/>
                </a:solidFill>
                <a:latin typeface="Verdana"/>
                <a:cs typeface="Verdana"/>
              </a:rPr>
              <a:t>tr</a:t>
            </a:r>
            <a:r>
              <a:rPr sz="3000" spc="-10" dirty="0">
                <a:solidFill>
                  <a:srgbClr val="F62F2E"/>
                </a:solidFill>
                <a:latin typeface="Arial"/>
                <a:cs typeface="Arial"/>
              </a:rPr>
              <a:t>ườ</a:t>
            </a:r>
            <a:r>
              <a:rPr sz="3000" spc="-10" dirty="0">
                <a:solidFill>
                  <a:srgbClr val="F62F2E"/>
                </a:solidFill>
                <a:latin typeface="Verdana"/>
                <a:cs typeface="Verdana"/>
              </a:rPr>
              <a:t>ng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3950">
              <a:latin typeface="Verdana"/>
              <a:cs typeface="Verdana"/>
            </a:endParaRPr>
          </a:p>
          <a:p>
            <a:pPr marL="25400">
              <a:lnSpc>
                <a:spcPct val="100000"/>
              </a:lnSpc>
            </a:pPr>
            <a:r>
              <a:rPr sz="3000" spc="-500" dirty="0">
                <a:solidFill>
                  <a:srgbClr val="FFFFFF"/>
                </a:solidFill>
                <a:latin typeface="Verdana"/>
                <a:cs typeface="Verdana"/>
              </a:rPr>
              <a:t>**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Sô</a:t>
            </a:r>
            <a:r>
              <a:rPr sz="4500" spc="-41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28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62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m.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54539" y="0"/>
            <a:ext cx="15713074" cy="10046523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205912" y="780454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144612" y="248102"/>
                  </a:moveTo>
                  <a:lnTo>
                    <a:pt x="0" y="248102"/>
                  </a:lnTo>
                  <a:lnTo>
                    <a:pt x="143243" y="0"/>
                  </a:lnTo>
                  <a:lnTo>
                    <a:pt x="287856" y="0"/>
                  </a:lnTo>
                  <a:lnTo>
                    <a:pt x="144612" y="248102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71310" y="645616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4">
                  <a:moveTo>
                    <a:pt x="222458" y="134838"/>
                  </a:moveTo>
                  <a:lnTo>
                    <a:pt x="77845" y="134838"/>
                  </a:lnTo>
                  <a:lnTo>
                    <a:pt x="0" y="0"/>
                  </a:lnTo>
                  <a:lnTo>
                    <a:pt x="144606" y="0"/>
                  </a:lnTo>
                  <a:lnTo>
                    <a:pt x="222458" y="13483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8820" y="532352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287852" y="248102"/>
                  </a:moveTo>
                  <a:lnTo>
                    <a:pt x="143241" y="248102"/>
                  </a:lnTo>
                  <a:lnTo>
                    <a:pt x="0" y="0"/>
                  </a:lnTo>
                  <a:lnTo>
                    <a:pt x="144612" y="0"/>
                  </a:lnTo>
                  <a:lnTo>
                    <a:pt x="287852" y="248102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94214" y="780454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5">
                  <a:moveTo>
                    <a:pt x="144612" y="134838"/>
                  </a:moveTo>
                  <a:lnTo>
                    <a:pt x="0" y="134838"/>
                  </a:lnTo>
                  <a:lnTo>
                    <a:pt x="77847" y="0"/>
                  </a:lnTo>
                  <a:lnTo>
                    <a:pt x="222458" y="0"/>
                  </a:lnTo>
                  <a:lnTo>
                    <a:pt x="144612" y="1348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4353" rIns="0" bIns="0" rtlCol="0">
            <a:spAutoFit/>
          </a:bodyPr>
          <a:lstStyle/>
          <a:p>
            <a:pPr marL="28448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62F2E"/>
                </a:solidFill>
              </a:rPr>
              <a:t>2.2.</a:t>
            </a:r>
            <a:r>
              <a:rPr spc="-70" dirty="0">
                <a:solidFill>
                  <a:srgbClr val="F62F2E"/>
                </a:solidFill>
              </a:rPr>
              <a:t> </a:t>
            </a:r>
            <a:r>
              <a:rPr dirty="0">
                <a:solidFill>
                  <a:srgbClr val="F62F2E"/>
                </a:solidFill>
              </a:rPr>
              <a:t>Một</a:t>
            </a:r>
            <a:r>
              <a:rPr spc="-25" dirty="0">
                <a:solidFill>
                  <a:srgbClr val="F62F2E"/>
                </a:solidFill>
              </a:rPr>
              <a:t> </a:t>
            </a:r>
            <a:r>
              <a:rPr spc="-254" dirty="0">
                <a:solidFill>
                  <a:srgbClr val="F62F2E"/>
                </a:solidFill>
              </a:rPr>
              <a:t>số</a:t>
            </a:r>
            <a:r>
              <a:rPr spc="10" dirty="0">
                <a:solidFill>
                  <a:srgbClr val="F62F2E"/>
                </a:solidFill>
              </a:rPr>
              <a:t> </a:t>
            </a:r>
            <a:r>
              <a:rPr spc="-30" dirty="0">
                <a:solidFill>
                  <a:srgbClr val="F62F2E"/>
                </a:solidFill>
              </a:rPr>
              <a:t>lưu </a:t>
            </a:r>
            <a:r>
              <a:rPr spc="-50" dirty="0">
                <a:solidFill>
                  <a:srgbClr val="F62F2E"/>
                </a:solidFill>
              </a:rPr>
              <a:t>ý</a:t>
            </a:r>
          </a:p>
        </p:txBody>
      </p:sp>
      <p:pic>
        <p:nvPicPr>
          <p:cNvPr id="12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2009117"/>
            <a:ext cx="133349" cy="133349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3609316"/>
            <a:ext cx="133349" cy="13334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5209516"/>
            <a:ext cx="133349" cy="133349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1154749" y="1739241"/>
            <a:ext cx="16489680" cy="4826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00" marR="67310">
              <a:lnSpc>
                <a:spcPct val="116700"/>
              </a:lnSpc>
              <a:spcBef>
                <a:spcPts val="95"/>
              </a:spcBef>
            </a:pP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Nhi</a:t>
            </a:r>
            <a:r>
              <a:rPr sz="3000" spc="-76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37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50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r>
              <a:rPr sz="3000" spc="-459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42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5" dirty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40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0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9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coi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môi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tr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mà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81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7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3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ghi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nhãn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sung.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450">
              <a:latin typeface="Verdana"/>
              <a:cs typeface="Verdana"/>
            </a:endParaRPr>
          </a:p>
          <a:p>
            <a:pPr marL="63500" marR="598805">
              <a:lnSpc>
                <a:spcPct val="116700"/>
              </a:lnSpc>
              <a:spcBef>
                <a:spcPts val="5"/>
              </a:spcBef>
            </a:pP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59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4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theo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yêu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81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7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2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thích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xét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40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0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65" dirty="0">
                <a:solidFill>
                  <a:srgbClr val="FFFFFF"/>
                </a:solidFill>
                <a:latin typeface="Arial"/>
                <a:cs typeface="Arial"/>
              </a:rPr>
              <a:t>ộ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chúng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tiêu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chí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này.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450">
              <a:latin typeface="Verdana"/>
              <a:cs typeface="Verdana"/>
            </a:endParaRPr>
          </a:p>
          <a:p>
            <a:pPr marL="63500" marR="43180">
              <a:lnSpc>
                <a:spcPct val="116700"/>
              </a:lnSpc>
            </a:pP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59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4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tuân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theo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này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Công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Basel¹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(V</a:t>
            </a:r>
            <a:r>
              <a:rPr sz="3000" spc="-86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187" baseline="10185" dirty="0">
                <a:solidFill>
                  <a:srgbClr val="FFFFFF"/>
                </a:solidFill>
                <a:latin typeface="Verdana"/>
                <a:cs typeface="Verdana"/>
              </a:rPr>
              <a:t>'</a:t>
            </a:r>
            <a:r>
              <a:rPr sz="4500" spc="577" baseline="101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90" dirty="0">
                <a:solidFill>
                  <a:srgbClr val="FFFFFF"/>
                </a:solidFill>
                <a:latin typeface="Verdana"/>
                <a:cs typeface="Verdana"/>
              </a:rPr>
              <a:t>KI</a:t>
            </a:r>
            <a:r>
              <a:rPr sz="3000" spc="-19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9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SOÁT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6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QUA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BIÊN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70" dirty="0">
                <a:solidFill>
                  <a:srgbClr val="FFFFFF"/>
                </a:solidFill>
                <a:latin typeface="Verdana"/>
                <a:cs typeface="Verdana"/>
              </a:rPr>
              <a:t>GI</a:t>
            </a:r>
            <a:r>
              <a:rPr sz="3000" spc="-270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27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PHÊ</a:t>
            </a:r>
            <a:r>
              <a:rPr sz="4500" spc="-30" baseline="10185" dirty="0">
                <a:solidFill>
                  <a:srgbClr val="FFFFFF"/>
                </a:solidFill>
                <a:latin typeface="Verdana"/>
                <a:cs typeface="Verdana"/>
              </a:rPr>
              <a:t>"</a:t>
            </a:r>
            <a:r>
              <a:rPr sz="4500" spc="75" baseline="101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5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15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5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5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13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3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3000" spc="-2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2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0" dirty="0">
                <a:solidFill>
                  <a:srgbClr val="FFFFFF"/>
                </a:solidFill>
                <a:latin typeface="Verdana"/>
                <a:cs typeface="Verdana"/>
              </a:rPr>
              <a:t>TIÊU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69" dirty="0">
                <a:solidFill>
                  <a:srgbClr val="FFFFFF"/>
                </a:solidFill>
                <a:latin typeface="Verdana"/>
                <a:cs typeface="Verdana"/>
              </a:rPr>
              <a:t>HU</a:t>
            </a:r>
            <a:r>
              <a:rPr sz="3000" spc="-869" dirty="0">
                <a:solidFill>
                  <a:srgbClr val="FFFFFF"/>
                </a:solidFill>
                <a:latin typeface="Arial"/>
                <a:cs typeface="Arial"/>
              </a:rPr>
              <a:t>Ỷ</a:t>
            </a:r>
            <a:endParaRPr sz="3000">
              <a:latin typeface="Arial"/>
              <a:cs typeface="Arial"/>
            </a:endParaRPr>
          </a:p>
          <a:p>
            <a:pPr marL="63500">
              <a:lnSpc>
                <a:spcPct val="100000"/>
              </a:lnSpc>
              <a:spcBef>
                <a:spcPts val="600"/>
              </a:spcBef>
            </a:pP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CHÚNG)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theo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9.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205912" y="780454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144612" y="248102"/>
                  </a:moveTo>
                  <a:lnTo>
                    <a:pt x="0" y="248102"/>
                  </a:lnTo>
                  <a:lnTo>
                    <a:pt x="143243" y="0"/>
                  </a:lnTo>
                  <a:lnTo>
                    <a:pt x="287856" y="0"/>
                  </a:lnTo>
                  <a:lnTo>
                    <a:pt x="144612" y="248102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71310" y="645616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4">
                  <a:moveTo>
                    <a:pt x="222458" y="134838"/>
                  </a:moveTo>
                  <a:lnTo>
                    <a:pt x="77845" y="134838"/>
                  </a:lnTo>
                  <a:lnTo>
                    <a:pt x="0" y="0"/>
                  </a:lnTo>
                  <a:lnTo>
                    <a:pt x="144606" y="0"/>
                  </a:lnTo>
                  <a:lnTo>
                    <a:pt x="222458" y="13483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8820" y="532352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287852" y="248102"/>
                  </a:moveTo>
                  <a:lnTo>
                    <a:pt x="143241" y="248102"/>
                  </a:lnTo>
                  <a:lnTo>
                    <a:pt x="0" y="0"/>
                  </a:lnTo>
                  <a:lnTo>
                    <a:pt x="144612" y="0"/>
                  </a:lnTo>
                  <a:lnTo>
                    <a:pt x="287852" y="248102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94214" y="780454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5">
                  <a:moveTo>
                    <a:pt x="144612" y="134838"/>
                  </a:moveTo>
                  <a:lnTo>
                    <a:pt x="0" y="134838"/>
                  </a:lnTo>
                  <a:lnTo>
                    <a:pt x="77847" y="0"/>
                  </a:lnTo>
                  <a:lnTo>
                    <a:pt x="222458" y="0"/>
                  </a:lnTo>
                  <a:lnTo>
                    <a:pt x="144612" y="1348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4353" rIns="0" bIns="0" rtlCol="0">
            <a:spAutoFit/>
          </a:bodyPr>
          <a:lstStyle/>
          <a:p>
            <a:pPr marL="28448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62F2E"/>
                </a:solidFill>
              </a:rPr>
              <a:t>2.2.</a:t>
            </a:r>
            <a:r>
              <a:rPr spc="-70" dirty="0">
                <a:solidFill>
                  <a:srgbClr val="F62F2E"/>
                </a:solidFill>
              </a:rPr>
              <a:t> </a:t>
            </a:r>
            <a:r>
              <a:rPr dirty="0">
                <a:solidFill>
                  <a:srgbClr val="F62F2E"/>
                </a:solidFill>
              </a:rPr>
              <a:t>Một</a:t>
            </a:r>
            <a:r>
              <a:rPr spc="-25" dirty="0">
                <a:solidFill>
                  <a:srgbClr val="F62F2E"/>
                </a:solidFill>
              </a:rPr>
              <a:t> </a:t>
            </a:r>
            <a:r>
              <a:rPr spc="-254" dirty="0">
                <a:solidFill>
                  <a:srgbClr val="F62F2E"/>
                </a:solidFill>
              </a:rPr>
              <a:t>số</a:t>
            </a:r>
            <a:r>
              <a:rPr spc="10" dirty="0">
                <a:solidFill>
                  <a:srgbClr val="F62F2E"/>
                </a:solidFill>
              </a:rPr>
              <a:t> </a:t>
            </a:r>
            <a:r>
              <a:rPr spc="-30" dirty="0">
                <a:solidFill>
                  <a:srgbClr val="F62F2E"/>
                </a:solidFill>
              </a:rPr>
              <a:t>lưu </a:t>
            </a:r>
            <a:r>
              <a:rPr spc="-50" dirty="0">
                <a:solidFill>
                  <a:srgbClr val="F62F2E"/>
                </a:solidFill>
              </a:rPr>
              <a:t>ý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519749" y="1394317"/>
            <a:ext cx="16560165" cy="4826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 marR="30480" algn="just">
              <a:lnSpc>
                <a:spcPct val="116700"/>
              </a:lnSpc>
              <a:spcBef>
                <a:spcPts val="95"/>
              </a:spcBef>
            </a:pP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1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gói,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2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34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7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25" dirty="0">
                <a:solidFill>
                  <a:srgbClr val="FFFFFF"/>
                </a:solidFill>
                <a:latin typeface="Verdana"/>
                <a:cs typeface="Verdana"/>
              </a:rPr>
              <a:t>thu</a:t>
            </a:r>
            <a:r>
              <a:rPr sz="3000" spc="25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2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1,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70" dirty="0">
                <a:solidFill>
                  <a:srgbClr val="FFFFFF"/>
                </a:solidFill>
                <a:latin typeface="Verdana"/>
                <a:cs typeface="Verdana"/>
              </a:rPr>
              <a:t>2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75" dirty="0">
                <a:solidFill>
                  <a:srgbClr val="FFFFFF"/>
                </a:solidFill>
                <a:latin typeface="Verdana"/>
                <a:cs typeface="Verdana"/>
              </a:rPr>
              <a:t>7,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phân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0" dirty="0">
                <a:solidFill>
                  <a:srgbClr val="FFFFFF"/>
                </a:solidFill>
                <a:latin typeface="Verdana"/>
                <a:cs typeface="Verdana"/>
              </a:rPr>
              <a:t>5.2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0" dirty="0">
                <a:solidFill>
                  <a:srgbClr val="FFFFFF"/>
                </a:solidFill>
                <a:latin typeface="Verdana"/>
                <a:cs typeface="Verdana"/>
              </a:rPr>
              <a:t>6.2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15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34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7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2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2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1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25" dirty="0">
                <a:solidFill>
                  <a:srgbClr val="FFFFFF"/>
                </a:solidFill>
                <a:latin typeface="Verdana"/>
                <a:cs typeface="Verdana"/>
              </a:rPr>
              <a:t>thu</a:t>
            </a:r>
            <a:r>
              <a:rPr sz="3000" spc="25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2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Phân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0" dirty="0">
                <a:solidFill>
                  <a:srgbClr val="FFFFFF"/>
                </a:solidFill>
                <a:latin typeface="Verdana"/>
                <a:cs typeface="Verdana"/>
              </a:rPr>
              <a:t>4.1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phân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vào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ba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tùy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theo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6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0" dirty="0">
                <a:solidFill>
                  <a:srgbClr val="FFFFFF"/>
                </a:solidFill>
                <a:latin typeface="Verdana"/>
                <a:cs typeface="Verdana"/>
              </a:rPr>
              <a:t>mà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chúng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5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14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n: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3950">
              <a:latin typeface="Verdana"/>
              <a:cs typeface="Verdana"/>
            </a:endParaRPr>
          </a:p>
          <a:p>
            <a:pPr marL="50800" algn="just">
              <a:lnSpc>
                <a:spcPct val="100000"/>
              </a:lnSpc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75" dirty="0">
                <a:solidFill>
                  <a:srgbClr val="FFFFFF"/>
                </a:solidFill>
                <a:latin typeface="Verdana"/>
                <a:cs typeface="Verdana"/>
              </a:rPr>
              <a:t>I: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59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4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cao</a:t>
            </a:r>
            <a:endParaRPr sz="3000">
              <a:latin typeface="Verdana"/>
              <a:cs typeface="Verdana"/>
            </a:endParaRPr>
          </a:p>
          <a:p>
            <a:pPr marL="50800" marR="6331585">
              <a:lnSpc>
                <a:spcPct val="233300"/>
              </a:lnSpc>
              <a:spcBef>
                <a:spcPts val="5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II: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59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4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trung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bình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25" dirty="0">
                <a:solidFill>
                  <a:srgbClr val="FFFFFF"/>
                </a:solidFill>
                <a:latin typeface="Verdana"/>
                <a:cs typeface="Verdana"/>
              </a:rPr>
              <a:t>III: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59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4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434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7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205912" y="780454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144612" y="248102"/>
                  </a:moveTo>
                  <a:lnTo>
                    <a:pt x="0" y="248102"/>
                  </a:lnTo>
                  <a:lnTo>
                    <a:pt x="143243" y="0"/>
                  </a:lnTo>
                  <a:lnTo>
                    <a:pt x="287856" y="0"/>
                  </a:lnTo>
                  <a:lnTo>
                    <a:pt x="144612" y="248102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71310" y="645616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4">
                  <a:moveTo>
                    <a:pt x="222458" y="134838"/>
                  </a:moveTo>
                  <a:lnTo>
                    <a:pt x="77845" y="134838"/>
                  </a:lnTo>
                  <a:lnTo>
                    <a:pt x="0" y="0"/>
                  </a:lnTo>
                  <a:lnTo>
                    <a:pt x="144606" y="0"/>
                  </a:lnTo>
                  <a:lnTo>
                    <a:pt x="222458" y="13483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8820" y="532352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287852" y="248102"/>
                  </a:moveTo>
                  <a:lnTo>
                    <a:pt x="143241" y="248102"/>
                  </a:lnTo>
                  <a:lnTo>
                    <a:pt x="0" y="0"/>
                  </a:lnTo>
                  <a:lnTo>
                    <a:pt x="144612" y="0"/>
                  </a:lnTo>
                  <a:lnTo>
                    <a:pt x="287852" y="248102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94214" y="780454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5">
                  <a:moveTo>
                    <a:pt x="144612" y="134838"/>
                  </a:moveTo>
                  <a:lnTo>
                    <a:pt x="0" y="134838"/>
                  </a:lnTo>
                  <a:lnTo>
                    <a:pt x="77847" y="0"/>
                  </a:lnTo>
                  <a:lnTo>
                    <a:pt x="222458" y="0"/>
                  </a:lnTo>
                  <a:lnTo>
                    <a:pt x="144612" y="1348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4353" rIns="0" bIns="0" rtlCol="0">
            <a:spAutoFit/>
          </a:bodyPr>
          <a:lstStyle/>
          <a:p>
            <a:pPr marL="28448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62F2E"/>
                </a:solidFill>
              </a:rPr>
              <a:t>2.2.</a:t>
            </a:r>
            <a:r>
              <a:rPr spc="-70" dirty="0">
                <a:solidFill>
                  <a:srgbClr val="F62F2E"/>
                </a:solidFill>
              </a:rPr>
              <a:t> </a:t>
            </a:r>
            <a:r>
              <a:rPr dirty="0">
                <a:solidFill>
                  <a:srgbClr val="F62F2E"/>
                </a:solidFill>
              </a:rPr>
              <a:t>Một</a:t>
            </a:r>
            <a:r>
              <a:rPr spc="-25" dirty="0">
                <a:solidFill>
                  <a:srgbClr val="F62F2E"/>
                </a:solidFill>
              </a:rPr>
              <a:t> </a:t>
            </a:r>
            <a:r>
              <a:rPr spc="-254" dirty="0">
                <a:solidFill>
                  <a:srgbClr val="F62F2E"/>
                </a:solidFill>
              </a:rPr>
              <a:t>số</a:t>
            </a:r>
            <a:r>
              <a:rPr spc="10" dirty="0">
                <a:solidFill>
                  <a:srgbClr val="F62F2E"/>
                </a:solidFill>
              </a:rPr>
              <a:t> </a:t>
            </a:r>
            <a:r>
              <a:rPr spc="-30" dirty="0">
                <a:solidFill>
                  <a:srgbClr val="F62F2E"/>
                </a:solidFill>
              </a:rPr>
              <a:t>lưu </a:t>
            </a:r>
            <a:r>
              <a:rPr spc="-50" dirty="0">
                <a:solidFill>
                  <a:srgbClr val="F62F2E"/>
                </a:solidFill>
              </a:rPr>
              <a:t>ý</a:t>
            </a:r>
          </a:p>
        </p:txBody>
      </p:sp>
      <p:sp>
        <p:nvSpPr>
          <p:cNvPr id="12" name="object 1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83352" rIns="0" bIns="0" rtlCol="0">
            <a:spAutoFit/>
          </a:bodyPr>
          <a:lstStyle/>
          <a:p>
            <a:pPr marL="38100" marR="230504">
              <a:lnSpc>
                <a:spcPct val="116700"/>
              </a:lnSpc>
              <a:spcBef>
                <a:spcPts val="95"/>
              </a:spcBef>
            </a:pPr>
            <a:r>
              <a:rPr spc="-105" dirty="0"/>
              <a:t>Hàng</a:t>
            </a:r>
            <a:r>
              <a:rPr spc="-310" dirty="0"/>
              <a:t> </a:t>
            </a:r>
            <a:r>
              <a:rPr spc="-65" dirty="0"/>
              <a:t>hóa</a:t>
            </a:r>
            <a:r>
              <a:rPr spc="-310" dirty="0"/>
              <a:t> </a:t>
            </a:r>
            <a:r>
              <a:rPr spc="-120" dirty="0"/>
              <a:t>nguy</a:t>
            </a:r>
            <a:r>
              <a:rPr spc="-310" dirty="0"/>
              <a:t> </a:t>
            </a:r>
            <a:r>
              <a:rPr spc="-70" dirty="0"/>
              <a:t>hi</a:t>
            </a:r>
            <a:r>
              <a:rPr spc="-70" dirty="0">
                <a:latin typeface="Arial"/>
                <a:cs typeface="Arial"/>
              </a:rPr>
              <a:t>ể</a:t>
            </a:r>
            <a:r>
              <a:rPr spc="-70" dirty="0"/>
              <a:t>m</a:t>
            </a:r>
            <a:r>
              <a:rPr spc="-310" dirty="0"/>
              <a:t> </a:t>
            </a:r>
            <a:r>
              <a:rPr dirty="0"/>
              <a:t>đ</a:t>
            </a:r>
            <a:r>
              <a:rPr dirty="0">
                <a:latin typeface="Arial"/>
                <a:cs typeface="Arial"/>
              </a:rPr>
              <a:t>ượ</a:t>
            </a:r>
            <a:r>
              <a:rPr dirty="0"/>
              <a:t>c</a:t>
            </a:r>
            <a:r>
              <a:rPr spc="-305" dirty="0"/>
              <a:t> </a:t>
            </a:r>
            <a:r>
              <a:rPr spc="-145" dirty="0"/>
              <a:t>gán</a:t>
            </a:r>
            <a:r>
              <a:rPr spc="-310" dirty="0"/>
              <a:t> </a:t>
            </a:r>
            <a:r>
              <a:rPr spc="-175" dirty="0"/>
              <a:t>mã</a:t>
            </a:r>
            <a:r>
              <a:rPr spc="-310" dirty="0"/>
              <a:t> </a:t>
            </a:r>
            <a:r>
              <a:rPr spc="-130" dirty="0"/>
              <a:t>sô</a:t>
            </a:r>
            <a:r>
              <a:rPr sz="4500" spc="-195" baseline="12037" dirty="0"/>
              <a:t>́</a:t>
            </a:r>
            <a:r>
              <a:rPr sz="4500" spc="270" baseline="12037" dirty="0"/>
              <a:t> </a:t>
            </a:r>
            <a:r>
              <a:rPr sz="3000" dirty="0"/>
              <a:t>UN</a:t>
            </a:r>
            <a:r>
              <a:rPr sz="3000" spc="-310" dirty="0"/>
              <a:t> </a:t>
            </a:r>
            <a:r>
              <a:rPr sz="3000" spc="-114" dirty="0"/>
              <a:t>và</a:t>
            </a:r>
            <a:r>
              <a:rPr sz="3000" spc="-310" dirty="0"/>
              <a:t> </a:t>
            </a:r>
            <a:r>
              <a:rPr sz="3000" spc="-40" dirty="0"/>
              <a:t>tên</a:t>
            </a:r>
            <a:r>
              <a:rPr sz="3000" spc="-310" dirty="0"/>
              <a:t> </a:t>
            </a:r>
            <a:r>
              <a:rPr sz="3000" spc="-50" dirty="0"/>
              <a:t>v</a:t>
            </a:r>
            <a:r>
              <a:rPr sz="3000" spc="-50" dirty="0">
                <a:latin typeface="Arial"/>
                <a:cs typeface="Arial"/>
              </a:rPr>
              <a:t>ậ</a:t>
            </a:r>
            <a:r>
              <a:rPr sz="3000" spc="-50" dirty="0"/>
              <a:t>n</a:t>
            </a:r>
            <a:r>
              <a:rPr sz="3000" spc="-310" dirty="0"/>
              <a:t> </a:t>
            </a:r>
            <a:r>
              <a:rPr sz="3000" spc="-25" dirty="0"/>
              <a:t>chuy</a:t>
            </a:r>
            <a:r>
              <a:rPr sz="3000" spc="-25" dirty="0">
                <a:latin typeface="Arial"/>
                <a:cs typeface="Arial"/>
              </a:rPr>
              <a:t>ể</a:t>
            </a:r>
            <a:r>
              <a:rPr sz="3000" spc="-25" dirty="0"/>
              <a:t>n</a:t>
            </a:r>
            <a:r>
              <a:rPr sz="3000" spc="-305" dirty="0"/>
              <a:t> </a:t>
            </a:r>
            <a:r>
              <a:rPr sz="3000" spc="-25" dirty="0"/>
              <a:t>phù</a:t>
            </a:r>
            <a:r>
              <a:rPr sz="3000" spc="-310" dirty="0"/>
              <a:t> </a:t>
            </a:r>
            <a:r>
              <a:rPr sz="3000" spc="-55" dirty="0"/>
              <a:t>h</a:t>
            </a:r>
            <a:r>
              <a:rPr sz="3000" spc="-55" dirty="0">
                <a:latin typeface="Arial"/>
                <a:cs typeface="Arial"/>
              </a:rPr>
              <a:t>ợ</a:t>
            </a:r>
            <a:r>
              <a:rPr sz="3000" spc="-55" dirty="0"/>
              <a:t>p</a:t>
            </a:r>
            <a:r>
              <a:rPr sz="3000" spc="-310" dirty="0"/>
              <a:t> </a:t>
            </a:r>
            <a:r>
              <a:rPr sz="3000" spc="-25" dirty="0"/>
              <a:t>theo</a:t>
            </a:r>
            <a:r>
              <a:rPr sz="3000" spc="-310" dirty="0"/>
              <a:t> </a:t>
            </a:r>
            <a:r>
              <a:rPr sz="3000" spc="-45" dirty="0"/>
              <a:t>phân</a:t>
            </a:r>
            <a:r>
              <a:rPr sz="3000" spc="-310" dirty="0"/>
              <a:t> </a:t>
            </a:r>
            <a:r>
              <a:rPr sz="3000" dirty="0"/>
              <a:t>lo</a:t>
            </a:r>
            <a:r>
              <a:rPr sz="3000" dirty="0">
                <a:latin typeface="Arial"/>
                <a:cs typeface="Arial"/>
              </a:rPr>
              <a:t>ạ</a:t>
            </a:r>
            <a:r>
              <a:rPr sz="3000" dirty="0"/>
              <a:t>i</a:t>
            </a:r>
            <a:r>
              <a:rPr sz="3000" spc="-305" dirty="0"/>
              <a:t> </a:t>
            </a:r>
            <a:r>
              <a:rPr sz="3000" spc="-325" dirty="0"/>
              <a:t>mô</a:t>
            </a:r>
            <a:r>
              <a:rPr sz="4500" spc="-487" baseline="12037" dirty="0"/>
              <a:t>́</a:t>
            </a:r>
            <a:r>
              <a:rPr sz="4500" spc="-855" baseline="12037" dirty="0"/>
              <a:t> </a:t>
            </a:r>
            <a:r>
              <a:rPr sz="3000" spc="-30" dirty="0"/>
              <a:t>i</a:t>
            </a:r>
            <a:r>
              <a:rPr sz="3000" spc="-310" dirty="0"/>
              <a:t> </a:t>
            </a:r>
            <a:r>
              <a:rPr sz="3000" spc="-20" dirty="0"/>
              <a:t>nguy </a:t>
            </a:r>
            <a:r>
              <a:rPr sz="3000" spc="-70" dirty="0"/>
              <a:t>hi</a:t>
            </a:r>
            <a:r>
              <a:rPr sz="3000" spc="-70" dirty="0">
                <a:latin typeface="Arial"/>
                <a:cs typeface="Arial"/>
              </a:rPr>
              <a:t>ể</a:t>
            </a:r>
            <a:r>
              <a:rPr sz="3000" spc="-70" dirty="0"/>
              <a:t>m</a:t>
            </a:r>
            <a:r>
              <a:rPr sz="3000" spc="-280" dirty="0"/>
              <a:t> </a:t>
            </a:r>
            <a:r>
              <a:rPr sz="3000" spc="-114" dirty="0"/>
              <a:t>và</a:t>
            </a:r>
            <a:r>
              <a:rPr sz="3000" spc="-275" dirty="0"/>
              <a:t> </a:t>
            </a:r>
            <a:r>
              <a:rPr sz="3000" spc="-60" dirty="0"/>
              <a:t>thành</a:t>
            </a:r>
            <a:r>
              <a:rPr sz="3000" spc="-275" dirty="0"/>
              <a:t> </a:t>
            </a:r>
            <a:r>
              <a:rPr sz="3000" spc="-35" dirty="0"/>
              <a:t>ph</a:t>
            </a:r>
            <a:r>
              <a:rPr sz="3000" spc="-840" dirty="0"/>
              <a:t>â</a:t>
            </a:r>
            <a:r>
              <a:rPr sz="4500" spc="-52" baseline="12037" dirty="0"/>
              <a:t>̀</a:t>
            </a:r>
            <a:r>
              <a:rPr sz="4500" spc="-412" baseline="12037" dirty="0"/>
              <a:t> </a:t>
            </a:r>
            <a:r>
              <a:rPr sz="3000" spc="-65" dirty="0"/>
              <a:t>n</a:t>
            </a:r>
            <a:r>
              <a:rPr sz="3000" spc="-280" dirty="0"/>
              <a:t> </a:t>
            </a:r>
            <a:r>
              <a:rPr sz="3000" dirty="0"/>
              <a:t>c</a:t>
            </a:r>
            <a:r>
              <a:rPr sz="3000" dirty="0">
                <a:latin typeface="Arial"/>
                <a:cs typeface="Arial"/>
              </a:rPr>
              <a:t>ủ</a:t>
            </a:r>
            <a:r>
              <a:rPr sz="3000" dirty="0"/>
              <a:t>a</a:t>
            </a:r>
            <a:r>
              <a:rPr sz="3000" spc="-275" dirty="0"/>
              <a:t> </a:t>
            </a:r>
            <a:r>
              <a:rPr sz="3000" spc="-10" dirty="0"/>
              <a:t>chúng.</a:t>
            </a:r>
            <a:endParaRPr sz="3000">
              <a:latin typeface="Arial"/>
              <a:cs typeface="Arial"/>
            </a:endParaRPr>
          </a:p>
          <a:p>
            <a:pPr marL="38100" marR="30480">
              <a:lnSpc>
                <a:spcPct val="116700"/>
              </a:lnSpc>
              <a:spcBef>
                <a:spcPts val="4200"/>
              </a:spcBef>
            </a:pPr>
            <a:r>
              <a:rPr spc="55" dirty="0"/>
              <a:t>M</a:t>
            </a:r>
            <a:r>
              <a:rPr spc="-455" dirty="0"/>
              <a:t>ô</a:t>
            </a:r>
            <a:r>
              <a:rPr sz="4500" spc="82" baseline="12037" dirty="0"/>
              <a:t>̃</a:t>
            </a:r>
            <a:r>
              <a:rPr sz="4500" spc="-810" baseline="12037" dirty="0"/>
              <a:t> </a:t>
            </a:r>
            <a:r>
              <a:rPr sz="3000" spc="-30" dirty="0"/>
              <a:t>i</a:t>
            </a:r>
            <a:r>
              <a:rPr sz="3000" spc="-305" dirty="0"/>
              <a:t> </a:t>
            </a:r>
            <a:r>
              <a:rPr sz="3000" dirty="0"/>
              <a:t>m</a:t>
            </a:r>
            <a:r>
              <a:rPr sz="3000" dirty="0">
                <a:latin typeface="Arial"/>
                <a:cs typeface="Arial"/>
              </a:rPr>
              <a:t>ụ</a:t>
            </a:r>
            <a:r>
              <a:rPr sz="3000" dirty="0"/>
              <a:t>c</a:t>
            </a:r>
            <a:r>
              <a:rPr sz="3000" spc="-310" dirty="0"/>
              <a:t> </a:t>
            </a:r>
            <a:r>
              <a:rPr sz="3000" spc="-55" dirty="0"/>
              <a:t>trong</a:t>
            </a:r>
            <a:r>
              <a:rPr sz="3000" spc="-305" dirty="0"/>
              <a:t> </a:t>
            </a:r>
            <a:r>
              <a:rPr sz="3000" spc="-85" dirty="0"/>
              <a:t>Danh</a:t>
            </a:r>
            <a:r>
              <a:rPr sz="3000" spc="-310" dirty="0"/>
              <a:t> </a:t>
            </a:r>
            <a:r>
              <a:rPr sz="3000" spc="-40" dirty="0"/>
              <a:t>sách</a:t>
            </a:r>
            <a:r>
              <a:rPr sz="3000" spc="-305" dirty="0"/>
              <a:t> </a:t>
            </a:r>
            <a:r>
              <a:rPr sz="3000" spc="-105" dirty="0"/>
              <a:t>Hàng</a:t>
            </a:r>
            <a:r>
              <a:rPr sz="3000" spc="-310" dirty="0"/>
              <a:t> </a:t>
            </a:r>
            <a:r>
              <a:rPr sz="3000" spc="-65" dirty="0"/>
              <a:t>hóa</a:t>
            </a:r>
            <a:r>
              <a:rPr sz="3000" spc="-310" dirty="0"/>
              <a:t> </a:t>
            </a:r>
            <a:r>
              <a:rPr sz="3000" spc="-85" dirty="0"/>
              <a:t>Nguy</a:t>
            </a:r>
            <a:r>
              <a:rPr sz="3000" spc="-305" dirty="0"/>
              <a:t> </a:t>
            </a:r>
            <a:r>
              <a:rPr sz="3000" spc="-70" dirty="0"/>
              <a:t>hi</a:t>
            </a:r>
            <a:r>
              <a:rPr sz="3000" spc="-70" dirty="0">
                <a:latin typeface="Arial"/>
                <a:cs typeface="Arial"/>
              </a:rPr>
              <a:t>ể</a:t>
            </a:r>
            <a:r>
              <a:rPr sz="3000" spc="-70" dirty="0"/>
              <a:t>m</a:t>
            </a:r>
            <a:r>
              <a:rPr sz="3000" spc="-310" dirty="0"/>
              <a:t> </a:t>
            </a:r>
            <a:r>
              <a:rPr sz="3000" dirty="0"/>
              <a:t>đ</a:t>
            </a:r>
            <a:r>
              <a:rPr sz="3000" dirty="0">
                <a:latin typeface="Arial"/>
                <a:cs typeface="Arial"/>
              </a:rPr>
              <a:t>ượ</a:t>
            </a:r>
            <a:r>
              <a:rPr sz="3000" dirty="0"/>
              <a:t>c</a:t>
            </a:r>
            <a:r>
              <a:rPr sz="3000" spc="-305" dirty="0"/>
              <a:t> </a:t>
            </a:r>
            <a:r>
              <a:rPr sz="3000" spc="40" dirty="0"/>
              <a:t>đ</a:t>
            </a:r>
            <a:r>
              <a:rPr sz="3000" spc="40" dirty="0">
                <a:latin typeface="Arial"/>
                <a:cs typeface="Arial"/>
              </a:rPr>
              <a:t>ặ</a:t>
            </a:r>
            <a:r>
              <a:rPr sz="3000" spc="40" dirty="0"/>
              <a:t>c</a:t>
            </a:r>
            <a:r>
              <a:rPr sz="3000" spc="-310" dirty="0"/>
              <a:t> </a:t>
            </a:r>
            <a:r>
              <a:rPr sz="3000" spc="-60" dirty="0"/>
              <a:t>tr</a:t>
            </a:r>
            <a:r>
              <a:rPr sz="3000" spc="-60" dirty="0">
                <a:latin typeface="Arial"/>
                <a:cs typeface="Arial"/>
              </a:rPr>
              <a:t>ư</a:t>
            </a:r>
            <a:r>
              <a:rPr sz="3000" spc="-60" dirty="0"/>
              <a:t>ng</a:t>
            </a:r>
            <a:r>
              <a:rPr sz="3000" spc="-305" dirty="0"/>
              <a:t> </a:t>
            </a:r>
            <a:r>
              <a:rPr sz="3000" spc="-45" dirty="0"/>
              <a:t>b</a:t>
            </a:r>
            <a:r>
              <a:rPr sz="3000" spc="-45" dirty="0">
                <a:latin typeface="Arial"/>
                <a:cs typeface="Arial"/>
              </a:rPr>
              <a:t>ở</a:t>
            </a:r>
            <a:r>
              <a:rPr sz="3000" spc="-45" dirty="0"/>
              <a:t>i</a:t>
            </a:r>
            <a:r>
              <a:rPr sz="3000" spc="-310" dirty="0"/>
              <a:t> </a:t>
            </a:r>
            <a:r>
              <a:rPr sz="3000" dirty="0"/>
              <a:t>m</a:t>
            </a:r>
            <a:r>
              <a:rPr sz="3000" dirty="0">
                <a:latin typeface="Arial"/>
                <a:cs typeface="Arial"/>
              </a:rPr>
              <a:t>ộ</a:t>
            </a:r>
            <a:r>
              <a:rPr sz="3000" dirty="0"/>
              <a:t>t</a:t>
            </a:r>
            <a:r>
              <a:rPr sz="3000" spc="-305" dirty="0"/>
              <a:t> </a:t>
            </a:r>
            <a:r>
              <a:rPr sz="3000" spc="-130" dirty="0"/>
              <a:t>sô</a:t>
            </a:r>
            <a:r>
              <a:rPr sz="4500" spc="-195" baseline="12037" dirty="0"/>
              <a:t>́</a:t>
            </a:r>
            <a:r>
              <a:rPr sz="4500" spc="270" baseline="12037" dirty="0"/>
              <a:t> </a:t>
            </a:r>
            <a:r>
              <a:rPr sz="3000" spc="-100" dirty="0"/>
              <a:t>UN.</a:t>
            </a:r>
            <a:r>
              <a:rPr sz="3000" spc="-310" dirty="0"/>
              <a:t> </a:t>
            </a:r>
            <a:r>
              <a:rPr sz="3000" spc="-85" dirty="0"/>
              <a:t>Danh</a:t>
            </a:r>
            <a:r>
              <a:rPr sz="3000" spc="-305" dirty="0"/>
              <a:t> </a:t>
            </a:r>
            <a:r>
              <a:rPr sz="3000" spc="-40" dirty="0"/>
              <a:t>sách</a:t>
            </a:r>
            <a:r>
              <a:rPr sz="3000" spc="-310" dirty="0"/>
              <a:t> </a:t>
            </a:r>
            <a:r>
              <a:rPr sz="3000" spc="-25" dirty="0"/>
              <a:t>này </a:t>
            </a:r>
            <a:r>
              <a:rPr sz="3000" spc="-60" dirty="0"/>
              <a:t>cũng</a:t>
            </a:r>
            <a:r>
              <a:rPr sz="3000" spc="-295" dirty="0"/>
              <a:t> </a:t>
            </a:r>
            <a:r>
              <a:rPr sz="3000" spc="-35" dirty="0"/>
              <a:t>ch</a:t>
            </a:r>
            <a:r>
              <a:rPr sz="3000" spc="-35" dirty="0">
                <a:latin typeface="Arial"/>
                <a:cs typeface="Arial"/>
              </a:rPr>
              <a:t>ứ</a:t>
            </a:r>
            <a:r>
              <a:rPr sz="3000" spc="-35" dirty="0"/>
              <a:t>a</a:t>
            </a:r>
            <a:r>
              <a:rPr sz="3000" spc="-295" dirty="0"/>
              <a:t> </a:t>
            </a:r>
            <a:r>
              <a:rPr sz="3000" spc="-60" dirty="0"/>
              <a:t>thông</a:t>
            </a:r>
            <a:r>
              <a:rPr sz="3000" spc="-300" dirty="0"/>
              <a:t> </a:t>
            </a:r>
            <a:r>
              <a:rPr sz="3000" spc="-20" dirty="0"/>
              <a:t>tin</a:t>
            </a:r>
            <a:r>
              <a:rPr sz="3000" spc="-295" dirty="0"/>
              <a:t> </a:t>
            </a:r>
            <a:r>
              <a:rPr sz="3000" spc="-35" dirty="0"/>
              <a:t>liên</a:t>
            </a:r>
            <a:r>
              <a:rPr sz="3000" spc="-295" dirty="0"/>
              <a:t> </a:t>
            </a:r>
            <a:r>
              <a:rPr sz="3000" spc="-65" dirty="0"/>
              <a:t>quan</a:t>
            </a:r>
            <a:r>
              <a:rPr sz="3000" spc="-295" dirty="0"/>
              <a:t> </a:t>
            </a:r>
            <a:r>
              <a:rPr sz="3000" dirty="0"/>
              <a:t>cho</a:t>
            </a:r>
            <a:r>
              <a:rPr sz="3000" spc="-295" dirty="0"/>
              <a:t> </a:t>
            </a:r>
            <a:r>
              <a:rPr sz="3000" spc="-60" dirty="0"/>
              <a:t>t</a:t>
            </a:r>
            <a:r>
              <a:rPr sz="3000" spc="-60" dirty="0">
                <a:latin typeface="Arial"/>
                <a:cs typeface="Arial"/>
              </a:rPr>
              <a:t>ừ</a:t>
            </a:r>
            <a:r>
              <a:rPr sz="3000" spc="-60" dirty="0"/>
              <a:t>ng</a:t>
            </a:r>
            <a:r>
              <a:rPr sz="3000" spc="-295" dirty="0"/>
              <a:t> </a:t>
            </a:r>
            <a:r>
              <a:rPr sz="3000" spc="-60" dirty="0"/>
              <a:t>m</a:t>
            </a:r>
            <a:r>
              <a:rPr sz="3000" spc="-60" dirty="0">
                <a:latin typeface="Arial"/>
                <a:cs typeface="Arial"/>
              </a:rPr>
              <a:t>ụ</a:t>
            </a:r>
            <a:r>
              <a:rPr sz="3000" spc="-60" dirty="0"/>
              <a:t>c,</a:t>
            </a:r>
            <a:r>
              <a:rPr sz="3000" spc="-295" dirty="0"/>
              <a:t> </a:t>
            </a:r>
            <a:r>
              <a:rPr sz="3000" spc="-55" dirty="0"/>
              <a:t>ch</a:t>
            </a:r>
            <a:r>
              <a:rPr sz="3000" spc="-55" dirty="0">
                <a:latin typeface="Arial"/>
                <a:cs typeface="Arial"/>
              </a:rPr>
              <a:t>ẳ</a:t>
            </a:r>
            <a:r>
              <a:rPr sz="3000" spc="-55" dirty="0"/>
              <a:t>ng</a:t>
            </a:r>
            <a:r>
              <a:rPr sz="3000" spc="-295" dirty="0"/>
              <a:t> </a:t>
            </a:r>
            <a:r>
              <a:rPr sz="3000" spc="-45" dirty="0"/>
              <a:t>h</a:t>
            </a:r>
            <a:r>
              <a:rPr sz="3000" spc="-45" dirty="0">
                <a:latin typeface="Arial"/>
                <a:cs typeface="Arial"/>
              </a:rPr>
              <a:t>ạ</a:t>
            </a:r>
            <a:r>
              <a:rPr sz="3000" spc="-45" dirty="0"/>
              <a:t>n</a:t>
            </a:r>
            <a:r>
              <a:rPr sz="3000" spc="-295" dirty="0"/>
              <a:t> </a:t>
            </a:r>
            <a:r>
              <a:rPr sz="3000" spc="-10" dirty="0"/>
              <a:t>nh</a:t>
            </a:r>
            <a:r>
              <a:rPr sz="3000" spc="-10" dirty="0">
                <a:latin typeface="Arial"/>
                <a:cs typeface="Arial"/>
              </a:rPr>
              <a:t>ư</a:t>
            </a:r>
            <a:r>
              <a:rPr sz="3000" spc="-75" dirty="0">
                <a:latin typeface="Arial"/>
                <a:cs typeface="Arial"/>
              </a:rPr>
              <a:t> </a:t>
            </a:r>
            <a:r>
              <a:rPr sz="3000" dirty="0"/>
              <a:t>lo</a:t>
            </a:r>
            <a:r>
              <a:rPr sz="3000" dirty="0">
                <a:latin typeface="Arial"/>
                <a:cs typeface="Arial"/>
              </a:rPr>
              <a:t>ạ</a:t>
            </a:r>
            <a:r>
              <a:rPr sz="3000" dirty="0"/>
              <a:t>i</a:t>
            </a:r>
            <a:r>
              <a:rPr sz="3000" spc="-295" dirty="0"/>
              <a:t> </a:t>
            </a:r>
            <a:r>
              <a:rPr sz="3000" spc="-120" dirty="0"/>
              <a:t>nguy</a:t>
            </a:r>
            <a:r>
              <a:rPr sz="3000" spc="-295" dirty="0"/>
              <a:t> </a:t>
            </a:r>
            <a:r>
              <a:rPr sz="3000" spc="-114" dirty="0"/>
              <a:t>hi</a:t>
            </a:r>
            <a:r>
              <a:rPr sz="3000" spc="-114" dirty="0">
                <a:latin typeface="Arial"/>
                <a:cs typeface="Arial"/>
              </a:rPr>
              <a:t>ể</a:t>
            </a:r>
            <a:r>
              <a:rPr sz="3000" spc="-114" dirty="0"/>
              <a:t>m,</a:t>
            </a:r>
            <a:r>
              <a:rPr sz="3000" spc="-295" dirty="0"/>
              <a:t> </a:t>
            </a:r>
            <a:r>
              <a:rPr sz="3000" spc="-160" dirty="0"/>
              <a:t>(các)</a:t>
            </a:r>
            <a:r>
              <a:rPr sz="3000" spc="-295" dirty="0"/>
              <a:t> </a:t>
            </a:r>
            <a:r>
              <a:rPr sz="3000" spc="-325" dirty="0"/>
              <a:t>mô</a:t>
            </a:r>
            <a:r>
              <a:rPr sz="4500" spc="-487" baseline="12037" dirty="0"/>
              <a:t>́</a:t>
            </a:r>
            <a:r>
              <a:rPr sz="4500" spc="-832" baseline="12037" dirty="0"/>
              <a:t> </a:t>
            </a:r>
            <a:r>
              <a:rPr sz="3000" spc="-30" dirty="0"/>
              <a:t>i</a:t>
            </a:r>
            <a:r>
              <a:rPr sz="3000" spc="-295" dirty="0"/>
              <a:t> </a:t>
            </a:r>
            <a:r>
              <a:rPr sz="3000" spc="-20" dirty="0"/>
              <a:t>nguy </a:t>
            </a:r>
            <a:r>
              <a:rPr sz="3000" spc="-70" dirty="0"/>
              <a:t>hi</a:t>
            </a:r>
            <a:r>
              <a:rPr sz="3000" spc="-70" dirty="0">
                <a:latin typeface="Arial"/>
                <a:cs typeface="Arial"/>
              </a:rPr>
              <a:t>ể</a:t>
            </a:r>
            <a:r>
              <a:rPr sz="3000" spc="-70" dirty="0"/>
              <a:t>m</a:t>
            </a:r>
            <a:r>
              <a:rPr sz="3000" spc="-295" dirty="0"/>
              <a:t> </a:t>
            </a:r>
            <a:r>
              <a:rPr sz="3000" spc="60" dirty="0"/>
              <a:t>ph</a:t>
            </a:r>
            <a:r>
              <a:rPr sz="3000" spc="60" dirty="0">
                <a:latin typeface="Arial"/>
                <a:cs typeface="Arial"/>
              </a:rPr>
              <a:t>ụ</a:t>
            </a:r>
            <a:r>
              <a:rPr sz="3000" spc="-70" dirty="0">
                <a:latin typeface="Arial"/>
                <a:cs typeface="Arial"/>
              </a:rPr>
              <a:t> </a:t>
            </a:r>
            <a:r>
              <a:rPr sz="3000" spc="-125" dirty="0"/>
              <a:t>(n</a:t>
            </a:r>
            <a:r>
              <a:rPr sz="3000" spc="-509" dirty="0"/>
              <a:t>ê</a:t>
            </a:r>
            <a:r>
              <a:rPr sz="4500" spc="352" baseline="12037" dirty="0"/>
              <a:t>́</a:t>
            </a:r>
            <a:r>
              <a:rPr sz="3000" spc="-125" dirty="0"/>
              <a:t>u</a:t>
            </a:r>
            <a:r>
              <a:rPr sz="3000" spc="-290" dirty="0"/>
              <a:t> </a:t>
            </a:r>
            <a:r>
              <a:rPr sz="3000" spc="-155" dirty="0"/>
              <a:t>có),</a:t>
            </a:r>
            <a:r>
              <a:rPr sz="3000" spc="-290" dirty="0"/>
              <a:t> </a:t>
            </a:r>
            <a:r>
              <a:rPr sz="3000" spc="-70" dirty="0"/>
              <a:t>nhóm</a:t>
            </a:r>
            <a:r>
              <a:rPr sz="3000" spc="-290" dirty="0"/>
              <a:t> </a:t>
            </a:r>
            <a:r>
              <a:rPr sz="3000" spc="-45" dirty="0"/>
              <a:t>đóng</a:t>
            </a:r>
            <a:r>
              <a:rPr sz="3000" spc="-295" dirty="0"/>
              <a:t> </a:t>
            </a:r>
            <a:r>
              <a:rPr sz="3000" spc="-85" dirty="0"/>
              <a:t>gói</a:t>
            </a:r>
            <a:r>
              <a:rPr sz="3000" spc="-290" dirty="0"/>
              <a:t> </a:t>
            </a:r>
            <a:r>
              <a:rPr sz="3000" spc="-125" dirty="0"/>
              <a:t>(n</a:t>
            </a:r>
            <a:r>
              <a:rPr sz="3000" spc="-509" dirty="0"/>
              <a:t>ê</a:t>
            </a:r>
            <a:r>
              <a:rPr sz="4500" spc="352" baseline="12037" dirty="0"/>
              <a:t>́</a:t>
            </a:r>
            <a:r>
              <a:rPr sz="3000" spc="-125" dirty="0"/>
              <a:t>u</a:t>
            </a:r>
            <a:r>
              <a:rPr sz="3000" spc="-290" dirty="0"/>
              <a:t> </a:t>
            </a:r>
            <a:r>
              <a:rPr sz="3000" dirty="0"/>
              <a:t>đ</a:t>
            </a:r>
            <a:r>
              <a:rPr sz="3000" dirty="0">
                <a:latin typeface="Arial"/>
                <a:cs typeface="Arial"/>
              </a:rPr>
              <a:t>ượ</a:t>
            </a:r>
            <a:r>
              <a:rPr sz="3000" dirty="0"/>
              <a:t>c</a:t>
            </a:r>
            <a:r>
              <a:rPr sz="3000" spc="-290" dirty="0"/>
              <a:t> </a:t>
            </a:r>
            <a:r>
              <a:rPr sz="3000" dirty="0"/>
              <a:t>ch</a:t>
            </a:r>
            <a:r>
              <a:rPr sz="3000" dirty="0">
                <a:latin typeface="Arial"/>
                <a:cs typeface="Arial"/>
              </a:rPr>
              <a:t>ỉ</a:t>
            </a:r>
            <a:r>
              <a:rPr sz="3000" spc="-70" dirty="0">
                <a:latin typeface="Arial"/>
                <a:cs typeface="Arial"/>
              </a:rPr>
              <a:t> </a:t>
            </a:r>
            <a:r>
              <a:rPr sz="3000" spc="-114" dirty="0"/>
              <a:t>đ</a:t>
            </a:r>
            <a:r>
              <a:rPr sz="3000" spc="-114" dirty="0">
                <a:latin typeface="Arial"/>
                <a:cs typeface="Arial"/>
              </a:rPr>
              <a:t>ị</a:t>
            </a:r>
            <a:r>
              <a:rPr sz="3000" spc="-114" dirty="0"/>
              <a:t>nh),</a:t>
            </a:r>
            <a:r>
              <a:rPr sz="3000" spc="-295" dirty="0"/>
              <a:t> </a:t>
            </a:r>
            <a:r>
              <a:rPr sz="3000" dirty="0"/>
              <a:t>các</a:t>
            </a:r>
            <a:r>
              <a:rPr sz="3000" spc="-290" dirty="0"/>
              <a:t> </a:t>
            </a:r>
            <a:r>
              <a:rPr sz="3000" spc="-80" dirty="0"/>
              <a:t>yêu</a:t>
            </a:r>
            <a:r>
              <a:rPr sz="3000" spc="-290" dirty="0"/>
              <a:t> </a:t>
            </a:r>
            <a:r>
              <a:rPr sz="3000" spc="-5" dirty="0"/>
              <a:t>c</a:t>
            </a:r>
            <a:r>
              <a:rPr sz="3000" spc="-810" dirty="0"/>
              <a:t>â</a:t>
            </a:r>
            <a:r>
              <a:rPr sz="4500" spc="-7" baseline="12037" dirty="0"/>
              <a:t>̀</a:t>
            </a:r>
            <a:r>
              <a:rPr sz="4500" spc="-434" baseline="12037" dirty="0"/>
              <a:t> </a:t>
            </a:r>
            <a:r>
              <a:rPr sz="3000" spc="-85" dirty="0"/>
              <a:t>u</a:t>
            </a:r>
            <a:r>
              <a:rPr sz="3000" spc="-290" dirty="0"/>
              <a:t> </a:t>
            </a:r>
            <a:r>
              <a:rPr sz="3000" spc="-40" dirty="0"/>
              <a:t>v</a:t>
            </a:r>
            <a:r>
              <a:rPr sz="3000" spc="-775" dirty="0"/>
              <a:t>ê</a:t>
            </a:r>
            <a:r>
              <a:rPr sz="4500" spc="-60" baseline="12037" dirty="0"/>
              <a:t>̀</a:t>
            </a:r>
            <a:r>
              <a:rPr sz="4500" spc="652" baseline="12037" dirty="0"/>
              <a:t> </a:t>
            </a:r>
            <a:r>
              <a:rPr sz="3000" spc="-45" dirty="0"/>
              <a:t>đóng</a:t>
            </a:r>
            <a:r>
              <a:rPr sz="3000" spc="-290" dirty="0"/>
              <a:t> </a:t>
            </a:r>
            <a:r>
              <a:rPr sz="3000" spc="-85" dirty="0"/>
              <a:t>gói</a:t>
            </a:r>
            <a:r>
              <a:rPr sz="3000" spc="-290" dirty="0"/>
              <a:t> </a:t>
            </a:r>
            <a:r>
              <a:rPr sz="3000" spc="-114" dirty="0"/>
              <a:t>và</a:t>
            </a:r>
            <a:r>
              <a:rPr sz="3000" spc="-290" dirty="0"/>
              <a:t> </a:t>
            </a:r>
            <a:r>
              <a:rPr sz="3000" spc="-50" dirty="0"/>
              <a:t>v</a:t>
            </a:r>
            <a:r>
              <a:rPr sz="3000" spc="-50" dirty="0">
                <a:latin typeface="Arial"/>
                <a:cs typeface="Arial"/>
              </a:rPr>
              <a:t>ậ</a:t>
            </a:r>
            <a:r>
              <a:rPr sz="3000" spc="-50" dirty="0"/>
              <a:t>n</a:t>
            </a:r>
            <a:r>
              <a:rPr sz="3000" spc="-295" dirty="0"/>
              <a:t> </a:t>
            </a:r>
            <a:r>
              <a:rPr sz="3000" spc="-10" dirty="0"/>
              <a:t>chuy</a:t>
            </a:r>
            <a:r>
              <a:rPr sz="3000" spc="-10" dirty="0">
                <a:latin typeface="Arial"/>
                <a:cs typeface="Arial"/>
              </a:rPr>
              <a:t>ể</a:t>
            </a:r>
            <a:r>
              <a:rPr sz="3000" spc="-10" dirty="0"/>
              <a:t>n </a:t>
            </a:r>
            <a:r>
              <a:rPr sz="3000" spc="15" dirty="0"/>
              <a:t>b</a:t>
            </a:r>
            <a:r>
              <a:rPr sz="3000" spc="-805" dirty="0"/>
              <a:t>ô</a:t>
            </a:r>
            <a:r>
              <a:rPr sz="4500" spc="22" baseline="12037" dirty="0"/>
              <a:t>̀</a:t>
            </a:r>
            <a:r>
              <a:rPr sz="4500" spc="-330" baseline="12037" dirty="0"/>
              <a:t> </a:t>
            </a:r>
            <a:r>
              <a:rPr sz="3000" spc="-65" dirty="0"/>
              <a:t>n</a:t>
            </a:r>
            <a:r>
              <a:rPr sz="3000" spc="-305" dirty="0"/>
              <a:t> </a:t>
            </a:r>
            <a:r>
              <a:rPr sz="3000" spc="-40" dirty="0"/>
              <a:t>ch</a:t>
            </a:r>
            <a:r>
              <a:rPr sz="3000" spc="-40" dirty="0">
                <a:latin typeface="Arial"/>
                <a:cs typeface="Arial"/>
              </a:rPr>
              <a:t>ứ</a:t>
            </a:r>
            <a:r>
              <a:rPr sz="3000" spc="-40" dirty="0"/>
              <a:t>a,...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205912" y="780454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144612" y="248102"/>
                  </a:moveTo>
                  <a:lnTo>
                    <a:pt x="0" y="248102"/>
                  </a:lnTo>
                  <a:lnTo>
                    <a:pt x="143243" y="0"/>
                  </a:lnTo>
                  <a:lnTo>
                    <a:pt x="287856" y="0"/>
                  </a:lnTo>
                  <a:lnTo>
                    <a:pt x="144612" y="248102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271310" y="645616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4">
                  <a:moveTo>
                    <a:pt x="222458" y="134838"/>
                  </a:moveTo>
                  <a:lnTo>
                    <a:pt x="77845" y="134838"/>
                  </a:lnTo>
                  <a:lnTo>
                    <a:pt x="0" y="0"/>
                  </a:lnTo>
                  <a:lnTo>
                    <a:pt x="144606" y="0"/>
                  </a:lnTo>
                  <a:lnTo>
                    <a:pt x="222458" y="13483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8820" y="532352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287852" y="248102"/>
                  </a:moveTo>
                  <a:lnTo>
                    <a:pt x="143241" y="248102"/>
                  </a:lnTo>
                  <a:lnTo>
                    <a:pt x="0" y="0"/>
                  </a:lnTo>
                  <a:lnTo>
                    <a:pt x="144612" y="0"/>
                  </a:lnTo>
                  <a:lnTo>
                    <a:pt x="287852" y="248102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94214" y="780454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5">
                  <a:moveTo>
                    <a:pt x="144612" y="134838"/>
                  </a:moveTo>
                  <a:lnTo>
                    <a:pt x="0" y="134838"/>
                  </a:lnTo>
                  <a:lnTo>
                    <a:pt x="77847" y="0"/>
                  </a:lnTo>
                  <a:lnTo>
                    <a:pt x="222458" y="0"/>
                  </a:lnTo>
                  <a:lnTo>
                    <a:pt x="144612" y="1348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4353" rIns="0" bIns="0" rtlCol="0">
            <a:spAutoFit/>
          </a:bodyPr>
          <a:lstStyle/>
          <a:p>
            <a:pPr marL="28448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62F2E"/>
                </a:solidFill>
              </a:rPr>
              <a:t>2.3.</a:t>
            </a:r>
            <a:r>
              <a:rPr spc="-235" dirty="0">
                <a:solidFill>
                  <a:srgbClr val="F62F2E"/>
                </a:solidFill>
              </a:rPr>
              <a:t> </a:t>
            </a:r>
            <a:r>
              <a:rPr spc="-305" dirty="0">
                <a:solidFill>
                  <a:srgbClr val="F62F2E"/>
                </a:solidFill>
              </a:rPr>
              <a:t>Các</a:t>
            </a:r>
            <a:r>
              <a:rPr spc="35" dirty="0">
                <a:solidFill>
                  <a:srgbClr val="F62F2E"/>
                </a:solidFill>
              </a:rPr>
              <a:t> </a:t>
            </a:r>
            <a:r>
              <a:rPr spc="-200" dirty="0">
                <a:solidFill>
                  <a:srgbClr val="F62F2E"/>
                </a:solidFill>
              </a:rPr>
              <a:t>mục</a:t>
            </a:r>
            <a:r>
              <a:rPr spc="-45" dirty="0">
                <a:solidFill>
                  <a:srgbClr val="F62F2E"/>
                </a:solidFill>
              </a:rPr>
              <a:t> </a:t>
            </a:r>
            <a:r>
              <a:rPr spc="-175" dirty="0">
                <a:solidFill>
                  <a:srgbClr val="F62F2E"/>
                </a:solidFill>
              </a:rPr>
              <a:t>trong</a:t>
            </a:r>
            <a:r>
              <a:rPr spc="-50" dirty="0">
                <a:solidFill>
                  <a:srgbClr val="F62F2E"/>
                </a:solidFill>
              </a:rPr>
              <a:t> </a:t>
            </a:r>
            <a:r>
              <a:rPr spc="-175" dirty="0">
                <a:solidFill>
                  <a:srgbClr val="F62F2E"/>
                </a:solidFill>
              </a:rPr>
              <a:t>Danh</a:t>
            </a:r>
            <a:r>
              <a:rPr spc="-50" dirty="0">
                <a:solidFill>
                  <a:srgbClr val="F62F2E"/>
                </a:solidFill>
              </a:rPr>
              <a:t> </a:t>
            </a:r>
            <a:r>
              <a:rPr spc="-320" dirty="0">
                <a:solidFill>
                  <a:srgbClr val="F62F2E"/>
                </a:solidFill>
              </a:rPr>
              <a:t>sách</a:t>
            </a:r>
            <a:r>
              <a:rPr spc="35" dirty="0">
                <a:solidFill>
                  <a:srgbClr val="F62F2E"/>
                </a:solidFill>
              </a:rPr>
              <a:t> </a:t>
            </a:r>
            <a:r>
              <a:rPr spc="-110" dirty="0">
                <a:solidFill>
                  <a:srgbClr val="F62F2E"/>
                </a:solidFill>
              </a:rPr>
              <a:t>Hàng</a:t>
            </a:r>
            <a:r>
              <a:rPr spc="-55" dirty="0">
                <a:solidFill>
                  <a:srgbClr val="F62F2E"/>
                </a:solidFill>
              </a:rPr>
              <a:t> </a:t>
            </a:r>
            <a:r>
              <a:rPr spc="-105" dirty="0">
                <a:solidFill>
                  <a:srgbClr val="F62F2E"/>
                </a:solidFill>
              </a:rPr>
              <a:t>hóa</a:t>
            </a:r>
            <a:r>
              <a:rPr spc="-50" dirty="0">
                <a:solidFill>
                  <a:srgbClr val="F62F2E"/>
                </a:solidFill>
              </a:rPr>
              <a:t> </a:t>
            </a:r>
            <a:r>
              <a:rPr spc="-70" dirty="0">
                <a:solidFill>
                  <a:srgbClr val="F62F2E"/>
                </a:solidFill>
              </a:rPr>
              <a:t>Nguy</a:t>
            </a:r>
            <a:r>
              <a:rPr spc="-50" dirty="0">
                <a:solidFill>
                  <a:srgbClr val="F62F2E"/>
                </a:solidFill>
              </a:rPr>
              <a:t> </a:t>
            </a:r>
            <a:r>
              <a:rPr spc="-95" dirty="0">
                <a:solidFill>
                  <a:srgbClr val="F62F2E"/>
                </a:solidFill>
              </a:rPr>
              <a:t>hiểm</a:t>
            </a:r>
            <a:r>
              <a:rPr spc="-55" dirty="0">
                <a:solidFill>
                  <a:srgbClr val="F62F2E"/>
                </a:solidFill>
              </a:rPr>
              <a:t> </a:t>
            </a:r>
            <a:r>
              <a:rPr spc="-60" dirty="0">
                <a:solidFill>
                  <a:srgbClr val="F62F2E"/>
                </a:solidFill>
              </a:rPr>
              <a:t>bao</a:t>
            </a:r>
            <a:r>
              <a:rPr spc="-50" dirty="0">
                <a:solidFill>
                  <a:srgbClr val="F62F2E"/>
                </a:solidFill>
              </a:rPr>
              <a:t> </a:t>
            </a:r>
            <a:r>
              <a:rPr spc="-20" dirty="0">
                <a:solidFill>
                  <a:srgbClr val="F62F2E"/>
                </a:solidFill>
              </a:rPr>
              <a:t>gồm:</a:t>
            </a:r>
          </a:p>
        </p:txBody>
      </p:sp>
      <p:sp>
        <p:nvSpPr>
          <p:cNvPr id="12" name="object 12"/>
          <p:cNvSpPr txBox="1"/>
          <p:nvPr/>
        </p:nvSpPr>
        <p:spPr>
          <a:xfrm>
            <a:off x="507049" y="1394317"/>
            <a:ext cx="16996410" cy="7493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00" marR="4695825">
              <a:lnSpc>
                <a:spcPct val="116700"/>
              </a:lnSpc>
              <a:spcBef>
                <a:spcPts val="95"/>
              </a:spcBef>
              <a:buAutoNum type="alphaLcParenBoth"/>
              <a:tabLst>
                <a:tab pos="617220" algn="l"/>
              </a:tabLst>
            </a:pPr>
            <a:r>
              <a:rPr sz="300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Các</a:t>
            </a:r>
            <a:r>
              <a:rPr sz="3000" spc="-17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80" dirty="0">
                <a:solidFill>
                  <a:srgbClr val="FFFFFF"/>
                </a:solidFill>
                <a:latin typeface="Lucida Sans Unicode"/>
                <a:cs typeface="Lucida Sans Unicode"/>
              </a:rPr>
              <a:t>m</a:t>
            </a:r>
            <a:r>
              <a:rPr sz="3000" spc="8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8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Lucida Sans Unicode"/>
                <a:cs typeface="Lucida Sans Unicode"/>
              </a:rPr>
              <a:t>đ</a:t>
            </a:r>
            <a:r>
              <a:rPr sz="3000" spc="-4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40" dirty="0">
                <a:solidFill>
                  <a:srgbClr val="FFFFFF"/>
                </a:solidFill>
                <a:latin typeface="Lucida Sans Unicode"/>
                <a:cs typeface="Lucida Sans Unicode"/>
              </a:rPr>
              <a:t>n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cho</a:t>
            </a:r>
            <a:r>
              <a:rPr sz="3000" spc="-17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75" dirty="0">
                <a:solidFill>
                  <a:srgbClr val="FFFFFF"/>
                </a:solidFill>
                <a:latin typeface="Lucida Sans Unicode"/>
                <a:cs typeface="Lucida Sans Unicode"/>
              </a:rPr>
              <a:t>các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ch</a:t>
            </a:r>
            <a:r>
              <a:rPr sz="3000" spc="-395" dirty="0">
                <a:solidFill>
                  <a:srgbClr val="FFFFFF"/>
                </a:solidFill>
                <a:latin typeface="Lucida Sans Unicode"/>
                <a:cs typeface="Lucida Sans Unicode"/>
              </a:rPr>
              <a:t>â</a:t>
            </a:r>
            <a:r>
              <a:rPr sz="4500" spc="585" baseline="12037" dirty="0">
                <a:solidFill>
                  <a:srgbClr val="FFFFFF"/>
                </a:solidFill>
                <a:latin typeface="Lucida Sans Unicode"/>
                <a:cs typeface="Lucida Sans Unicode"/>
              </a:rPr>
              <a:t>́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17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v</a:t>
            </a:r>
            <a:r>
              <a:rPr sz="3000" spc="85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ph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m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17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xác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nh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rõ</a:t>
            </a:r>
            <a:r>
              <a:rPr sz="3000" spc="-17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ràng </a:t>
            </a:r>
            <a:r>
              <a:rPr sz="30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Ví</a:t>
            </a:r>
            <a:r>
              <a:rPr sz="3000" spc="-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d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:</a:t>
            </a:r>
            <a:r>
              <a:rPr sz="3000" spc="-1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1090</a:t>
            </a:r>
            <a:r>
              <a:rPr sz="3000" spc="-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Lucida Sans Unicode"/>
                <a:cs typeface="Lucida Sans Unicode"/>
              </a:rPr>
              <a:t>Axeton,</a:t>
            </a:r>
            <a:r>
              <a:rPr sz="3000" spc="-1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Lucida Sans Unicode"/>
                <a:cs typeface="Lucida Sans Unicode"/>
              </a:rPr>
              <a:t>1194</a:t>
            </a:r>
            <a:r>
              <a:rPr sz="3000" spc="-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Lucida Sans Unicode"/>
                <a:cs typeface="Lucida Sans Unicode"/>
              </a:rPr>
              <a:t>DUNG</a:t>
            </a:r>
            <a:r>
              <a:rPr sz="3000" spc="-1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D</a:t>
            </a:r>
            <a:r>
              <a:rPr sz="3000" spc="6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60" dirty="0">
                <a:solidFill>
                  <a:srgbClr val="FFFFFF"/>
                </a:solidFill>
                <a:latin typeface="Lucida Sans Unicode"/>
                <a:cs typeface="Lucida Sans Unicode"/>
              </a:rPr>
              <a:t>CH</a:t>
            </a:r>
            <a:r>
              <a:rPr sz="3000" spc="-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ETYL</a:t>
            </a:r>
            <a:r>
              <a:rPr sz="3000" spc="-1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NITRIT</a:t>
            </a:r>
            <a:endParaRPr sz="30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Clr>
                <a:srgbClr val="FFFFFF"/>
              </a:buClr>
              <a:buFont typeface="Lucida Sans Unicode"/>
              <a:buAutoNum type="alphaLcParenBoth"/>
            </a:pPr>
            <a:endParaRPr sz="3100">
              <a:latin typeface="Lucida Sans Unicode"/>
              <a:cs typeface="Lucida Sans Unicode"/>
            </a:endParaRPr>
          </a:p>
          <a:p>
            <a:pPr marL="648970" indent="-586105">
              <a:lnSpc>
                <a:spcPct val="100000"/>
              </a:lnSpc>
              <a:buAutoNum type="alphaLcParenBoth"/>
              <a:tabLst>
                <a:tab pos="649605" algn="l"/>
              </a:tabLst>
            </a:pPr>
            <a:r>
              <a:rPr sz="3000" spc="50" dirty="0">
                <a:solidFill>
                  <a:srgbClr val="FFFFFF"/>
                </a:solidFill>
                <a:latin typeface="Lucida Sans Unicode"/>
                <a:cs typeface="Lucida Sans Unicode"/>
              </a:rPr>
              <a:t>Các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80" dirty="0">
                <a:solidFill>
                  <a:srgbClr val="FFFFFF"/>
                </a:solidFill>
                <a:latin typeface="Lucida Sans Unicode"/>
                <a:cs typeface="Lucida Sans Unicode"/>
              </a:rPr>
              <a:t>m</a:t>
            </a:r>
            <a:r>
              <a:rPr sz="3000" spc="8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8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Lucida Sans Unicode"/>
                <a:cs typeface="Lucida Sans Unicode"/>
              </a:rPr>
              <a:t>chung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cho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nhóm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ch</a:t>
            </a:r>
            <a:r>
              <a:rPr sz="3000" spc="-395" dirty="0">
                <a:solidFill>
                  <a:srgbClr val="FFFFFF"/>
                </a:solidFill>
                <a:latin typeface="Lucida Sans Unicode"/>
                <a:cs typeface="Lucida Sans Unicode"/>
              </a:rPr>
              <a:t>â</a:t>
            </a:r>
            <a:r>
              <a:rPr sz="4500" spc="585" baseline="12037" dirty="0">
                <a:solidFill>
                  <a:srgbClr val="FFFFFF"/>
                </a:solidFill>
                <a:latin typeface="Lucida Sans Unicode"/>
                <a:cs typeface="Lucida Sans Unicode"/>
              </a:rPr>
              <a:t>́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30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17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v</a:t>
            </a:r>
            <a:r>
              <a:rPr sz="3000" spc="85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ph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m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xác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nh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rõ</a:t>
            </a:r>
            <a:r>
              <a:rPr sz="3000" spc="-16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ràng</a:t>
            </a:r>
            <a:endParaRPr sz="3000">
              <a:latin typeface="Lucida Sans Unicode"/>
              <a:cs typeface="Lucida Sans Unicode"/>
            </a:endParaRPr>
          </a:p>
          <a:p>
            <a:pPr marL="63500" marR="641350">
              <a:lnSpc>
                <a:spcPts val="4200"/>
              </a:lnSpc>
              <a:spcBef>
                <a:spcPts val="240"/>
              </a:spcBef>
            </a:pPr>
            <a:r>
              <a:rPr sz="30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Ví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d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: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250" dirty="0">
                <a:solidFill>
                  <a:srgbClr val="FFFFFF"/>
                </a:solidFill>
                <a:latin typeface="Lucida Sans Unicode"/>
                <a:cs typeface="Lucida Sans Unicode"/>
              </a:rPr>
              <a:t>1133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Lucida Sans Unicode"/>
                <a:cs typeface="Lucida Sans Unicode"/>
              </a:rPr>
              <a:t>CH</a:t>
            </a:r>
            <a:r>
              <a:rPr sz="3000" spc="-585" dirty="0">
                <a:solidFill>
                  <a:srgbClr val="FFFFFF"/>
                </a:solidFill>
                <a:latin typeface="Lucida Sans Unicode"/>
                <a:cs typeface="Lucida Sans Unicode"/>
              </a:rPr>
              <a:t>Â</a:t>
            </a:r>
            <a:r>
              <a:rPr sz="4500" spc="-7" baseline="10185" dirty="0">
                <a:solidFill>
                  <a:srgbClr val="FFFFFF"/>
                </a:solidFill>
                <a:latin typeface="Lucida Sans Unicode"/>
                <a:cs typeface="Lucida Sans Unicode"/>
              </a:rPr>
              <a:t>'</a:t>
            </a:r>
            <a:r>
              <a:rPr sz="4500" spc="-569" baseline="10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KEO,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55" dirty="0">
                <a:solidFill>
                  <a:srgbClr val="FFFFFF"/>
                </a:solidFill>
                <a:latin typeface="Lucida Sans Unicode"/>
                <a:cs typeface="Lucida Sans Unicode"/>
              </a:rPr>
              <a:t>S</a:t>
            </a:r>
            <a:r>
              <a:rPr sz="3000" spc="5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55" dirty="0">
                <a:solidFill>
                  <a:srgbClr val="FFFFFF"/>
                </a:solidFill>
                <a:latin typeface="Lucida Sans Unicode"/>
                <a:cs typeface="Lucida Sans Unicode"/>
              </a:rPr>
              <a:t>N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PH</a:t>
            </a:r>
            <a:r>
              <a:rPr sz="3000" spc="85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M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N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spc="-95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HOA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Lucida Sans Unicode"/>
                <a:cs typeface="Lucida Sans Unicode"/>
              </a:rPr>
              <a:t>1266,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305" dirty="0">
                <a:solidFill>
                  <a:srgbClr val="FFFFFF"/>
                </a:solidFill>
                <a:latin typeface="Lucida Sans Unicode"/>
                <a:cs typeface="Lucida Sans Unicode"/>
              </a:rPr>
              <a:t>2757</a:t>
            </a:r>
            <a:r>
              <a:rPr sz="3000" spc="-1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Lucida Sans Unicode"/>
                <a:cs typeface="Lucida Sans Unicode"/>
              </a:rPr>
              <a:t>THU</a:t>
            </a:r>
            <a:r>
              <a:rPr sz="3000" spc="-735" dirty="0">
                <a:solidFill>
                  <a:srgbClr val="FFFFFF"/>
                </a:solidFill>
                <a:latin typeface="Lucida Sans Unicode"/>
                <a:cs typeface="Lucida Sans Unicode"/>
              </a:rPr>
              <a:t>Ô</a:t>
            </a:r>
            <a:r>
              <a:rPr sz="4500" spc="-7" baseline="10185" dirty="0">
                <a:solidFill>
                  <a:srgbClr val="FFFFFF"/>
                </a:solidFill>
                <a:latin typeface="Lucida Sans Unicode"/>
                <a:cs typeface="Lucida Sans Unicode"/>
              </a:rPr>
              <a:t>'</a:t>
            </a:r>
            <a:r>
              <a:rPr sz="4500" spc="-315" baseline="10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20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Lucida Sans Unicode"/>
                <a:cs typeface="Lucida Sans Unicode"/>
              </a:rPr>
              <a:t>TH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85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V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80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Lucida Sans Unicode"/>
                <a:cs typeface="Lucida Sans Unicode"/>
              </a:rPr>
              <a:t>CARBAMATE,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D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NG</a:t>
            </a:r>
            <a:r>
              <a:rPr sz="3000" spc="-2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R</a:t>
            </a:r>
            <a:r>
              <a:rPr sz="3000" spc="-575" dirty="0">
                <a:solidFill>
                  <a:srgbClr val="FFFFFF"/>
                </a:solidFill>
                <a:latin typeface="Lucida Sans Unicode"/>
                <a:cs typeface="Lucida Sans Unicode"/>
              </a:rPr>
              <a:t>Ă</a:t>
            </a:r>
            <a:r>
              <a:rPr sz="4500" spc="7" baseline="10185" dirty="0">
                <a:solidFill>
                  <a:srgbClr val="FFFFFF"/>
                </a:solidFill>
                <a:latin typeface="Lucida Sans Unicode"/>
                <a:cs typeface="Lucida Sans Unicode"/>
              </a:rPr>
              <a:t>'</a:t>
            </a:r>
            <a:r>
              <a:rPr sz="4500" spc="-569" baseline="10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Lucida Sans Unicode"/>
                <a:cs typeface="Lucida Sans Unicode"/>
              </a:rPr>
              <a:t>N,</a:t>
            </a:r>
            <a:r>
              <a:rPr sz="3000" spc="-20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Lucida Sans Unicode"/>
                <a:cs typeface="Lucida Sans Unicode"/>
              </a:rPr>
              <a:t>Đ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35" dirty="0">
                <a:solidFill>
                  <a:srgbClr val="FFFFFF"/>
                </a:solidFill>
                <a:latin typeface="Lucida Sans Unicode"/>
                <a:cs typeface="Lucida Sans Unicode"/>
              </a:rPr>
              <a:t>C,</a:t>
            </a:r>
            <a:r>
              <a:rPr sz="3000" spc="-20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155" dirty="0">
                <a:solidFill>
                  <a:srgbClr val="FFFFFF"/>
                </a:solidFill>
                <a:latin typeface="Lucida Sans Unicode"/>
                <a:cs typeface="Lucida Sans Unicode"/>
              </a:rPr>
              <a:t>3101</a:t>
            </a:r>
            <a:r>
              <a:rPr sz="3000" spc="-2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105" dirty="0">
                <a:solidFill>
                  <a:srgbClr val="FFFFFF"/>
                </a:solidFill>
                <a:latin typeface="Lucida Sans Unicode"/>
                <a:cs typeface="Lucida Sans Unicode"/>
              </a:rPr>
              <a:t>PEROXIDE</a:t>
            </a:r>
            <a:r>
              <a:rPr sz="3000" spc="-20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H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Ữ</a:t>
            </a:r>
            <a:r>
              <a:rPr sz="30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U</a:t>
            </a:r>
            <a:r>
              <a:rPr sz="3000" spc="-20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125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125" dirty="0">
                <a:solidFill>
                  <a:srgbClr val="FFFFFF"/>
                </a:solidFill>
                <a:latin typeface="Lucida Sans Unicode"/>
                <a:cs typeface="Lucida Sans Unicode"/>
              </a:rPr>
              <a:t>,</a:t>
            </a:r>
            <a:r>
              <a:rPr sz="3000" spc="-20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I</a:t>
            </a:r>
            <a:r>
              <a:rPr sz="3000" spc="-20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80" dirty="0">
                <a:solidFill>
                  <a:srgbClr val="FFFFFF"/>
                </a:solidFill>
                <a:latin typeface="Lucida Sans Unicode"/>
                <a:cs typeface="Lucida Sans Unicode"/>
              </a:rPr>
              <a:t>B,</a:t>
            </a:r>
            <a:r>
              <a:rPr sz="3000" spc="-20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D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NG</a:t>
            </a:r>
            <a:r>
              <a:rPr sz="3000" spc="-204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L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Ỏ</a:t>
            </a:r>
            <a:r>
              <a:rPr sz="30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NG;</a:t>
            </a:r>
            <a:endParaRPr sz="3000">
              <a:latin typeface="Lucida Sans Unicode"/>
              <a:cs typeface="Lucida Sans Unicode"/>
            </a:endParaRPr>
          </a:p>
          <a:p>
            <a:pPr marL="63500" marR="408940">
              <a:lnSpc>
                <a:spcPct val="116700"/>
              </a:lnSpc>
              <a:spcBef>
                <a:spcPts val="3959"/>
              </a:spcBef>
              <a:buAutoNum type="alphaLcParenBoth" startAt="3"/>
              <a:tabLst>
                <a:tab pos="616585" algn="l"/>
              </a:tabLst>
            </a:pP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Sô</a:t>
            </a:r>
            <a:r>
              <a:rPr sz="4500" baseline="12037" dirty="0">
                <a:solidFill>
                  <a:srgbClr val="FFFFFF"/>
                </a:solidFill>
                <a:latin typeface="Lucida Sans Unicode"/>
                <a:cs typeface="Lucida Sans Unicode"/>
              </a:rPr>
              <a:t>́</a:t>
            </a:r>
            <a:r>
              <a:rPr sz="4500" spc="465" baseline="12037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15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15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80" dirty="0">
                <a:solidFill>
                  <a:srgbClr val="FFFFFF"/>
                </a:solidFill>
                <a:latin typeface="Lucida Sans Unicode"/>
                <a:cs typeface="Lucida Sans Unicode"/>
              </a:rPr>
              <a:t>các</a:t>
            </a:r>
            <a:r>
              <a:rPr sz="3000" spc="-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80" dirty="0">
                <a:solidFill>
                  <a:srgbClr val="FFFFFF"/>
                </a:solidFill>
                <a:latin typeface="Lucida Sans Unicode"/>
                <a:cs typeface="Lucida Sans Unicode"/>
              </a:rPr>
              <a:t>m</a:t>
            </a:r>
            <a:r>
              <a:rPr sz="3000" spc="8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8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bao</a:t>
            </a:r>
            <a:r>
              <a:rPr sz="3000" spc="-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g</a:t>
            </a:r>
            <a:r>
              <a:rPr sz="3000" spc="-940" dirty="0">
                <a:solidFill>
                  <a:srgbClr val="FFFFFF"/>
                </a:solidFill>
                <a:latin typeface="Lucida Sans Unicode"/>
                <a:cs typeface="Lucida Sans Unicode"/>
              </a:rPr>
              <a:t>ô</a:t>
            </a:r>
            <a:r>
              <a:rPr sz="4500" spc="-172" baseline="12037" dirty="0">
                <a:solidFill>
                  <a:srgbClr val="FFFFFF"/>
                </a:solidFill>
                <a:latin typeface="Lucida Sans Unicode"/>
                <a:cs typeface="Lucida Sans Unicode"/>
              </a:rPr>
              <a:t>̀</a:t>
            </a:r>
            <a:r>
              <a:rPr sz="4500" spc="-150" baseline="12037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Lucida Sans Unicode"/>
                <a:cs typeface="Lucida Sans Unicode"/>
              </a:rPr>
              <a:t>m</a:t>
            </a:r>
            <a:r>
              <a:rPr sz="3000" spc="-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55" dirty="0">
                <a:solidFill>
                  <a:srgbClr val="FFFFFF"/>
                </a:solidFill>
                <a:latin typeface="Lucida Sans Unicode"/>
                <a:cs typeface="Lucida Sans Unicode"/>
              </a:rPr>
              <a:t>m</a:t>
            </a:r>
            <a:r>
              <a:rPr sz="3000" spc="55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55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3000" spc="-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nhóm</a:t>
            </a:r>
            <a:r>
              <a:rPr sz="3000" spc="-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ch</a:t>
            </a:r>
            <a:r>
              <a:rPr sz="3000" spc="-395" dirty="0">
                <a:solidFill>
                  <a:srgbClr val="FFFFFF"/>
                </a:solidFill>
                <a:latin typeface="Lucida Sans Unicode"/>
                <a:cs typeface="Lucida Sans Unicode"/>
              </a:rPr>
              <a:t>â</a:t>
            </a:r>
            <a:r>
              <a:rPr sz="4500" spc="585" baseline="12037" dirty="0">
                <a:solidFill>
                  <a:srgbClr val="FFFFFF"/>
                </a:solidFill>
                <a:latin typeface="Lucida Sans Unicode"/>
                <a:cs typeface="Lucida Sans Unicode"/>
              </a:rPr>
              <a:t>́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3000" spc="-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1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v</a:t>
            </a:r>
            <a:r>
              <a:rPr sz="3000" spc="85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3000" spc="-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ph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m</a:t>
            </a:r>
            <a:r>
              <a:rPr sz="3000" spc="-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Lucida Sans Unicode"/>
                <a:cs typeface="Lucida Sans Unicode"/>
              </a:rPr>
              <a:t>có</a:t>
            </a:r>
            <a:r>
              <a:rPr sz="3000" spc="-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tính</a:t>
            </a:r>
            <a:r>
              <a:rPr sz="3000" spc="-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ch</a:t>
            </a:r>
            <a:r>
              <a:rPr sz="3000" spc="-395" dirty="0">
                <a:solidFill>
                  <a:srgbClr val="FFFFFF"/>
                </a:solidFill>
                <a:latin typeface="Lucida Sans Unicode"/>
                <a:cs typeface="Lucida Sans Unicode"/>
              </a:rPr>
              <a:t>â</a:t>
            </a:r>
            <a:r>
              <a:rPr sz="4500" spc="585" baseline="12037" dirty="0">
                <a:solidFill>
                  <a:srgbClr val="FFFFFF"/>
                </a:solidFill>
                <a:latin typeface="Lucida Sans Unicode"/>
                <a:cs typeface="Lucida Sans Unicode"/>
              </a:rPr>
              <a:t>́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3000" spc="-1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hóa</a:t>
            </a:r>
            <a:r>
              <a:rPr sz="3000" spc="-1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75" dirty="0">
                <a:solidFill>
                  <a:srgbClr val="FFFFFF"/>
                </a:solidFill>
                <a:latin typeface="Lucida Sans Unicode"/>
                <a:cs typeface="Lucida Sans Unicode"/>
              </a:rPr>
              <a:t>h</a:t>
            </a:r>
            <a:r>
              <a:rPr sz="3000" spc="75" dirty="0">
                <a:solidFill>
                  <a:srgbClr val="FFFFFF"/>
                </a:solidFill>
                <a:latin typeface="Arial"/>
                <a:cs typeface="Arial"/>
              </a:rPr>
              <a:t>ọ</a:t>
            </a:r>
            <a:r>
              <a:rPr sz="3000" spc="75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1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315" dirty="0">
                <a:solidFill>
                  <a:srgbClr val="FFFFFF"/>
                </a:solidFill>
                <a:latin typeface="Lucida Sans Unicode"/>
                <a:cs typeface="Lucida Sans Unicode"/>
              </a:rPr>
              <a:t>ky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thu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3000" spc="-14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15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15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th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endParaRPr sz="3000">
              <a:latin typeface="Arial"/>
              <a:cs typeface="Arial"/>
            </a:endParaRPr>
          </a:p>
          <a:p>
            <a:pPr marL="63500">
              <a:lnSpc>
                <a:spcPct val="100000"/>
              </a:lnSpc>
              <a:spcBef>
                <a:spcPts val="600"/>
              </a:spcBef>
            </a:pPr>
            <a:r>
              <a:rPr sz="30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Vi</a:t>
            </a:r>
            <a:r>
              <a:rPr sz="3000" spc="-1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d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:</a:t>
            </a:r>
            <a:r>
              <a:rPr sz="3000" spc="-1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325" dirty="0">
                <a:solidFill>
                  <a:srgbClr val="FFFFFF"/>
                </a:solidFill>
                <a:latin typeface="Lucida Sans Unicode"/>
                <a:cs typeface="Lucida Sans Unicode"/>
              </a:rPr>
              <a:t>1477</a:t>
            </a:r>
            <a:r>
              <a:rPr sz="3000" spc="-1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Lucida Sans Unicode"/>
                <a:cs typeface="Lucida Sans Unicode"/>
              </a:rPr>
              <a:t>NITRAT,</a:t>
            </a:r>
            <a:r>
              <a:rPr sz="3000" spc="-1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VÔ</a:t>
            </a:r>
            <a:r>
              <a:rPr sz="3000" spc="-1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125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125" dirty="0">
                <a:solidFill>
                  <a:srgbClr val="FFFFFF"/>
                </a:solidFill>
                <a:latin typeface="Lucida Sans Unicode"/>
                <a:cs typeface="Lucida Sans Unicode"/>
              </a:rPr>
              <a:t>,</a:t>
            </a:r>
            <a:r>
              <a:rPr sz="3000" spc="-19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Lucida Sans Unicode"/>
                <a:cs typeface="Lucida Sans Unicode"/>
              </a:rPr>
              <a:t>N.O.S,</a:t>
            </a:r>
            <a:r>
              <a:rPr sz="3000" spc="-1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R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U</a:t>
            </a:r>
            <a:r>
              <a:rPr sz="3000" spc="-190" dirty="0">
                <a:solidFill>
                  <a:srgbClr val="FFFFFF"/>
                </a:solidFill>
                <a:latin typeface="Lucida Sans Unicode"/>
                <a:cs typeface="Lucida Sans Unicode"/>
              </a:rPr>
              <a:t> 1987, </a:t>
            </a:r>
            <a:r>
              <a:rPr sz="30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N.O.S.</a:t>
            </a:r>
            <a:endParaRPr sz="3000">
              <a:latin typeface="Lucida Sans Unicode"/>
              <a:cs typeface="Lucida Sans Unicode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700">
              <a:latin typeface="Lucida Sans Unicode"/>
              <a:cs typeface="Lucida Sans Unicode"/>
            </a:endParaRPr>
          </a:p>
          <a:p>
            <a:pPr marL="63500" marR="43180">
              <a:lnSpc>
                <a:spcPct val="116700"/>
              </a:lnSpc>
              <a:buAutoNum type="alphaLcParenBoth" startAt="4"/>
              <a:tabLst>
                <a:tab pos="649605" algn="l"/>
              </a:tabLst>
            </a:pP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Sô</a:t>
            </a:r>
            <a:r>
              <a:rPr sz="4500" baseline="12037" dirty="0">
                <a:solidFill>
                  <a:srgbClr val="FFFFFF"/>
                </a:solidFill>
                <a:latin typeface="Lucida Sans Unicode"/>
                <a:cs typeface="Lucida Sans Unicode"/>
              </a:rPr>
              <a:t>́</a:t>
            </a:r>
            <a:r>
              <a:rPr sz="4500" spc="434" baseline="12037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Lucida Sans Unicode"/>
                <a:cs typeface="Lucida Sans Unicode"/>
              </a:rPr>
              <a:t>chung</a:t>
            </a:r>
            <a:r>
              <a:rPr sz="3000" spc="-1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75" dirty="0">
                <a:solidFill>
                  <a:srgbClr val="FFFFFF"/>
                </a:solidFill>
                <a:latin typeface="Lucida Sans Unicode"/>
                <a:cs typeface="Lucida Sans Unicode"/>
              </a:rPr>
              <a:t>các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80" dirty="0">
                <a:solidFill>
                  <a:srgbClr val="FFFFFF"/>
                </a:solidFill>
                <a:latin typeface="Lucida Sans Unicode"/>
                <a:cs typeface="Lucida Sans Unicode"/>
              </a:rPr>
              <a:t>m</a:t>
            </a:r>
            <a:r>
              <a:rPr sz="3000" spc="8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8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1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bao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g</a:t>
            </a:r>
            <a:r>
              <a:rPr sz="3000" spc="-940" dirty="0">
                <a:solidFill>
                  <a:srgbClr val="FFFFFF"/>
                </a:solidFill>
                <a:latin typeface="Lucida Sans Unicode"/>
                <a:cs typeface="Lucida Sans Unicode"/>
              </a:rPr>
              <a:t>ô</a:t>
            </a:r>
            <a:r>
              <a:rPr sz="4500" spc="-172" baseline="12037" dirty="0">
                <a:solidFill>
                  <a:srgbClr val="FFFFFF"/>
                </a:solidFill>
                <a:latin typeface="Lucida Sans Unicode"/>
                <a:cs typeface="Lucida Sans Unicode"/>
              </a:rPr>
              <a:t>̀</a:t>
            </a:r>
            <a:r>
              <a:rPr sz="4500" spc="-165" baseline="12037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Lucida Sans Unicode"/>
                <a:cs typeface="Lucida Sans Unicode"/>
              </a:rPr>
              <a:t>m</a:t>
            </a:r>
            <a:r>
              <a:rPr sz="3000" spc="-1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55" dirty="0">
                <a:solidFill>
                  <a:srgbClr val="FFFFFF"/>
                </a:solidFill>
                <a:latin typeface="Lucida Sans Unicode"/>
                <a:cs typeface="Lucida Sans Unicode"/>
              </a:rPr>
              <a:t>m</a:t>
            </a:r>
            <a:r>
              <a:rPr sz="3000" spc="55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55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Lucida Sans Unicode"/>
                <a:cs typeface="Lucida Sans Unicode"/>
              </a:rPr>
              <a:t>nhóm</a:t>
            </a:r>
            <a:r>
              <a:rPr sz="3000" spc="-1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ch</a:t>
            </a:r>
            <a:r>
              <a:rPr sz="3000" spc="-395" dirty="0">
                <a:solidFill>
                  <a:srgbClr val="FFFFFF"/>
                </a:solidFill>
                <a:latin typeface="Lucida Sans Unicode"/>
                <a:cs typeface="Lucida Sans Unicode"/>
              </a:rPr>
              <a:t>â</a:t>
            </a:r>
            <a:r>
              <a:rPr sz="4500" spc="585" baseline="12037" dirty="0">
                <a:solidFill>
                  <a:srgbClr val="FFFFFF"/>
                </a:solidFill>
                <a:latin typeface="Lucida Sans Unicode"/>
                <a:cs typeface="Lucida Sans Unicode"/>
              </a:rPr>
              <a:t>́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3000" spc="-1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v</a:t>
            </a:r>
            <a:r>
              <a:rPr sz="3000" spc="85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85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ph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m</a:t>
            </a:r>
            <a:r>
              <a:rPr sz="3000" spc="-1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đáp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75" dirty="0">
                <a:solidFill>
                  <a:srgbClr val="FFFFFF"/>
                </a:solidFill>
                <a:latin typeface="Lucida Sans Unicode"/>
                <a:cs typeface="Lucida Sans Unicode"/>
              </a:rPr>
              <a:t>ng</a:t>
            </a:r>
            <a:r>
              <a:rPr sz="3000" spc="-1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tiêu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chí</a:t>
            </a:r>
            <a:r>
              <a:rPr sz="3000" spc="-1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10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1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spc="100" dirty="0">
                <a:solidFill>
                  <a:srgbClr val="FFFFFF"/>
                </a:solidFill>
                <a:latin typeface="Lucida Sans Unicode"/>
                <a:cs typeface="Lucida Sans Unicode"/>
              </a:rPr>
              <a:t>a</a:t>
            </a:r>
            <a:r>
              <a:rPr sz="3000" spc="-20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55" dirty="0">
                <a:solidFill>
                  <a:srgbClr val="FFFFFF"/>
                </a:solidFill>
                <a:latin typeface="Lucida Sans Unicode"/>
                <a:cs typeface="Lucida Sans Unicode"/>
              </a:rPr>
              <a:t>m</a:t>
            </a:r>
            <a:r>
              <a:rPr sz="3000" spc="55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55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3000" spc="-19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ho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c nhi</a:t>
            </a:r>
            <a:r>
              <a:rPr sz="3000" spc="-705" dirty="0">
                <a:solidFill>
                  <a:srgbClr val="FFFFFF"/>
                </a:solidFill>
                <a:latin typeface="Lucida Sans Unicode"/>
                <a:cs typeface="Lucida Sans Unicode"/>
              </a:rPr>
              <a:t>ê</a:t>
            </a:r>
            <a:r>
              <a:rPr sz="4500" spc="-30" baseline="12037" dirty="0">
                <a:solidFill>
                  <a:srgbClr val="FFFFFF"/>
                </a:solidFill>
                <a:latin typeface="Lucida Sans Unicode"/>
                <a:cs typeface="Lucida Sans Unicode"/>
              </a:rPr>
              <a:t>̀</a:t>
            </a:r>
            <a:r>
              <a:rPr sz="4500" spc="-315" baseline="12037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Lucida Sans Unicode"/>
                <a:cs typeface="Lucida Sans Unicode"/>
              </a:rPr>
              <a:t>u</a:t>
            </a:r>
            <a:r>
              <a:rPr sz="3000" spc="-1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lo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i</a:t>
            </a:r>
            <a:r>
              <a:rPr sz="3000" spc="-17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18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nhóm</a:t>
            </a:r>
            <a:endParaRPr sz="3000">
              <a:latin typeface="Lucida Sans Unicode"/>
              <a:cs typeface="Lucida Sans Unicode"/>
            </a:endParaRPr>
          </a:p>
          <a:p>
            <a:pPr marL="63500">
              <a:lnSpc>
                <a:spcPct val="100000"/>
              </a:lnSpc>
              <a:spcBef>
                <a:spcPts val="600"/>
              </a:spcBef>
            </a:pPr>
            <a:r>
              <a:rPr sz="30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Ví</a:t>
            </a:r>
            <a:r>
              <a:rPr sz="3000" spc="-21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d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:</a:t>
            </a:r>
            <a:r>
              <a:rPr sz="3000" spc="-210" dirty="0">
                <a:solidFill>
                  <a:srgbClr val="FFFFFF"/>
                </a:solidFill>
                <a:latin typeface="Lucida Sans Unicode"/>
                <a:cs typeface="Lucida Sans Unicode"/>
              </a:rPr>
              <a:t> 1325</a:t>
            </a:r>
            <a:r>
              <a:rPr sz="3000" spc="-21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Lucida Sans Unicode"/>
                <a:cs typeface="Lucida Sans Unicode"/>
              </a:rPr>
              <a:t>CH</a:t>
            </a:r>
            <a:r>
              <a:rPr sz="3000" spc="-585" dirty="0">
                <a:solidFill>
                  <a:srgbClr val="FFFFFF"/>
                </a:solidFill>
                <a:latin typeface="Lucida Sans Unicode"/>
                <a:cs typeface="Lucida Sans Unicode"/>
              </a:rPr>
              <a:t>Â</a:t>
            </a:r>
            <a:r>
              <a:rPr sz="4500" spc="-7" baseline="10185" dirty="0">
                <a:solidFill>
                  <a:srgbClr val="FFFFFF"/>
                </a:solidFill>
                <a:latin typeface="Lucida Sans Unicode"/>
                <a:cs typeface="Lucida Sans Unicode"/>
              </a:rPr>
              <a:t>'</a:t>
            </a:r>
            <a:r>
              <a:rPr sz="4500" spc="-577" baseline="10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3000" spc="-21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5" dirty="0">
                <a:solidFill>
                  <a:srgbClr val="FFFFFF"/>
                </a:solidFill>
                <a:latin typeface="Lucida Sans Unicode"/>
                <a:cs typeface="Lucida Sans Unicode"/>
              </a:rPr>
              <a:t>R</a:t>
            </a:r>
            <a:r>
              <a:rPr sz="3000" spc="-575" dirty="0">
                <a:solidFill>
                  <a:srgbClr val="FFFFFF"/>
                </a:solidFill>
                <a:latin typeface="Lucida Sans Unicode"/>
                <a:cs typeface="Lucida Sans Unicode"/>
              </a:rPr>
              <a:t>Ă</a:t>
            </a:r>
            <a:r>
              <a:rPr sz="4500" spc="7" baseline="10185" dirty="0">
                <a:solidFill>
                  <a:srgbClr val="FFFFFF"/>
                </a:solidFill>
                <a:latin typeface="Lucida Sans Unicode"/>
                <a:cs typeface="Lucida Sans Unicode"/>
              </a:rPr>
              <a:t>'</a:t>
            </a:r>
            <a:r>
              <a:rPr sz="4500" spc="-577" baseline="10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Lucida Sans Unicode"/>
                <a:cs typeface="Lucida Sans Unicode"/>
              </a:rPr>
              <a:t>N</a:t>
            </a:r>
            <a:r>
              <a:rPr sz="3000" spc="-21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DÊ</a:t>
            </a:r>
            <a:r>
              <a:rPr sz="4500" baseline="10185" dirty="0">
                <a:solidFill>
                  <a:srgbClr val="FFFFFF"/>
                </a:solidFill>
                <a:latin typeface="Lucida Sans Unicode"/>
                <a:cs typeface="Lucida Sans Unicode"/>
              </a:rPr>
              <a:t>~</a:t>
            </a:r>
            <a:r>
              <a:rPr sz="4500" spc="240" baseline="10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Lucida Sans Unicode"/>
                <a:cs typeface="Lucida Sans Unicode"/>
              </a:rPr>
              <a:t>CHÁY,</a:t>
            </a:r>
            <a:r>
              <a:rPr sz="3000" spc="-2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H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Ữ</a:t>
            </a:r>
            <a:r>
              <a:rPr sz="3000" spc="-20" dirty="0">
                <a:solidFill>
                  <a:srgbClr val="FFFFFF"/>
                </a:solidFill>
                <a:latin typeface="Lucida Sans Unicode"/>
                <a:cs typeface="Lucida Sans Unicode"/>
              </a:rPr>
              <a:t>U</a:t>
            </a:r>
            <a:r>
              <a:rPr sz="3000" spc="-2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Lucida Sans Unicode"/>
                <a:cs typeface="Lucida Sans Unicode"/>
              </a:rPr>
              <a:t>C</a:t>
            </a:r>
            <a:r>
              <a:rPr sz="3000" spc="-125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125" dirty="0">
                <a:solidFill>
                  <a:srgbClr val="FFFFFF"/>
                </a:solidFill>
                <a:latin typeface="Lucida Sans Unicode"/>
                <a:cs typeface="Lucida Sans Unicode"/>
              </a:rPr>
              <a:t>,</a:t>
            </a:r>
            <a:r>
              <a:rPr sz="3000" spc="-21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Lucida Sans Unicode"/>
                <a:cs typeface="Lucida Sans Unicode"/>
              </a:rPr>
              <a:t>N.O.S.</a:t>
            </a:r>
            <a:r>
              <a:rPr sz="3000" spc="-2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170" dirty="0">
                <a:solidFill>
                  <a:srgbClr val="FFFFFF"/>
                </a:solidFill>
                <a:latin typeface="Lucida Sans Unicode"/>
                <a:cs typeface="Lucida Sans Unicode"/>
              </a:rPr>
              <a:t>,</a:t>
            </a:r>
            <a:r>
              <a:rPr sz="3000" spc="-21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Lucida Sans Unicode"/>
                <a:cs typeface="Lucida Sans Unicode"/>
              </a:rPr>
              <a:t>1993</a:t>
            </a:r>
            <a:r>
              <a:rPr sz="3000" spc="-2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Lucida Sans Unicode"/>
                <a:cs typeface="Lucida Sans Unicode"/>
              </a:rPr>
              <a:t>CH</a:t>
            </a:r>
            <a:r>
              <a:rPr sz="3000" spc="-585" dirty="0">
                <a:solidFill>
                  <a:srgbClr val="FFFFFF"/>
                </a:solidFill>
                <a:latin typeface="Lucida Sans Unicode"/>
                <a:cs typeface="Lucida Sans Unicode"/>
              </a:rPr>
              <a:t>Â</a:t>
            </a:r>
            <a:r>
              <a:rPr sz="4500" spc="-7" baseline="10185" dirty="0">
                <a:solidFill>
                  <a:srgbClr val="FFFFFF"/>
                </a:solidFill>
                <a:latin typeface="Lucida Sans Unicode"/>
                <a:cs typeface="Lucida Sans Unicode"/>
              </a:rPr>
              <a:t>'</a:t>
            </a:r>
            <a:r>
              <a:rPr sz="4500" spc="-577" baseline="10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160" dirty="0">
                <a:solidFill>
                  <a:srgbClr val="FFFFFF"/>
                </a:solidFill>
                <a:latin typeface="Lucida Sans Unicode"/>
                <a:cs typeface="Lucida Sans Unicode"/>
              </a:rPr>
              <a:t>T</a:t>
            </a:r>
            <a:r>
              <a:rPr sz="3000" spc="-21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L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Ỏ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NG</a:t>
            </a:r>
            <a:r>
              <a:rPr sz="3000" spc="-210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dirty="0">
                <a:solidFill>
                  <a:srgbClr val="FFFFFF"/>
                </a:solidFill>
                <a:latin typeface="Lucida Sans Unicode"/>
                <a:cs typeface="Lucida Sans Unicode"/>
              </a:rPr>
              <a:t>DÊ</a:t>
            </a:r>
            <a:r>
              <a:rPr sz="4500" baseline="10185" dirty="0">
                <a:solidFill>
                  <a:srgbClr val="FFFFFF"/>
                </a:solidFill>
                <a:latin typeface="Lucida Sans Unicode"/>
                <a:cs typeface="Lucida Sans Unicode"/>
              </a:rPr>
              <a:t>~</a:t>
            </a:r>
            <a:r>
              <a:rPr sz="4500" spc="240" baseline="1018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Lucida Sans Unicode"/>
                <a:cs typeface="Lucida Sans Unicode"/>
              </a:rPr>
              <a:t>CHÁY,</a:t>
            </a:r>
            <a:r>
              <a:rPr sz="3000" spc="-215" dirty="0">
                <a:solidFill>
                  <a:srgbClr val="FFFFFF"/>
                </a:solidFill>
                <a:latin typeface="Lucida Sans Unicode"/>
                <a:cs typeface="Lucida Sans Unicode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Lucida Sans Unicode"/>
                <a:cs typeface="Lucida Sans Unicode"/>
              </a:rPr>
              <a:t>N.O.S.</a:t>
            </a:r>
            <a:endParaRPr sz="300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2928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554095" cy="3112770"/>
          </a:xfrm>
          <a:custGeom>
            <a:avLst/>
            <a:gdLst/>
            <a:ahLst/>
            <a:cxnLst/>
            <a:rect l="l" t="t" r="r" b="b"/>
            <a:pathLst>
              <a:path w="3554095" h="3112770">
                <a:moveTo>
                  <a:pt x="3553955" y="0"/>
                </a:moveTo>
                <a:lnTo>
                  <a:pt x="2695607" y="0"/>
                </a:lnTo>
                <a:lnTo>
                  <a:pt x="2684430" y="17828"/>
                </a:lnTo>
                <a:lnTo>
                  <a:pt x="2659782" y="56481"/>
                </a:lnTo>
                <a:lnTo>
                  <a:pt x="2634845" y="94931"/>
                </a:lnTo>
                <a:lnTo>
                  <a:pt x="2609621" y="133177"/>
                </a:lnTo>
                <a:lnTo>
                  <a:pt x="2584112" y="171217"/>
                </a:lnTo>
                <a:lnTo>
                  <a:pt x="2558318" y="209050"/>
                </a:lnTo>
                <a:lnTo>
                  <a:pt x="2532241" y="246675"/>
                </a:lnTo>
                <a:lnTo>
                  <a:pt x="2505883" y="284089"/>
                </a:lnTo>
                <a:lnTo>
                  <a:pt x="2479246" y="321291"/>
                </a:lnTo>
                <a:lnTo>
                  <a:pt x="2452331" y="358280"/>
                </a:lnTo>
                <a:lnTo>
                  <a:pt x="2425139" y="395055"/>
                </a:lnTo>
                <a:lnTo>
                  <a:pt x="2397672" y="431612"/>
                </a:lnTo>
                <a:lnTo>
                  <a:pt x="2369931" y="467952"/>
                </a:lnTo>
                <a:lnTo>
                  <a:pt x="2341919" y="504073"/>
                </a:lnTo>
                <a:lnTo>
                  <a:pt x="2313636" y="539972"/>
                </a:lnTo>
                <a:lnTo>
                  <a:pt x="2285085" y="575649"/>
                </a:lnTo>
                <a:lnTo>
                  <a:pt x="2256266" y="611101"/>
                </a:lnTo>
                <a:lnTo>
                  <a:pt x="2227182" y="646328"/>
                </a:lnTo>
                <a:lnTo>
                  <a:pt x="2197833" y="681328"/>
                </a:lnTo>
                <a:lnTo>
                  <a:pt x="2168222" y="716099"/>
                </a:lnTo>
                <a:lnTo>
                  <a:pt x="2138349" y="750640"/>
                </a:lnTo>
                <a:lnTo>
                  <a:pt x="2108217" y="784948"/>
                </a:lnTo>
                <a:lnTo>
                  <a:pt x="2077827" y="819024"/>
                </a:lnTo>
                <a:lnTo>
                  <a:pt x="2047181" y="852865"/>
                </a:lnTo>
                <a:lnTo>
                  <a:pt x="2016279" y="886469"/>
                </a:lnTo>
                <a:lnTo>
                  <a:pt x="1985125" y="919835"/>
                </a:lnTo>
                <a:lnTo>
                  <a:pt x="1953718" y="952962"/>
                </a:lnTo>
                <a:lnTo>
                  <a:pt x="1922061" y="985847"/>
                </a:lnTo>
                <a:lnTo>
                  <a:pt x="1890155" y="1018490"/>
                </a:lnTo>
                <a:lnTo>
                  <a:pt x="1858002" y="1050889"/>
                </a:lnTo>
                <a:lnTo>
                  <a:pt x="1825603" y="1083042"/>
                </a:lnTo>
                <a:lnTo>
                  <a:pt x="1792960" y="1114948"/>
                </a:lnTo>
                <a:lnTo>
                  <a:pt x="1760075" y="1146605"/>
                </a:lnTo>
                <a:lnTo>
                  <a:pt x="1726948" y="1178011"/>
                </a:lnTo>
                <a:lnTo>
                  <a:pt x="1693582" y="1209166"/>
                </a:lnTo>
                <a:lnTo>
                  <a:pt x="1659978" y="1240068"/>
                </a:lnTo>
                <a:lnTo>
                  <a:pt x="1626137" y="1270714"/>
                </a:lnTo>
                <a:lnTo>
                  <a:pt x="1592062" y="1301104"/>
                </a:lnTo>
                <a:lnTo>
                  <a:pt x="1557753" y="1331236"/>
                </a:lnTo>
                <a:lnTo>
                  <a:pt x="1523212" y="1361109"/>
                </a:lnTo>
                <a:lnTo>
                  <a:pt x="1488441" y="1390720"/>
                </a:lnTo>
                <a:lnTo>
                  <a:pt x="1453441" y="1420069"/>
                </a:lnTo>
                <a:lnTo>
                  <a:pt x="1418214" y="1449153"/>
                </a:lnTo>
                <a:lnTo>
                  <a:pt x="1382762" y="1477972"/>
                </a:lnTo>
                <a:lnTo>
                  <a:pt x="1347085" y="1506523"/>
                </a:lnTo>
                <a:lnTo>
                  <a:pt x="1311186" y="1534806"/>
                </a:lnTo>
                <a:lnTo>
                  <a:pt x="1275065" y="1562818"/>
                </a:lnTo>
                <a:lnTo>
                  <a:pt x="1238726" y="1590559"/>
                </a:lnTo>
                <a:lnTo>
                  <a:pt x="1202168" y="1618026"/>
                </a:lnTo>
                <a:lnTo>
                  <a:pt x="1165394" y="1645218"/>
                </a:lnTo>
                <a:lnTo>
                  <a:pt x="1128405" y="1672133"/>
                </a:lnTo>
                <a:lnTo>
                  <a:pt x="1091202" y="1698770"/>
                </a:lnTo>
                <a:lnTo>
                  <a:pt x="1053788" y="1725128"/>
                </a:lnTo>
                <a:lnTo>
                  <a:pt x="1016163" y="1751205"/>
                </a:lnTo>
                <a:lnTo>
                  <a:pt x="978330" y="1776999"/>
                </a:lnTo>
                <a:lnTo>
                  <a:pt x="940290" y="1802508"/>
                </a:lnTo>
                <a:lnTo>
                  <a:pt x="902044" y="1827732"/>
                </a:lnTo>
                <a:lnTo>
                  <a:pt x="863594" y="1852669"/>
                </a:lnTo>
                <a:lnTo>
                  <a:pt x="824941" y="1877317"/>
                </a:lnTo>
                <a:lnTo>
                  <a:pt x="786088" y="1901674"/>
                </a:lnTo>
                <a:lnTo>
                  <a:pt x="747035" y="1925739"/>
                </a:lnTo>
                <a:lnTo>
                  <a:pt x="707784" y="1949511"/>
                </a:lnTo>
                <a:lnTo>
                  <a:pt x="668336" y="1972988"/>
                </a:lnTo>
                <a:lnTo>
                  <a:pt x="628694" y="1996169"/>
                </a:lnTo>
                <a:lnTo>
                  <a:pt x="588859" y="2019051"/>
                </a:lnTo>
                <a:lnTo>
                  <a:pt x="548831" y="2041633"/>
                </a:lnTo>
                <a:lnTo>
                  <a:pt x="508614" y="2063915"/>
                </a:lnTo>
                <a:lnTo>
                  <a:pt x="468208" y="2085894"/>
                </a:lnTo>
                <a:lnTo>
                  <a:pt x="386836" y="2128937"/>
                </a:lnTo>
                <a:lnTo>
                  <a:pt x="304727" y="2170750"/>
                </a:lnTo>
                <a:lnTo>
                  <a:pt x="221895" y="2211322"/>
                </a:lnTo>
                <a:lnTo>
                  <a:pt x="138352" y="2250640"/>
                </a:lnTo>
                <a:lnTo>
                  <a:pt x="54109" y="2288692"/>
                </a:lnTo>
                <a:lnTo>
                  <a:pt x="0" y="2312263"/>
                </a:lnTo>
                <a:lnTo>
                  <a:pt x="0" y="3112723"/>
                </a:lnTo>
                <a:lnTo>
                  <a:pt x="64816" y="3088070"/>
                </a:lnTo>
                <a:lnTo>
                  <a:pt x="161869" y="3049620"/>
                </a:lnTo>
                <a:lnTo>
                  <a:pt x="258176" y="3009704"/>
                </a:lnTo>
                <a:lnTo>
                  <a:pt x="353725" y="2968336"/>
                </a:lnTo>
                <a:lnTo>
                  <a:pt x="448500" y="2925528"/>
                </a:lnTo>
                <a:lnTo>
                  <a:pt x="542489" y="2881297"/>
                </a:lnTo>
                <a:lnTo>
                  <a:pt x="635676" y="2835654"/>
                </a:lnTo>
                <a:lnTo>
                  <a:pt x="728049" y="2788615"/>
                </a:lnTo>
                <a:lnTo>
                  <a:pt x="819594" y="2740192"/>
                </a:lnTo>
                <a:lnTo>
                  <a:pt x="865051" y="2715467"/>
                </a:lnTo>
                <a:lnTo>
                  <a:pt x="910296" y="2690400"/>
                </a:lnTo>
                <a:lnTo>
                  <a:pt x="955326" y="2664995"/>
                </a:lnTo>
                <a:lnTo>
                  <a:pt x="1000141" y="2639253"/>
                </a:lnTo>
                <a:lnTo>
                  <a:pt x="1044739" y="2613176"/>
                </a:lnTo>
                <a:lnTo>
                  <a:pt x="1089117" y="2586765"/>
                </a:lnTo>
                <a:lnTo>
                  <a:pt x="1133274" y="2560022"/>
                </a:lnTo>
                <a:lnTo>
                  <a:pt x="1177209" y="2532949"/>
                </a:lnTo>
                <a:lnTo>
                  <a:pt x="1220919" y="2505547"/>
                </a:lnTo>
                <a:lnTo>
                  <a:pt x="1264403" y="2477819"/>
                </a:lnTo>
                <a:lnTo>
                  <a:pt x="1307659" y="2449766"/>
                </a:lnTo>
                <a:lnTo>
                  <a:pt x="1350685" y="2421389"/>
                </a:lnTo>
                <a:lnTo>
                  <a:pt x="1393480" y="2392691"/>
                </a:lnTo>
                <a:lnTo>
                  <a:pt x="1436042" y="2363674"/>
                </a:lnTo>
                <a:lnTo>
                  <a:pt x="1478368" y="2334338"/>
                </a:lnTo>
                <a:lnTo>
                  <a:pt x="1520459" y="2304686"/>
                </a:lnTo>
                <a:lnTo>
                  <a:pt x="1562311" y="2274719"/>
                </a:lnTo>
                <a:lnTo>
                  <a:pt x="1603923" y="2244440"/>
                </a:lnTo>
                <a:lnTo>
                  <a:pt x="1645293" y="2213849"/>
                </a:lnTo>
                <a:lnTo>
                  <a:pt x="1686419" y="2182950"/>
                </a:lnTo>
                <a:lnTo>
                  <a:pt x="1727301" y="2151742"/>
                </a:lnTo>
                <a:lnTo>
                  <a:pt x="1767935" y="2120229"/>
                </a:lnTo>
                <a:lnTo>
                  <a:pt x="1808321" y="2088411"/>
                </a:lnTo>
                <a:lnTo>
                  <a:pt x="1848456" y="2056291"/>
                </a:lnTo>
                <a:lnTo>
                  <a:pt x="1888339" y="2023871"/>
                </a:lnTo>
                <a:lnTo>
                  <a:pt x="1927968" y="1991151"/>
                </a:lnTo>
                <a:lnTo>
                  <a:pt x="1967341" y="1958134"/>
                </a:lnTo>
                <a:lnTo>
                  <a:pt x="2006457" y="1924822"/>
                </a:lnTo>
                <a:lnTo>
                  <a:pt x="2045314" y="1891216"/>
                </a:lnTo>
                <a:lnTo>
                  <a:pt x="2083910" y="1857318"/>
                </a:lnTo>
                <a:lnTo>
                  <a:pt x="2122244" y="1823129"/>
                </a:lnTo>
                <a:lnTo>
                  <a:pt x="2160313" y="1788652"/>
                </a:lnTo>
                <a:lnTo>
                  <a:pt x="2198116" y="1753889"/>
                </a:lnTo>
                <a:lnTo>
                  <a:pt x="2235652" y="1718840"/>
                </a:lnTo>
                <a:lnTo>
                  <a:pt x="2272917" y="1683508"/>
                </a:lnTo>
                <a:lnTo>
                  <a:pt x="2309912" y="1647894"/>
                </a:lnTo>
                <a:lnTo>
                  <a:pt x="2346634" y="1612000"/>
                </a:lnTo>
                <a:lnTo>
                  <a:pt x="2383080" y="1575828"/>
                </a:lnTo>
                <a:lnTo>
                  <a:pt x="2419251" y="1539380"/>
                </a:lnTo>
                <a:lnTo>
                  <a:pt x="2455143" y="1502657"/>
                </a:lnTo>
                <a:lnTo>
                  <a:pt x="2490756" y="1465661"/>
                </a:lnTo>
                <a:lnTo>
                  <a:pt x="2526086" y="1428394"/>
                </a:lnTo>
                <a:lnTo>
                  <a:pt x="2561260" y="1390720"/>
                </a:lnTo>
                <a:lnTo>
                  <a:pt x="2595896" y="1353053"/>
                </a:lnTo>
                <a:lnTo>
                  <a:pt x="2630371" y="1314983"/>
                </a:lnTo>
                <a:lnTo>
                  <a:pt x="2664558" y="1276648"/>
                </a:lnTo>
                <a:lnTo>
                  <a:pt x="2698454" y="1238051"/>
                </a:lnTo>
                <a:lnTo>
                  <a:pt x="2732059" y="1199193"/>
                </a:lnTo>
                <a:lnTo>
                  <a:pt x="2765370" y="1160076"/>
                </a:lnTo>
                <a:lnTo>
                  <a:pt x="2798385" y="1120701"/>
                </a:lnTo>
                <a:lnTo>
                  <a:pt x="2831103" y="1081071"/>
                </a:lnTo>
                <a:lnTo>
                  <a:pt x="2863522" y="1041187"/>
                </a:lnTo>
                <a:lnTo>
                  <a:pt x="2895640" y="1001051"/>
                </a:lnTo>
                <a:lnTo>
                  <a:pt x="2927456" y="960665"/>
                </a:lnTo>
                <a:lnTo>
                  <a:pt x="2958967" y="920029"/>
                </a:lnTo>
                <a:lnTo>
                  <a:pt x="2990173" y="879147"/>
                </a:lnTo>
                <a:lnTo>
                  <a:pt x="3021071" y="838020"/>
                </a:lnTo>
                <a:lnTo>
                  <a:pt x="3051660" y="796649"/>
                </a:lnTo>
                <a:lnTo>
                  <a:pt x="3081938" y="755037"/>
                </a:lnTo>
                <a:lnTo>
                  <a:pt x="3111902" y="713184"/>
                </a:lnTo>
                <a:lnTo>
                  <a:pt x="3141553" y="671093"/>
                </a:lnTo>
                <a:lnTo>
                  <a:pt x="3170886" y="628766"/>
                </a:lnTo>
                <a:lnTo>
                  <a:pt x="3199902" y="586204"/>
                </a:lnTo>
                <a:lnTo>
                  <a:pt x="3228598" y="543408"/>
                </a:lnTo>
                <a:lnTo>
                  <a:pt x="3256973" y="500382"/>
                </a:lnTo>
                <a:lnTo>
                  <a:pt x="3285024" y="457125"/>
                </a:lnTo>
                <a:lnTo>
                  <a:pt x="3312751" y="413641"/>
                </a:lnTo>
                <a:lnTo>
                  <a:pt x="3340151" y="369931"/>
                </a:lnTo>
                <a:lnTo>
                  <a:pt x="3367222" y="325996"/>
                </a:lnTo>
                <a:lnTo>
                  <a:pt x="3393963" y="281839"/>
                </a:lnTo>
                <a:lnTo>
                  <a:pt x="3420372" y="237461"/>
                </a:lnTo>
                <a:lnTo>
                  <a:pt x="3446448" y="192863"/>
                </a:lnTo>
                <a:lnTo>
                  <a:pt x="3472188" y="148048"/>
                </a:lnTo>
                <a:lnTo>
                  <a:pt x="3497591" y="103018"/>
                </a:lnTo>
                <a:lnTo>
                  <a:pt x="3522655" y="57773"/>
                </a:lnTo>
                <a:lnTo>
                  <a:pt x="3547379" y="12316"/>
                </a:lnTo>
                <a:lnTo>
                  <a:pt x="3553955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801855" y="3602712"/>
            <a:ext cx="6684645" cy="6684645"/>
          </a:xfrm>
          <a:custGeom>
            <a:avLst/>
            <a:gdLst/>
            <a:ahLst/>
            <a:cxnLst/>
            <a:rect l="l" t="t" r="r" b="b"/>
            <a:pathLst>
              <a:path w="6684645" h="6684645">
                <a:moveTo>
                  <a:pt x="0" y="6684168"/>
                </a:moveTo>
                <a:lnTo>
                  <a:pt x="742685" y="6684168"/>
                </a:lnTo>
                <a:lnTo>
                  <a:pt x="820595" y="5721742"/>
                </a:lnTo>
                <a:lnTo>
                  <a:pt x="1046105" y="4808275"/>
                </a:lnTo>
                <a:lnTo>
                  <a:pt x="1428253" y="3915319"/>
                </a:lnTo>
                <a:lnTo>
                  <a:pt x="1973003" y="3067869"/>
                </a:lnTo>
                <a:lnTo>
                  <a:pt x="2649352" y="2326654"/>
                </a:lnTo>
                <a:lnTo>
                  <a:pt x="3440890" y="1708089"/>
                </a:lnTo>
                <a:lnTo>
                  <a:pt x="4288825" y="1247129"/>
                </a:lnTo>
                <a:lnTo>
                  <a:pt x="5212488" y="927148"/>
                </a:lnTo>
                <a:lnTo>
                  <a:pt x="6149512" y="766532"/>
                </a:lnTo>
                <a:lnTo>
                  <a:pt x="6684168" y="742685"/>
                </a:lnTo>
                <a:lnTo>
                  <a:pt x="6684168" y="0"/>
                </a:lnTo>
                <a:lnTo>
                  <a:pt x="5760577" y="63574"/>
                </a:lnTo>
                <a:lnTo>
                  <a:pt x="4824613" y="263106"/>
                </a:lnTo>
                <a:lnTo>
                  <a:pt x="3894434" y="610292"/>
                </a:lnTo>
                <a:lnTo>
                  <a:pt x="3035275" y="1086055"/>
                </a:lnTo>
                <a:lnTo>
                  <a:pt x="2259024" y="1678503"/>
                </a:lnTo>
                <a:lnTo>
                  <a:pt x="1577564" y="2375745"/>
                </a:lnTo>
                <a:lnTo>
                  <a:pt x="1002783" y="3165890"/>
                </a:lnTo>
                <a:lnTo>
                  <a:pt x="546566" y="4037045"/>
                </a:lnTo>
                <a:lnTo>
                  <a:pt x="234500" y="4926301"/>
                </a:lnTo>
                <a:lnTo>
                  <a:pt x="49620" y="5867481"/>
                </a:lnTo>
                <a:lnTo>
                  <a:pt x="0" y="6684168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5"/>
          <p:cNvGrpSpPr/>
          <p:nvPr/>
        </p:nvGrpSpPr>
        <p:grpSpPr>
          <a:xfrm>
            <a:off x="1028820" y="532352"/>
            <a:ext cx="465455" cy="496570"/>
            <a:chOff x="1028820" y="532352"/>
            <a:chExt cx="465455" cy="496570"/>
          </a:xfrm>
        </p:grpSpPr>
        <p:sp>
          <p:nvSpPr>
            <p:cNvPr id="6" name="object 6"/>
            <p:cNvSpPr/>
            <p:nvPr/>
          </p:nvSpPr>
          <p:spPr>
            <a:xfrm>
              <a:off x="1205913" y="780454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144612" y="248102"/>
                  </a:moveTo>
                  <a:lnTo>
                    <a:pt x="0" y="248102"/>
                  </a:lnTo>
                  <a:lnTo>
                    <a:pt x="143243" y="0"/>
                  </a:lnTo>
                  <a:lnTo>
                    <a:pt x="287856" y="0"/>
                  </a:lnTo>
                  <a:lnTo>
                    <a:pt x="144612" y="248102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271310" y="645616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4">
                  <a:moveTo>
                    <a:pt x="222458" y="134838"/>
                  </a:moveTo>
                  <a:lnTo>
                    <a:pt x="77845" y="134838"/>
                  </a:lnTo>
                  <a:lnTo>
                    <a:pt x="0" y="0"/>
                  </a:lnTo>
                  <a:lnTo>
                    <a:pt x="144606" y="0"/>
                  </a:lnTo>
                  <a:lnTo>
                    <a:pt x="222458" y="13483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28820" y="532352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287852" y="248102"/>
                  </a:moveTo>
                  <a:lnTo>
                    <a:pt x="143241" y="248102"/>
                  </a:lnTo>
                  <a:lnTo>
                    <a:pt x="0" y="0"/>
                  </a:lnTo>
                  <a:lnTo>
                    <a:pt x="144612" y="0"/>
                  </a:lnTo>
                  <a:lnTo>
                    <a:pt x="287852" y="248102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94214" y="780454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5">
                  <a:moveTo>
                    <a:pt x="144612" y="134838"/>
                  </a:moveTo>
                  <a:lnTo>
                    <a:pt x="0" y="134838"/>
                  </a:lnTo>
                  <a:lnTo>
                    <a:pt x="77847" y="0"/>
                  </a:lnTo>
                  <a:lnTo>
                    <a:pt x="222458" y="0"/>
                  </a:lnTo>
                  <a:lnTo>
                    <a:pt x="144612" y="1348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9129859" y="0"/>
            <a:ext cx="9158605" cy="10287000"/>
            <a:chOff x="9129859" y="0"/>
            <a:chExt cx="9158605" cy="10287000"/>
          </a:xfrm>
        </p:grpSpPr>
        <p:sp>
          <p:nvSpPr>
            <p:cNvPr id="11" name="object 11"/>
            <p:cNvSpPr/>
            <p:nvPr/>
          </p:nvSpPr>
          <p:spPr>
            <a:xfrm>
              <a:off x="9538759" y="6944855"/>
              <a:ext cx="8749665" cy="3086100"/>
            </a:xfrm>
            <a:custGeom>
              <a:avLst/>
              <a:gdLst/>
              <a:ahLst/>
              <a:cxnLst/>
              <a:rect l="l" t="t" r="r" b="b"/>
              <a:pathLst>
                <a:path w="8749665" h="3086100">
                  <a:moveTo>
                    <a:pt x="8749240" y="3086099"/>
                  </a:moveTo>
                  <a:lnTo>
                    <a:pt x="380995" y="3086099"/>
                  </a:lnTo>
                  <a:lnTo>
                    <a:pt x="333208" y="3083131"/>
                  </a:lnTo>
                  <a:lnTo>
                    <a:pt x="287187" y="3074463"/>
                  </a:lnTo>
                  <a:lnTo>
                    <a:pt x="243296" y="3060454"/>
                  </a:lnTo>
                  <a:lnTo>
                    <a:pt x="201889" y="3041459"/>
                  </a:lnTo>
                  <a:lnTo>
                    <a:pt x="163326" y="3017837"/>
                  </a:lnTo>
                  <a:lnTo>
                    <a:pt x="127962" y="2989944"/>
                  </a:lnTo>
                  <a:lnTo>
                    <a:pt x="96155" y="2958137"/>
                  </a:lnTo>
                  <a:lnTo>
                    <a:pt x="68262" y="2922773"/>
                  </a:lnTo>
                  <a:lnTo>
                    <a:pt x="44640" y="2884210"/>
                  </a:lnTo>
                  <a:lnTo>
                    <a:pt x="25645" y="2842803"/>
                  </a:lnTo>
                  <a:lnTo>
                    <a:pt x="11636" y="2798912"/>
                  </a:lnTo>
                  <a:lnTo>
                    <a:pt x="2968" y="2752891"/>
                  </a:lnTo>
                  <a:lnTo>
                    <a:pt x="0" y="2705100"/>
                  </a:lnTo>
                  <a:lnTo>
                    <a:pt x="0" y="381000"/>
                  </a:lnTo>
                  <a:lnTo>
                    <a:pt x="2968" y="333208"/>
                  </a:lnTo>
                  <a:lnTo>
                    <a:pt x="11636" y="287187"/>
                  </a:lnTo>
                  <a:lnTo>
                    <a:pt x="25645" y="243295"/>
                  </a:lnTo>
                  <a:lnTo>
                    <a:pt x="44640" y="201889"/>
                  </a:lnTo>
                  <a:lnTo>
                    <a:pt x="68262" y="163326"/>
                  </a:lnTo>
                  <a:lnTo>
                    <a:pt x="96155" y="127962"/>
                  </a:lnTo>
                  <a:lnTo>
                    <a:pt x="127962" y="96155"/>
                  </a:lnTo>
                  <a:lnTo>
                    <a:pt x="163326" y="68262"/>
                  </a:lnTo>
                  <a:lnTo>
                    <a:pt x="201889" y="44640"/>
                  </a:lnTo>
                  <a:lnTo>
                    <a:pt x="243296" y="25645"/>
                  </a:lnTo>
                  <a:lnTo>
                    <a:pt x="287187" y="11636"/>
                  </a:lnTo>
                  <a:lnTo>
                    <a:pt x="333208" y="2968"/>
                  </a:lnTo>
                  <a:lnTo>
                    <a:pt x="381000" y="0"/>
                  </a:lnTo>
                  <a:lnTo>
                    <a:pt x="8749240" y="0"/>
                  </a:lnTo>
                  <a:lnTo>
                    <a:pt x="8749240" y="3086099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29859" y="0"/>
              <a:ext cx="9158139" cy="10286999"/>
            </a:xfrm>
            <a:prstGeom prst="rect">
              <a:avLst/>
            </a:prstGeom>
          </p:spPr>
        </p:pic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0079" rIns="0" bIns="0" rtlCol="0">
            <a:spAutoFit/>
          </a:bodyPr>
          <a:lstStyle/>
          <a:p>
            <a:pPr marL="181610">
              <a:lnSpc>
                <a:spcPct val="100000"/>
              </a:lnSpc>
              <a:spcBef>
                <a:spcPts val="100"/>
              </a:spcBef>
            </a:pPr>
            <a:r>
              <a:rPr sz="4000" i="1" u="sng" spc="155" dirty="0">
                <a:uFill>
                  <a:solidFill>
                    <a:srgbClr val="FFFFFF"/>
                  </a:solidFill>
                </a:uFill>
                <a:latin typeface="Verdana"/>
                <a:cs typeface="Verdana"/>
              </a:rPr>
              <a:t>PHẦN</a:t>
            </a:r>
            <a:r>
              <a:rPr sz="4000" i="1" u="sng" spc="-195" dirty="0">
                <a:uFill>
                  <a:solidFill>
                    <a:srgbClr val="FFFFFF"/>
                  </a:solidFill>
                </a:uFill>
                <a:latin typeface="Verdana"/>
                <a:cs typeface="Verdana"/>
              </a:rPr>
              <a:t> </a:t>
            </a:r>
            <a:r>
              <a:rPr sz="4000" i="1" u="sng" spc="-575" dirty="0">
                <a:uFill>
                  <a:solidFill>
                    <a:srgbClr val="FFFFFF"/>
                  </a:solidFill>
                </a:uFill>
                <a:latin typeface="Verdana"/>
                <a:cs typeface="Verdana"/>
              </a:rPr>
              <a:t>3:</a:t>
            </a:r>
            <a:endParaRPr sz="4000">
              <a:latin typeface="Verdana"/>
              <a:cs typeface="Verdana"/>
            </a:endParaRPr>
          </a:p>
        </p:txBody>
      </p:sp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5343" y="3389376"/>
            <a:ext cx="7879079" cy="3468623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639695" cy="2162175"/>
          </a:xfrm>
          <a:custGeom>
            <a:avLst/>
            <a:gdLst/>
            <a:ahLst/>
            <a:cxnLst/>
            <a:rect l="l" t="t" r="r" b="b"/>
            <a:pathLst>
              <a:path w="2639695" h="2162175">
                <a:moveTo>
                  <a:pt x="2639395" y="0"/>
                </a:moveTo>
                <a:lnTo>
                  <a:pt x="1689423" y="0"/>
                </a:lnTo>
                <a:lnTo>
                  <a:pt x="1677857" y="13169"/>
                </a:lnTo>
                <a:lnTo>
                  <a:pt x="1647467" y="47245"/>
                </a:lnTo>
                <a:lnTo>
                  <a:pt x="1616820" y="81085"/>
                </a:lnTo>
                <a:lnTo>
                  <a:pt x="1585919" y="114689"/>
                </a:lnTo>
                <a:lnTo>
                  <a:pt x="1554764" y="148055"/>
                </a:lnTo>
                <a:lnTo>
                  <a:pt x="1523357" y="181182"/>
                </a:lnTo>
                <a:lnTo>
                  <a:pt x="1491700" y="214068"/>
                </a:lnTo>
                <a:lnTo>
                  <a:pt x="1459794" y="246711"/>
                </a:lnTo>
                <a:lnTo>
                  <a:pt x="1427641" y="279109"/>
                </a:lnTo>
                <a:lnTo>
                  <a:pt x="1395242" y="311262"/>
                </a:lnTo>
                <a:lnTo>
                  <a:pt x="1362599" y="343168"/>
                </a:lnTo>
                <a:lnTo>
                  <a:pt x="1329714" y="374825"/>
                </a:lnTo>
                <a:lnTo>
                  <a:pt x="1296587" y="406232"/>
                </a:lnTo>
                <a:lnTo>
                  <a:pt x="1263221" y="437387"/>
                </a:lnTo>
                <a:lnTo>
                  <a:pt x="1229617" y="468288"/>
                </a:lnTo>
                <a:lnTo>
                  <a:pt x="1195776" y="498935"/>
                </a:lnTo>
                <a:lnTo>
                  <a:pt x="1161701" y="529325"/>
                </a:lnTo>
                <a:lnTo>
                  <a:pt x="1127392" y="559457"/>
                </a:lnTo>
                <a:lnTo>
                  <a:pt x="1092851" y="589329"/>
                </a:lnTo>
                <a:lnTo>
                  <a:pt x="1058080" y="618941"/>
                </a:lnTo>
                <a:lnTo>
                  <a:pt x="1023080" y="648289"/>
                </a:lnTo>
                <a:lnTo>
                  <a:pt x="987854" y="677374"/>
                </a:lnTo>
                <a:lnTo>
                  <a:pt x="952401" y="706192"/>
                </a:lnTo>
                <a:lnTo>
                  <a:pt x="916724" y="734744"/>
                </a:lnTo>
                <a:lnTo>
                  <a:pt x="880825" y="763027"/>
                </a:lnTo>
                <a:lnTo>
                  <a:pt x="844705" y="791039"/>
                </a:lnTo>
                <a:lnTo>
                  <a:pt x="808365" y="818779"/>
                </a:lnTo>
                <a:lnTo>
                  <a:pt x="771807" y="846246"/>
                </a:lnTo>
                <a:lnTo>
                  <a:pt x="735033" y="873438"/>
                </a:lnTo>
                <a:lnTo>
                  <a:pt x="698044" y="900353"/>
                </a:lnTo>
                <a:lnTo>
                  <a:pt x="660841" y="926991"/>
                </a:lnTo>
                <a:lnTo>
                  <a:pt x="623427" y="953349"/>
                </a:lnTo>
                <a:lnTo>
                  <a:pt x="585803" y="979425"/>
                </a:lnTo>
                <a:lnTo>
                  <a:pt x="547969" y="1005219"/>
                </a:lnTo>
                <a:lnTo>
                  <a:pt x="509929" y="1030729"/>
                </a:lnTo>
                <a:lnTo>
                  <a:pt x="471683" y="1055953"/>
                </a:lnTo>
                <a:lnTo>
                  <a:pt x="433233" y="1080889"/>
                </a:lnTo>
                <a:lnTo>
                  <a:pt x="394580" y="1105537"/>
                </a:lnTo>
                <a:lnTo>
                  <a:pt x="355727" y="1129894"/>
                </a:lnTo>
                <a:lnTo>
                  <a:pt x="316674" y="1153960"/>
                </a:lnTo>
                <a:lnTo>
                  <a:pt x="277423" y="1177732"/>
                </a:lnTo>
                <a:lnTo>
                  <a:pt x="237975" y="1201209"/>
                </a:lnTo>
                <a:lnTo>
                  <a:pt x="198333" y="1224389"/>
                </a:lnTo>
                <a:lnTo>
                  <a:pt x="158498" y="1247271"/>
                </a:lnTo>
                <a:lnTo>
                  <a:pt x="118471" y="1269854"/>
                </a:lnTo>
                <a:lnTo>
                  <a:pt x="78253" y="1292135"/>
                </a:lnTo>
                <a:lnTo>
                  <a:pt x="37847" y="1314114"/>
                </a:lnTo>
                <a:lnTo>
                  <a:pt x="0" y="1334323"/>
                </a:lnTo>
                <a:lnTo>
                  <a:pt x="0" y="2162028"/>
                </a:lnTo>
                <a:lnTo>
                  <a:pt x="65233" y="2131810"/>
                </a:lnTo>
                <a:lnTo>
                  <a:pt x="158823" y="2086871"/>
                </a:lnTo>
                <a:lnTo>
                  <a:pt x="251605" y="2040529"/>
                </a:lnTo>
                <a:lnTo>
                  <a:pt x="343565" y="1992796"/>
                </a:lnTo>
                <a:lnTo>
                  <a:pt x="389233" y="1968413"/>
                </a:lnTo>
                <a:lnTo>
                  <a:pt x="434690" y="1943687"/>
                </a:lnTo>
                <a:lnTo>
                  <a:pt x="479935" y="1918621"/>
                </a:lnTo>
                <a:lnTo>
                  <a:pt x="524966" y="1893216"/>
                </a:lnTo>
                <a:lnTo>
                  <a:pt x="569781" y="1867474"/>
                </a:lnTo>
                <a:lnTo>
                  <a:pt x="614378" y="1841397"/>
                </a:lnTo>
                <a:lnTo>
                  <a:pt x="658756" y="1814985"/>
                </a:lnTo>
                <a:lnTo>
                  <a:pt x="702914" y="1788242"/>
                </a:lnTo>
                <a:lnTo>
                  <a:pt x="746848" y="1761169"/>
                </a:lnTo>
                <a:lnTo>
                  <a:pt x="790558" y="1733768"/>
                </a:lnTo>
                <a:lnTo>
                  <a:pt x="834042" y="1706040"/>
                </a:lnTo>
                <a:lnTo>
                  <a:pt x="877298" y="1677986"/>
                </a:lnTo>
                <a:lnTo>
                  <a:pt x="920324" y="1649610"/>
                </a:lnTo>
                <a:lnTo>
                  <a:pt x="963119" y="1620912"/>
                </a:lnTo>
                <a:lnTo>
                  <a:pt x="1005681" y="1591894"/>
                </a:lnTo>
                <a:lnTo>
                  <a:pt x="1048008" y="1562558"/>
                </a:lnTo>
                <a:lnTo>
                  <a:pt x="1090098" y="1532906"/>
                </a:lnTo>
                <a:lnTo>
                  <a:pt x="1131950" y="1502940"/>
                </a:lnTo>
                <a:lnTo>
                  <a:pt x="1173562" y="1472660"/>
                </a:lnTo>
                <a:lnTo>
                  <a:pt x="1214932" y="1442070"/>
                </a:lnTo>
                <a:lnTo>
                  <a:pt x="1256058" y="1411170"/>
                </a:lnTo>
                <a:lnTo>
                  <a:pt x="1296940" y="1379963"/>
                </a:lnTo>
                <a:lnTo>
                  <a:pt x="1337574" y="1348449"/>
                </a:lnTo>
                <a:lnTo>
                  <a:pt x="1377960" y="1316632"/>
                </a:lnTo>
                <a:lnTo>
                  <a:pt x="1418095" y="1284512"/>
                </a:lnTo>
                <a:lnTo>
                  <a:pt x="1457978" y="1252091"/>
                </a:lnTo>
                <a:lnTo>
                  <a:pt x="1497607" y="1219371"/>
                </a:lnTo>
                <a:lnTo>
                  <a:pt x="1536980" y="1186355"/>
                </a:lnTo>
                <a:lnTo>
                  <a:pt x="1576097" y="1153042"/>
                </a:lnTo>
                <a:lnTo>
                  <a:pt x="1614953" y="1119436"/>
                </a:lnTo>
                <a:lnTo>
                  <a:pt x="1653550" y="1085538"/>
                </a:lnTo>
                <a:lnTo>
                  <a:pt x="1691883" y="1051350"/>
                </a:lnTo>
                <a:lnTo>
                  <a:pt x="1729952" y="1016873"/>
                </a:lnTo>
                <a:lnTo>
                  <a:pt x="1767755" y="982109"/>
                </a:lnTo>
                <a:lnTo>
                  <a:pt x="1805291" y="947060"/>
                </a:lnTo>
                <a:lnTo>
                  <a:pt x="1842557" y="911728"/>
                </a:lnTo>
                <a:lnTo>
                  <a:pt x="1879551" y="876114"/>
                </a:lnTo>
                <a:lnTo>
                  <a:pt x="1916273" y="840221"/>
                </a:lnTo>
                <a:lnTo>
                  <a:pt x="1952720" y="804049"/>
                </a:lnTo>
                <a:lnTo>
                  <a:pt x="1988890" y="767600"/>
                </a:lnTo>
                <a:lnTo>
                  <a:pt x="2024782" y="730877"/>
                </a:lnTo>
                <a:lnTo>
                  <a:pt x="2060395" y="693882"/>
                </a:lnTo>
                <a:lnTo>
                  <a:pt x="2095725" y="656614"/>
                </a:lnTo>
                <a:lnTo>
                  <a:pt x="2130899" y="618941"/>
                </a:lnTo>
                <a:lnTo>
                  <a:pt x="2165535" y="581273"/>
                </a:lnTo>
                <a:lnTo>
                  <a:pt x="2200010" y="543203"/>
                </a:lnTo>
                <a:lnTo>
                  <a:pt x="2234197" y="504868"/>
                </a:lnTo>
                <a:lnTo>
                  <a:pt x="2268094" y="466271"/>
                </a:lnTo>
                <a:lnTo>
                  <a:pt x="2301698" y="427413"/>
                </a:lnTo>
                <a:lnTo>
                  <a:pt x="2335009" y="388296"/>
                </a:lnTo>
                <a:lnTo>
                  <a:pt x="2368024" y="348922"/>
                </a:lnTo>
                <a:lnTo>
                  <a:pt x="2400742" y="309292"/>
                </a:lnTo>
                <a:lnTo>
                  <a:pt x="2433161" y="269408"/>
                </a:lnTo>
                <a:lnTo>
                  <a:pt x="2465279" y="229272"/>
                </a:lnTo>
                <a:lnTo>
                  <a:pt x="2497095" y="188885"/>
                </a:lnTo>
                <a:lnTo>
                  <a:pt x="2528607" y="148250"/>
                </a:lnTo>
                <a:lnTo>
                  <a:pt x="2559812" y="107368"/>
                </a:lnTo>
                <a:lnTo>
                  <a:pt x="2590710" y="66240"/>
                </a:lnTo>
                <a:lnTo>
                  <a:pt x="2621299" y="24870"/>
                </a:lnTo>
                <a:lnTo>
                  <a:pt x="2639395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659846" y="1649262"/>
            <a:ext cx="11523345" cy="109220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742950" lvl="1" indent="-718185">
              <a:lnSpc>
                <a:spcPct val="100000"/>
              </a:lnSpc>
              <a:spcBef>
                <a:spcPts val="700"/>
              </a:spcBef>
              <a:buAutoNum type="arabicPeriod"/>
              <a:tabLst>
                <a:tab pos="743585" algn="l"/>
              </a:tabLst>
            </a:pP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Gi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thi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chung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75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ASEAN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Protocol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9</a:t>
            </a:r>
            <a:endParaRPr sz="3000">
              <a:latin typeface="Verdana"/>
              <a:cs typeface="Verdana"/>
            </a:endParaRPr>
          </a:p>
          <a:p>
            <a:pPr marL="749300" lvl="1" indent="-724535">
              <a:lnSpc>
                <a:spcPct val="100000"/>
              </a:lnSpc>
              <a:spcBef>
                <a:spcPts val="600"/>
              </a:spcBef>
              <a:buAutoNum type="arabicPeriod"/>
              <a:tabLst>
                <a:tab pos="749935" algn="l"/>
              </a:tabLst>
            </a:pP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Phân</a:t>
            </a:r>
            <a:r>
              <a:rPr sz="3000" spc="-2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theo</a:t>
            </a:r>
            <a:r>
              <a:rPr sz="3000" spc="-2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65" dirty="0">
                <a:solidFill>
                  <a:srgbClr val="FFFFFF"/>
                </a:solidFill>
                <a:latin typeface="Verdana"/>
                <a:cs typeface="Verdana"/>
              </a:rPr>
              <a:t>thô</a:t>
            </a:r>
            <a:r>
              <a:rPr sz="4500" spc="-24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79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ASEAN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Protocol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9</a:t>
            </a:r>
            <a:endParaRPr sz="3000">
              <a:latin typeface="Verdana"/>
              <a:cs typeface="Verdana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1146" rIns="0" bIns="0" rtlCol="0">
            <a:spAutoFit/>
          </a:bodyPr>
          <a:lstStyle/>
          <a:p>
            <a:pPr marL="1049020">
              <a:lnSpc>
                <a:spcPct val="100000"/>
              </a:lnSpc>
              <a:spcBef>
                <a:spcPts val="100"/>
              </a:spcBef>
            </a:pPr>
            <a:r>
              <a:rPr sz="4000" spc="90" dirty="0">
                <a:solidFill>
                  <a:srgbClr val="FB213D"/>
                </a:solidFill>
              </a:rPr>
              <a:t>N</a:t>
            </a:r>
            <a:r>
              <a:rPr sz="4000" spc="90" dirty="0">
                <a:solidFill>
                  <a:srgbClr val="FB213D"/>
                </a:solidFill>
                <a:latin typeface="Palatino Linotype"/>
                <a:cs typeface="Palatino Linotype"/>
              </a:rPr>
              <a:t>ộ</a:t>
            </a:r>
            <a:r>
              <a:rPr sz="4000" spc="90" dirty="0">
                <a:solidFill>
                  <a:srgbClr val="FB213D"/>
                </a:solidFill>
              </a:rPr>
              <a:t>i</a:t>
            </a:r>
            <a:r>
              <a:rPr sz="4000" spc="45" dirty="0">
                <a:solidFill>
                  <a:srgbClr val="FB213D"/>
                </a:solidFill>
              </a:rPr>
              <a:t> </a:t>
            </a:r>
            <a:r>
              <a:rPr sz="4000" spc="-275" dirty="0">
                <a:solidFill>
                  <a:srgbClr val="FB213D"/>
                </a:solidFill>
              </a:rPr>
              <a:t>dung</a:t>
            </a:r>
            <a:endParaRPr sz="4000">
              <a:latin typeface="Palatino Linotype"/>
              <a:cs typeface="Palatino Linotype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299512" y="421121"/>
            <a:ext cx="638175" cy="685165"/>
            <a:chOff x="1299512" y="421121"/>
            <a:chExt cx="638175" cy="685165"/>
          </a:xfrm>
        </p:grpSpPr>
        <p:sp>
          <p:nvSpPr>
            <p:cNvPr id="9" name="object 9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634226" y="577462"/>
              <a:ext cx="303530" cy="186690"/>
            </a:xfrm>
            <a:custGeom>
              <a:avLst/>
              <a:gdLst/>
              <a:ahLst/>
              <a:cxnLst/>
              <a:rect l="l" t="t" r="r" b="b"/>
              <a:pathLst>
                <a:path w="303530" h="186690">
                  <a:moveTo>
                    <a:pt x="303359" y="186120"/>
                  </a:moveTo>
                  <a:lnTo>
                    <a:pt x="107452" y="186120"/>
                  </a:lnTo>
                  <a:lnTo>
                    <a:pt x="0" y="0"/>
                  </a:lnTo>
                  <a:lnTo>
                    <a:pt x="199604" y="0"/>
                  </a:lnTo>
                  <a:lnTo>
                    <a:pt x="303359" y="179703"/>
                  </a:lnTo>
                  <a:lnTo>
                    <a:pt x="303359" y="186120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F5757">
              <a:alpha val="36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1775819"/>
            <a:ext cx="133349" cy="133349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874" y="3909419"/>
            <a:ext cx="133349" cy="13334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874" y="5509619"/>
            <a:ext cx="133349" cy="133349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519749" y="1505944"/>
            <a:ext cx="17381855" cy="802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97865" marR="130810">
              <a:lnSpc>
                <a:spcPct val="116700"/>
              </a:lnSpc>
              <a:spcBef>
                <a:spcPts val="95"/>
              </a:spcBef>
            </a:pP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ASEAN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Protocol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9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84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5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1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khung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ASEAN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69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thu</a:t>
            </a:r>
            <a:r>
              <a:rPr sz="3000" spc="-4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i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hóa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quá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ký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k</a:t>
            </a:r>
            <a:r>
              <a:rPr sz="3000" spc="-46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41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gi</a:t>
            </a:r>
            <a:r>
              <a:rPr sz="3000" spc="-105" dirty="0">
                <a:solidFill>
                  <a:srgbClr val="FFFFFF"/>
                </a:solidFill>
                <a:latin typeface="Arial"/>
                <a:cs typeface="Arial"/>
              </a:rPr>
              <a:t>ữ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gia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khu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Đông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Nam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Á: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Brunei,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Cambodia,</a:t>
            </a:r>
            <a:r>
              <a:rPr sz="3000" spc="-2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Indonesia,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Laos,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Malaysia,</a:t>
            </a:r>
            <a:r>
              <a:rPr sz="3000" spc="-2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Myanmar,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Philippines,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Singapore,</a:t>
            </a:r>
            <a:r>
              <a:rPr sz="3000" spc="-2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Thailand,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VietNam.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450">
              <a:latin typeface="Verdana"/>
              <a:cs typeface="Verdana"/>
            </a:endParaRPr>
          </a:p>
          <a:p>
            <a:pPr marL="697865" marR="316230">
              <a:lnSpc>
                <a:spcPct val="116700"/>
              </a:lnSpc>
              <a:spcBef>
                <a:spcPts val="5"/>
              </a:spcBef>
            </a:pP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thu</a:t>
            </a:r>
            <a:r>
              <a:rPr sz="3000" spc="-4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4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gia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ASEAN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60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quá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hàng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cao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15" dirty="0">
                <a:solidFill>
                  <a:srgbClr val="FFFFFF"/>
                </a:solidFill>
                <a:latin typeface="Verdana"/>
                <a:cs typeface="Verdana"/>
              </a:rPr>
              <a:t>tô</a:t>
            </a:r>
            <a:r>
              <a:rPr sz="4500" spc="-32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liên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gia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3900">
              <a:latin typeface="Verdana"/>
              <a:cs typeface="Verdana"/>
            </a:endParaRPr>
          </a:p>
          <a:p>
            <a:pPr marL="697865">
              <a:lnSpc>
                <a:spcPct val="100000"/>
              </a:lnSpc>
              <a:spcBef>
                <a:spcPts val="5"/>
              </a:spcBef>
            </a:pPr>
            <a:r>
              <a:rPr sz="3000" spc="114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114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114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sô</a:t>
            </a:r>
            <a:r>
              <a:rPr sz="4500" spc="-19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12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5" dirty="0">
                <a:solidFill>
                  <a:srgbClr val="FFFFFF"/>
                </a:solidFill>
                <a:latin typeface="Verdana"/>
                <a:cs typeface="Verdana"/>
              </a:rPr>
              <a:t>khái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m:</a:t>
            </a:r>
            <a:endParaRPr sz="3000">
              <a:latin typeface="Verdana"/>
              <a:cs typeface="Verdana"/>
            </a:endParaRPr>
          </a:p>
          <a:p>
            <a:pPr marL="704215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Dangerous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Goods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(DG):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.......................</a:t>
            </a:r>
            <a:endParaRPr sz="3000">
              <a:latin typeface="Verdana"/>
              <a:cs typeface="Verdana"/>
            </a:endParaRPr>
          </a:p>
          <a:p>
            <a:pPr marL="704215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Means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55" dirty="0">
                <a:solidFill>
                  <a:srgbClr val="FFFFFF"/>
                </a:solidFill>
                <a:latin typeface="Verdana"/>
                <a:cs typeface="Verdana"/>
              </a:rPr>
              <a:t>of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Transport: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.......................</a:t>
            </a:r>
            <a:endParaRPr sz="3000">
              <a:latin typeface="Verdana"/>
              <a:cs typeface="Verdana"/>
            </a:endParaRPr>
          </a:p>
          <a:p>
            <a:pPr marL="704215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Transit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Transport: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.......................</a:t>
            </a:r>
            <a:endParaRPr sz="3000">
              <a:latin typeface="Verdana"/>
              <a:cs typeface="Verdana"/>
            </a:endParaRPr>
          </a:p>
          <a:p>
            <a:pPr marL="50800" marR="1580515" indent="653415">
              <a:lnSpc>
                <a:spcPts val="4200"/>
              </a:lnSpc>
              <a:spcBef>
                <a:spcPts val="24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United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Nations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Recommendations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the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Transport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55" dirty="0">
                <a:solidFill>
                  <a:srgbClr val="FFFFFF"/>
                </a:solidFill>
                <a:latin typeface="Verdana"/>
                <a:cs typeface="Verdana"/>
              </a:rPr>
              <a:t>of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Dangerous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Goods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10" dirty="0">
                <a:solidFill>
                  <a:srgbClr val="FFFFFF"/>
                </a:solidFill>
                <a:latin typeface="Verdana"/>
                <a:cs typeface="Verdana"/>
              </a:rPr>
              <a:t>/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40" dirty="0">
                <a:solidFill>
                  <a:srgbClr val="FFFFFF"/>
                </a:solidFill>
                <a:latin typeface="Verdana"/>
                <a:cs typeface="Verdana"/>
              </a:rPr>
              <a:t>Model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Regulations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10" dirty="0">
                <a:solidFill>
                  <a:srgbClr val="FFFFFF"/>
                </a:solidFill>
                <a:latin typeface="Verdana"/>
                <a:cs typeface="Verdana"/>
              </a:rPr>
              <a:t>/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UN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50" dirty="0">
                <a:solidFill>
                  <a:srgbClr val="FFFFFF"/>
                </a:solidFill>
                <a:latin typeface="Verdana"/>
                <a:cs typeface="Verdana"/>
              </a:rPr>
              <a:t>Model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Regulations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15" dirty="0">
                <a:solidFill>
                  <a:srgbClr val="FFFFFF"/>
                </a:solidFill>
                <a:latin typeface="Verdana"/>
                <a:cs typeface="Verdana"/>
              </a:rPr>
              <a:t>(UNTDG):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.......................</a:t>
            </a:r>
            <a:endParaRPr sz="3000">
              <a:latin typeface="Verdana"/>
              <a:cs typeface="Verdana"/>
            </a:endParaRPr>
          </a:p>
          <a:p>
            <a:pPr marL="50800" marR="43180" indent="653415">
              <a:lnSpc>
                <a:spcPts val="4200"/>
              </a:lnSpc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European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Agreement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Concerning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the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International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Carriage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55" dirty="0">
                <a:solidFill>
                  <a:srgbClr val="FFFFFF"/>
                </a:solidFill>
                <a:latin typeface="Verdana"/>
                <a:cs typeface="Verdana"/>
              </a:rPr>
              <a:t>of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Dangerous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Goods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by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Road 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(ADR):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......................</a:t>
            </a:r>
            <a:endParaRPr sz="3000">
              <a:latin typeface="Verdana"/>
              <a:cs typeface="Verdan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0" y="0"/>
            <a:ext cx="11156950" cy="2162175"/>
            <a:chOff x="0" y="0"/>
            <a:chExt cx="11156950" cy="2162175"/>
          </a:xfrm>
        </p:grpSpPr>
        <p:sp>
          <p:nvSpPr>
            <p:cNvPr id="10" name="object 10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634226" y="577462"/>
              <a:ext cx="303530" cy="186690"/>
            </a:xfrm>
            <a:custGeom>
              <a:avLst/>
              <a:gdLst/>
              <a:ahLst/>
              <a:cxnLst/>
              <a:rect l="l" t="t" r="r" b="b"/>
              <a:pathLst>
                <a:path w="303530" h="186690">
                  <a:moveTo>
                    <a:pt x="303359" y="186120"/>
                  </a:moveTo>
                  <a:lnTo>
                    <a:pt x="107452" y="186120"/>
                  </a:lnTo>
                  <a:lnTo>
                    <a:pt x="0" y="0"/>
                  </a:lnTo>
                  <a:lnTo>
                    <a:pt x="199604" y="0"/>
                  </a:lnTo>
                  <a:lnTo>
                    <a:pt x="303359" y="179703"/>
                  </a:lnTo>
                  <a:lnTo>
                    <a:pt x="303359" y="186120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478501" y="528195"/>
              <a:ext cx="8678545" cy="615950"/>
            </a:xfrm>
            <a:custGeom>
              <a:avLst/>
              <a:gdLst/>
              <a:ahLst/>
              <a:cxnLst/>
              <a:rect l="l" t="t" r="r" b="b"/>
              <a:pathLst>
                <a:path w="8678545" h="615950">
                  <a:moveTo>
                    <a:pt x="8523931" y="615950"/>
                  </a:moveTo>
                  <a:lnTo>
                    <a:pt x="153987" y="615950"/>
                  </a:lnTo>
                  <a:lnTo>
                    <a:pt x="105315" y="608099"/>
                  </a:lnTo>
                  <a:lnTo>
                    <a:pt x="63044" y="586239"/>
                  </a:lnTo>
                  <a:lnTo>
                    <a:pt x="29710" y="552905"/>
                  </a:lnTo>
                  <a:lnTo>
                    <a:pt x="7850" y="510634"/>
                  </a:lnTo>
                  <a:lnTo>
                    <a:pt x="0" y="461962"/>
                  </a:lnTo>
                  <a:lnTo>
                    <a:pt x="0" y="153987"/>
                  </a:lnTo>
                  <a:lnTo>
                    <a:pt x="7850" y="105315"/>
                  </a:lnTo>
                  <a:lnTo>
                    <a:pt x="29710" y="63044"/>
                  </a:lnTo>
                  <a:lnTo>
                    <a:pt x="63044" y="29710"/>
                  </a:lnTo>
                  <a:lnTo>
                    <a:pt x="105315" y="7850"/>
                  </a:lnTo>
                  <a:lnTo>
                    <a:pt x="153987" y="0"/>
                  </a:lnTo>
                  <a:lnTo>
                    <a:pt x="8523931" y="0"/>
                  </a:lnTo>
                  <a:lnTo>
                    <a:pt x="8572603" y="7850"/>
                  </a:lnTo>
                  <a:lnTo>
                    <a:pt x="8614874" y="29710"/>
                  </a:lnTo>
                  <a:lnTo>
                    <a:pt x="8648208" y="63044"/>
                  </a:lnTo>
                  <a:lnTo>
                    <a:pt x="8670069" y="105315"/>
                  </a:lnTo>
                  <a:lnTo>
                    <a:pt x="8677919" y="153987"/>
                  </a:lnTo>
                  <a:lnTo>
                    <a:pt x="8677919" y="461962"/>
                  </a:lnTo>
                  <a:lnTo>
                    <a:pt x="8670069" y="510634"/>
                  </a:lnTo>
                  <a:lnTo>
                    <a:pt x="8648208" y="552905"/>
                  </a:lnTo>
                  <a:lnTo>
                    <a:pt x="8614874" y="586239"/>
                  </a:lnTo>
                  <a:lnTo>
                    <a:pt x="8572603" y="608099"/>
                  </a:lnTo>
                  <a:lnTo>
                    <a:pt x="8523931" y="615950"/>
                  </a:lnTo>
                  <a:close/>
                </a:path>
              </a:pathLst>
            </a:custGeom>
            <a:solidFill>
              <a:srgbClr val="FF575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7815" rIns="0" bIns="0" rtlCol="0">
            <a:spAutoFit/>
          </a:bodyPr>
          <a:lstStyle/>
          <a:p>
            <a:pPr marL="1321435">
              <a:lnSpc>
                <a:spcPct val="100000"/>
              </a:lnSpc>
              <a:spcBef>
                <a:spcPts val="100"/>
              </a:spcBef>
            </a:pPr>
            <a:r>
              <a:rPr dirty="0"/>
              <a:t>3.1.</a:t>
            </a:r>
            <a:r>
              <a:rPr spc="-130" dirty="0"/>
              <a:t> </a:t>
            </a:r>
            <a:r>
              <a:rPr spc="-60" dirty="0"/>
              <a:t>Giới</a:t>
            </a:r>
            <a:r>
              <a:rPr spc="-10" dirty="0"/>
              <a:t> </a:t>
            </a:r>
            <a:r>
              <a:rPr spc="-114" dirty="0"/>
              <a:t>thiệu</a:t>
            </a:r>
            <a:r>
              <a:rPr spc="-10" dirty="0"/>
              <a:t> </a:t>
            </a:r>
            <a:r>
              <a:rPr spc="-295" dirty="0"/>
              <a:t>chung</a:t>
            </a:r>
            <a:r>
              <a:rPr spc="35" dirty="0"/>
              <a:t> </a:t>
            </a:r>
            <a:r>
              <a:rPr dirty="0"/>
              <a:t>về</a:t>
            </a:r>
            <a:r>
              <a:rPr spc="-5" dirty="0"/>
              <a:t> </a:t>
            </a:r>
            <a:r>
              <a:rPr spc="-280" dirty="0"/>
              <a:t>ASEAN</a:t>
            </a:r>
            <a:r>
              <a:rPr spc="35" dirty="0"/>
              <a:t> </a:t>
            </a:r>
            <a:r>
              <a:rPr spc="-270" dirty="0"/>
              <a:t>Protocol</a:t>
            </a:r>
            <a:r>
              <a:rPr spc="25" dirty="0"/>
              <a:t> </a:t>
            </a:r>
            <a:r>
              <a:rPr spc="5" dirty="0"/>
              <a:t>9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F5757">
              <a:alpha val="36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45149" y="1505944"/>
            <a:ext cx="17336770" cy="802640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678815">
              <a:lnSpc>
                <a:spcPct val="100000"/>
              </a:lnSpc>
              <a:spcBef>
                <a:spcPts val="7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Dangerous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Goods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(DG):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hoá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endParaRPr sz="3000">
              <a:latin typeface="Verdana"/>
              <a:cs typeface="Verdana"/>
            </a:endParaRPr>
          </a:p>
          <a:p>
            <a:pPr marL="678815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Means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55" dirty="0">
                <a:solidFill>
                  <a:srgbClr val="FFFFFF"/>
                </a:solidFill>
                <a:latin typeface="Verdana"/>
                <a:cs typeface="Verdana"/>
              </a:rPr>
              <a:t>of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Transport: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ươ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3000">
              <a:latin typeface="Verdana"/>
              <a:cs typeface="Verdana"/>
            </a:endParaRPr>
          </a:p>
          <a:p>
            <a:pPr marL="678815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Transit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Transport: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quá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endParaRPr sz="3000">
              <a:latin typeface="Verdana"/>
              <a:cs typeface="Verdana"/>
            </a:endParaRPr>
          </a:p>
          <a:p>
            <a:pPr marL="25400" marR="458470" indent="653415">
              <a:lnSpc>
                <a:spcPts val="4200"/>
              </a:lnSpc>
              <a:spcBef>
                <a:spcPts val="24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United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Nations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Recommendations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the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Transport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55" dirty="0">
                <a:solidFill>
                  <a:srgbClr val="FFFFFF"/>
                </a:solidFill>
                <a:latin typeface="Verdana"/>
                <a:cs typeface="Verdana"/>
              </a:rPr>
              <a:t>of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Dangerous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Goods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10" dirty="0">
                <a:solidFill>
                  <a:srgbClr val="FFFFFF"/>
                </a:solidFill>
                <a:latin typeface="Verdana"/>
                <a:cs typeface="Verdana"/>
              </a:rPr>
              <a:t>/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40" dirty="0">
                <a:solidFill>
                  <a:srgbClr val="FFFFFF"/>
                </a:solidFill>
                <a:latin typeface="Verdana"/>
                <a:cs typeface="Verdana"/>
              </a:rPr>
              <a:t>Model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Regulations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10" dirty="0">
                <a:solidFill>
                  <a:srgbClr val="FFFFFF"/>
                </a:solidFill>
                <a:latin typeface="Verdana"/>
                <a:cs typeface="Verdana"/>
              </a:rPr>
              <a:t>/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UN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50" dirty="0">
                <a:solidFill>
                  <a:srgbClr val="FFFFFF"/>
                </a:solidFill>
                <a:latin typeface="Verdana"/>
                <a:cs typeface="Verdana"/>
              </a:rPr>
              <a:t>Model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Regulations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15" dirty="0">
                <a:solidFill>
                  <a:srgbClr val="FFFFFF"/>
                </a:solidFill>
                <a:latin typeface="Verdana"/>
                <a:cs typeface="Verdana"/>
              </a:rPr>
              <a:t>(UNTDG):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Khuy</a:t>
            </a:r>
            <a:r>
              <a:rPr sz="3000" spc="-46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41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ngh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a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Liên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90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84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cung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42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60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tiêu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chu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100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dâ</a:t>
            </a:r>
            <a:r>
              <a:rPr sz="4500" spc="-397" baseline="12037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500" spc="-92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an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toàn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hoá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819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-2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3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,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spc="-525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44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t,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3000">
              <a:latin typeface="Verdana"/>
              <a:cs typeface="Verdana"/>
            </a:endParaRPr>
          </a:p>
          <a:p>
            <a:pPr marL="25400" marR="23495" indent="653415">
              <a:lnSpc>
                <a:spcPts val="4200"/>
              </a:lnSpc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European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Agreement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Concerning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the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International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Carriage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55" dirty="0">
                <a:solidFill>
                  <a:srgbClr val="FFFFFF"/>
                </a:solidFill>
                <a:latin typeface="Verdana"/>
                <a:cs typeface="Verdana"/>
              </a:rPr>
              <a:t>of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Dangerous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Goods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by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Road 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(ADR):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Châu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Âu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62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Hoá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850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-67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5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65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p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5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tê</a:t>
            </a:r>
            <a:r>
              <a:rPr sz="4500" spc="-14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8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qu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lý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hoá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819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-2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6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endParaRPr sz="3000">
              <a:latin typeface="Verdana"/>
              <a:cs typeface="Verdana"/>
            </a:endParaRPr>
          </a:p>
          <a:p>
            <a:pPr marL="25400" marR="17780">
              <a:lnSpc>
                <a:spcPts val="4200"/>
              </a:lnSpc>
            </a:pP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này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áp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gia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thành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viên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Công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66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Lu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Giao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thông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65" dirty="0">
                <a:solidFill>
                  <a:srgbClr val="FFFFFF"/>
                </a:solidFill>
                <a:latin typeface="Arial"/>
                <a:cs typeface="Arial"/>
              </a:rPr>
              <a:t>ộ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(Convention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Road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Traffic)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Liên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90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84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1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c,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7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7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45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trung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vào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an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toàn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quá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trình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hoá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114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m.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ADR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yêu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81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7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2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81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3000" spc="-4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5" dirty="0">
                <a:solidFill>
                  <a:srgbClr val="FFFFFF"/>
                </a:solidFill>
                <a:latin typeface="Verdana"/>
                <a:cs typeface="Verdana"/>
              </a:rPr>
              <a:t>gói,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ghi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nhãn,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n,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0" dirty="0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r>
              <a:rPr sz="3000" spc="-150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lý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cô</a:t>
            </a:r>
            <a:r>
              <a:rPr sz="450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24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liên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quan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40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0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hoá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trên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ng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.</a:t>
            </a:r>
            <a:endParaRPr sz="3000">
              <a:latin typeface="Verdana"/>
              <a:cs typeface="Verdan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634226" y="577462"/>
            <a:ext cx="303530" cy="186690"/>
          </a:xfrm>
          <a:custGeom>
            <a:avLst/>
            <a:gdLst/>
            <a:ahLst/>
            <a:cxnLst/>
            <a:rect l="l" t="t" r="r" b="b"/>
            <a:pathLst>
              <a:path w="303530" h="186690">
                <a:moveTo>
                  <a:pt x="303359" y="186120"/>
                </a:moveTo>
                <a:lnTo>
                  <a:pt x="107452" y="186120"/>
                </a:lnTo>
                <a:lnTo>
                  <a:pt x="0" y="0"/>
                </a:lnTo>
                <a:lnTo>
                  <a:pt x="199604" y="0"/>
                </a:lnTo>
                <a:lnTo>
                  <a:pt x="303359" y="179703"/>
                </a:lnTo>
                <a:lnTo>
                  <a:pt x="303359" y="186120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7"/>
          <p:cNvGrpSpPr/>
          <p:nvPr/>
        </p:nvGrpSpPr>
        <p:grpSpPr>
          <a:xfrm>
            <a:off x="0" y="0"/>
            <a:ext cx="11156950" cy="2162175"/>
            <a:chOff x="0" y="0"/>
            <a:chExt cx="11156950" cy="2162175"/>
          </a:xfrm>
        </p:grpSpPr>
        <p:sp>
          <p:nvSpPr>
            <p:cNvPr id="8" name="object 8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2478501" y="528195"/>
              <a:ext cx="8678545" cy="615950"/>
            </a:xfrm>
            <a:custGeom>
              <a:avLst/>
              <a:gdLst/>
              <a:ahLst/>
              <a:cxnLst/>
              <a:rect l="l" t="t" r="r" b="b"/>
              <a:pathLst>
                <a:path w="8678545" h="615950">
                  <a:moveTo>
                    <a:pt x="8523931" y="615950"/>
                  </a:moveTo>
                  <a:lnTo>
                    <a:pt x="153987" y="615950"/>
                  </a:lnTo>
                  <a:lnTo>
                    <a:pt x="105315" y="608099"/>
                  </a:lnTo>
                  <a:lnTo>
                    <a:pt x="63044" y="586239"/>
                  </a:lnTo>
                  <a:lnTo>
                    <a:pt x="29710" y="552905"/>
                  </a:lnTo>
                  <a:lnTo>
                    <a:pt x="7850" y="510634"/>
                  </a:lnTo>
                  <a:lnTo>
                    <a:pt x="0" y="461962"/>
                  </a:lnTo>
                  <a:lnTo>
                    <a:pt x="0" y="153987"/>
                  </a:lnTo>
                  <a:lnTo>
                    <a:pt x="7850" y="105315"/>
                  </a:lnTo>
                  <a:lnTo>
                    <a:pt x="29710" y="63044"/>
                  </a:lnTo>
                  <a:lnTo>
                    <a:pt x="63044" y="29710"/>
                  </a:lnTo>
                  <a:lnTo>
                    <a:pt x="105315" y="7850"/>
                  </a:lnTo>
                  <a:lnTo>
                    <a:pt x="153987" y="0"/>
                  </a:lnTo>
                  <a:lnTo>
                    <a:pt x="8523931" y="0"/>
                  </a:lnTo>
                  <a:lnTo>
                    <a:pt x="8572603" y="7850"/>
                  </a:lnTo>
                  <a:lnTo>
                    <a:pt x="8614874" y="29710"/>
                  </a:lnTo>
                  <a:lnTo>
                    <a:pt x="8648208" y="63044"/>
                  </a:lnTo>
                  <a:lnTo>
                    <a:pt x="8670069" y="105315"/>
                  </a:lnTo>
                  <a:lnTo>
                    <a:pt x="8677919" y="153987"/>
                  </a:lnTo>
                  <a:lnTo>
                    <a:pt x="8677919" y="461962"/>
                  </a:lnTo>
                  <a:lnTo>
                    <a:pt x="8670069" y="510634"/>
                  </a:lnTo>
                  <a:lnTo>
                    <a:pt x="8648208" y="552905"/>
                  </a:lnTo>
                  <a:lnTo>
                    <a:pt x="8614874" y="586239"/>
                  </a:lnTo>
                  <a:lnTo>
                    <a:pt x="8572603" y="608099"/>
                  </a:lnTo>
                  <a:lnTo>
                    <a:pt x="8523931" y="615950"/>
                  </a:lnTo>
                  <a:close/>
                </a:path>
              </a:pathLst>
            </a:custGeom>
            <a:solidFill>
              <a:srgbClr val="FF575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7815" rIns="0" bIns="0" rtlCol="0">
            <a:spAutoFit/>
          </a:bodyPr>
          <a:lstStyle/>
          <a:p>
            <a:pPr marL="1321435">
              <a:lnSpc>
                <a:spcPct val="100000"/>
              </a:lnSpc>
              <a:spcBef>
                <a:spcPts val="100"/>
              </a:spcBef>
            </a:pPr>
            <a:r>
              <a:rPr dirty="0"/>
              <a:t>3.1.</a:t>
            </a:r>
            <a:r>
              <a:rPr spc="-130" dirty="0"/>
              <a:t> </a:t>
            </a:r>
            <a:r>
              <a:rPr spc="-60" dirty="0"/>
              <a:t>Giới</a:t>
            </a:r>
            <a:r>
              <a:rPr spc="-10" dirty="0"/>
              <a:t> </a:t>
            </a:r>
            <a:r>
              <a:rPr spc="-114" dirty="0"/>
              <a:t>thiệu</a:t>
            </a:r>
            <a:r>
              <a:rPr spc="-10" dirty="0"/>
              <a:t> </a:t>
            </a:r>
            <a:r>
              <a:rPr spc="-295" dirty="0"/>
              <a:t>chung</a:t>
            </a:r>
            <a:r>
              <a:rPr spc="35" dirty="0"/>
              <a:t> </a:t>
            </a:r>
            <a:r>
              <a:rPr dirty="0"/>
              <a:t>về</a:t>
            </a:r>
            <a:r>
              <a:rPr spc="-5" dirty="0"/>
              <a:t> </a:t>
            </a:r>
            <a:r>
              <a:rPr spc="-280" dirty="0"/>
              <a:t>ASEAN</a:t>
            </a:r>
            <a:r>
              <a:rPr spc="35" dirty="0"/>
              <a:t> </a:t>
            </a:r>
            <a:r>
              <a:rPr spc="-270" dirty="0"/>
              <a:t>Protocol</a:t>
            </a:r>
            <a:r>
              <a:rPr spc="25" dirty="0"/>
              <a:t> </a:t>
            </a:r>
            <a:r>
              <a:rPr spc="5" dirty="0"/>
              <a:t>9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F5757">
              <a:alpha val="36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1775819"/>
            <a:ext cx="133349" cy="133349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874" y="6576419"/>
            <a:ext cx="133349" cy="133349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874" y="8176618"/>
            <a:ext cx="133349" cy="133349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092786" y="1505944"/>
            <a:ext cx="16823690" cy="802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5095" marR="56515">
              <a:lnSpc>
                <a:spcPct val="116700"/>
              </a:lnSpc>
              <a:spcBef>
                <a:spcPts val="95"/>
              </a:spcBef>
            </a:pP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bên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áp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này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20" dirty="0">
                <a:solidFill>
                  <a:srgbClr val="FFFFFF"/>
                </a:solidFill>
                <a:latin typeface="Verdana"/>
                <a:cs typeface="Verdana"/>
              </a:rPr>
              <a:t>sẽ</a:t>
            </a:r>
            <a:r>
              <a:rPr sz="3000" spc="1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tuân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6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UNTDG,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ADR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ADR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tái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459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4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trúc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(Restructured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65" dirty="0">
                <a:solidFill>
                  <a:srgbClr val="FFFFFF"/>
                </a:solidFill>
                <a:latin typeface="Verdana"/>
                <a:cs typeface="Verdana"/>
              </a:rPr>
              <a:t>ADR)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5" dirty="0">
                <a:solidFill>
                  <a:srgbClr val="FFFFFF"/>
                </a:solidFill>
                <a:latin typeface="Arial"/>
                <a:cs typeface="Arial"/>
              </a:rPr>
              <a:t>ở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ữ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sau:</a:t>
            </a:r>
            <a:endParaRPr sz="3000">
              <a:latin typeface="Verdana"/>
              <a:cs typeface="Verdana"/>
            </a:endParaRPr>
          </a:p>
          <a:p>
            <a:pPr marL="38100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Phân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ti</a:t>
            </a:r>
            <a:r>
              <a:rPr sz="3000" spc="-39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3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17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m: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9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endParaRPr sz="3000">
              <a:latin typeface="Verdana"/>
              <a:cs typeface="Verdana"/>
            </a:endParaRPr>
          </a:p>
          <a:p>
            <a:pPr marL="38100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dán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nhãn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endParaRPr sz="3000">
              <a:latin typeface="Verdana"/>
              <a:cs typeface="Verdana"/>
            </a:endParaRPr>
          </a:p>
          <a:p>
            <a:pPr marL="38100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Nhãn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dán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ươ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cách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endParaRPr sz="3000">
              <a:latin typeface="Verdana"/>
              <a:cs typeface="Verdana"/>
            </a:endParaRPr>
          </a:p>
          <a:p>
            <a:pPr marL="38100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ờ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khai</a:t>
            </a:r>
            <a:endParaRPr sz="3000">
              <a:latin typeface="Verdana"/>
              <a:cs typeface="Verdana"/>
            </a:endParaRPr>
          </a:p>
          <a:p>
            <a:pPr marL="38100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Đào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endParaRPr sz="3000">
              <a:latin typeface="Verdana"/>
              <a:cs typeface="Verdana"/>
            </a:endParaRPr>
          </a:p>
          <a:p>
            <a:pPr marL="38100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bi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pháp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phòng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110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cháy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endParaRPr sz="3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650">
              <a:latin typeface="Arial"/>
              <a:cs typeface="Arial"/>
            </a:endParaRPr>
          </a:p>
          <a:p>
            <a:pPr marL="125095" marR="43180">
              <a:lnSpc>
                <a:spcPct val="116700"/>
              </a:lnSpc>
            </a:pP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nhà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quá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44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kỳ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nào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thu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phân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42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60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gi</a:t>
            </a:r>
            <a:r>
              <a:rPr sz="3000" spc="-52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44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phép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ở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quan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50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mà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ươ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qua.</a:t>
            </a:r>
            <a:endParaRPr sz="3000">
              <a:latin typeface="Verdana"/>
              <a:cs typeface="Verdana"/>
            </a:endParaRPr>
          </a:p>
          <a:p>
            <a:pPr marL="125095" marR="437515">
              <a:lnSpc>
                <a:spcPct val="116700"/>
              </a:lnSpc>
              <a:spcBef>
                <a:spcPts val="4200"/>
              </a:spcBef>
            </a:pP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Công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gi</a:t>
            </a:r>
            <a:r>
              <a:rPr sz="3000" spc="-52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44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phép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lái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xe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42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60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theo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“Th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ỏ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thu</a:t>
            </a:r>
            <a:r>
              <a:rPr sz="3000" spc="-4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63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Công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Gi</a:t>
            </a:r>
            <a:r>
              <a:rPr sz="3000" spc="-50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48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phép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Lái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xe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do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ASEAN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(Agreement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on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the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Recognition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30" dirty="0">
                <a:solidFill>
                  <a:srgbClr val="FFFFFF"/>
                </a:solidFill>
                <a:latin typeface="Verdana"/>
                <a:cs typeface="Verdana"/>
              </a:rPr>
              <a:t>of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Domestic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Driving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Licenses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Issued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by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ASEAN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Countries)”</a:t>
            </a:r>
            <a:endParaRPr sz="3000">
              <a:latin typeface="Verdana"/>
              <a:cs typeface="Verdan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0" y="0"/>
            <a:ext cx="11156950" cy="2162175"/>
            <a:chOff x="0" y="0"/>
            <a:chExt cx="11156950" cy="2162175"/>
          </a:xfrm>
        </p:grpSpPr>
        <p:sp>
          <p:nvSpPr>
            <p:cNvPr id="10" name="object 10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634226" y="577462"/>
              <a:ext cx="303530" cy="186690"/>
            </a:xfrm>
            <a:custGeom>
              <a:avLst/>
              <a:gdLst/>
              <a:ahLst/>
              <a:cxnLst/>
              <a:rect l="l" t="t" r="r" b="b"/>
              <a:pathLst>
                <a:path w="303530" h="186690">
                  <a:moveTo>
                    <a:pt x="303359" y="186120"/>
                  </a:moveTo>
                  <a:lnTo>
                    <a:pt x="107452" y="186120"/>
                  </a:lnTo>
                  <a:lnTo>
                    <a:pt x="0" y="0"/>
                  </a:lnTo>
                  <a:lnTo>
                    <a:pt x="199604" y="0"/>
                  </a:lnTo>
                  <a:lnTo>
                    <a:pt x="303359" y="179703"/>
                  </a:lnTo>
                  <a:lnTo>
                    <a:pt x="303359" y="186120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2478501" y="528195"/>
              <a:ext cx="8678545" cy="615950"/>
            </a:xfrm>
            <a:custGeom>
              <a:avLst/>
              <a:gdLst/>
              <a:ahLst/>
              <a:cxnLst/>
              <a:rect l="l" t="t" r="r" b="b"/>
              <a:pathLst>
                <a:path w="8678545" h="615950">
                  <a:moveTo>
                    <a:pt x="8523931" y="615950"/>
                  </a:moveTo>
                  <a:lnTo>
                    <a:pt x="153987" y="615950"/>
                  </a:lnTo>
                  <a:lnTo>
                    <a:pt x="105315" y="608099"/>
                  </a:lnTo>
                  <a:lnTo>
                    <a:pt x="63044" y="586239"/>
                  </a:lnTo>
                  <a:lnTo>
                    <a:pt x="29710" y="552905"/>
                  </a:lnTo>
                  <a:lnTo>
                    <a:pt x="7850" y="510634"/>
                  </a:lnTo>
                  <a:lnTo>
                    <a:pt x="0" y="461962"/>
                  </a:lnTo>
                  <a:lnTo>
                    <a:pt x="0" y="153987"/>
                  </a:lnTo>
                  <a:lnTo>
                    <a:pt x="7850" y="105315"/>
                  </a:lnTo>
                  <a:lnTo>
                    <a:pt x="29710" y="63044"/>
                  </a:lnTo>
                  <a:lnTo>
                    <a:pt x="63044" y="29710"/>
                  </a:lnTo>
                  <a:lnTo>
                    <a:pt x="105315" y="7850"/>
                  </a:lnTo>
                  <a:lnTo>
                    <a:pt x="153987" y="0"/>
                  </a:lnTo>
                  <a:lnTo>
                    <a:pt x="8523931" y="0"/>
                  </a:lnTo>
                  <a:lnTo>
                    <a:pt x="8572603" y="7850"/>
                  </a:lnTo>
                  <a:lnTo>
                    <a:pt x="8614874" y="29710"/>
                  </a:lnTo>
                  <a:lnTo>
                    <a:pt x="8648208" y="63044"/>
                  </a:lnTo>
                  <a:lnTo>
                    <a:pt x="8670069" y="105315"/>
                  </a:lnTo>
                  <a:lnTo>
                    <a:pt x="8677919" y="153987"/>
                  </a:lnTo>
                  <a:lnTo>
                    <a:pt x="8677919" y="461962"/>
                  </a:lnTo>
                  <a:lnTo>
                    <a:pt x="8670069" y="510634"/>
                  </a:lnTo>
                  <a:lnTo>
                    <a:pt x="8648208" y="552905"/>
                  </a:lnTo>
                  <a:lnTo>
                    <a:pt x="8614874" y="586239"/>
                  </a:lnTo>
                  <a:lnTo>
                    <a:pt x="8572603" y="608099"/>
                  </a:lnTo>
                  <a:lnTo>
                    <a:pt x="8523931" y="615950"/>
                  </a:lnTo>
                  <a:close/>
                </a:path>
              </a:pathLst>
            </a:custGeom>
            <a:solidFill>
              <a:srgbClr val="FF575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7815" rIns="0" bIns="0" rtlCol="0">
            <a:spAutoFit/>
          </a:bodyPr>
          <a:lstStyle/>
          <a:p>
            <a:pPr marL="1321435">
              <a:lnSpc>
                <a:spcPct val="100000"/>
              </a:lnSpc>
              <a:spcBef>
                <a:spcPts val="100"/>
              </a:spcBef>
            </a:pPr>
            <a:r>
              <a:rPr dirty="0"/>
              <a:t>3.1.</a:t>
            </a:r>
            <a:r>
              <a:rPr spc="-130" dirty="0"/>
              <a:t> </a:t>
            </a:r>
            <a:r>
              <a:rPr spc="-60" dirty="0"/>
              <a:t>Giới</a:t>
            </a:r>
            <a:r>
              <a:rPr spc="-10" dirty="0"/>
              <a:t> </a:t>
            </a:r>
            <a:r>
              <a:rPr spc="-114" dirty="0"/>
              <a:t>thiệu</a:t>
            </a:r>
            <a:r>
              <a:rPr spc="-10" dirty="0"/>
              <a:t> </a:t>
            </a:r>
            <a:r>
              <a:rPr spc="-295" dirty="0"/>
              <a:t>chung</a:t>
            </a:r>
            <a:r>
              <a:rPr spc="35" dirty="0"/>
              <a:t> </a:t>
            </a:r>
            <a:r>
              <a:rPr dirty="0"/>
              <a:t>về</a:t>
            </a:r>
            <a:r>
              <a:rPr spc="-5" dirty="0"/>
              <a:t> </a:t>
            </a:r>
            <a:r>
              <a:rPr spc="-280" dirty="0"/>
              <a:t>ASEAN</a:t>
            </a:r>
            <a:r>
              <a:rPr spc="35" dirty="0"/>
              <a:t> </a:t>
            </a:r>
            <a:r>
              <a:rPr spc="-270" dirty="0"/>
              <a:t>Protocol</a:t>
            </a:r>
            <a:r>
              <a:rPr spc="25" dirty="0"/>
              <a:t> </a:t>
            </a:r>
            <a:r>
              <a:rPr spc="5" dirty="0"/>
              <a:t>9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2928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F5757">
              <a:alpha val="36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1775819"/>
            <a:ext cx="133349" cy="133349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192849" y="1505944"/>
            <a:ext cx="16496030" cy="1092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0" marR="17780">
              <a:lnSpc>
                <a:spcPct val="116700"/>
              </a:lnSpc>
              <a:spcBef>
                <a:spcPts val="95"/>
              </a:spcBef>
            </a:pP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Ngoài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60" dirty="0">
                <a:solidFill>
                  <a:srgbClr val="FFFFFF"/>
                </a:solidFill>
                <a:latin typeface="Verdana"/>
                <a:cs typeface="Verdana"/>
              </a:rPr>
              <a:t>ra,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3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chú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ý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40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0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yêu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81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7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5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khác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kh</a:t>
            </a:r>
            <a:r>
              <a:rPr sz="3000" spc="-114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trùng,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ki</a:t>
            </a:r>
            <a:r>
              <a:rPr sz="3000" spc="-1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ch,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6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10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105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10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quan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khi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quá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sang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ASEAN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theo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nh.</a:t>
            </a:r>
            <a:endParaRPr sz="3000">
              <a:latin typeface="Verdana"/>
              <a:cs typeface="Verdan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8" name="object 8"/>
          <p:cNvGrpSpPr/>
          <p:nvPr/>
        </p:nvGrpSpPr>
        <p:grpSpPr>
          <a:xfrm>
            <a:off x="0" y="0"/>
            <a:ext cx="11156950" cy="2162175"/>
            <a:chOff x="0" y="0"/>
            <a:chExt cx="11156950" cy="2162175"/>
          </a:xfrm>
        </p:grpSpPr>
        <p:sp>
          <p:nvSpPr>
            <p:cNvPr id="9" name="object 9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634226" y="577462"/>
              <a:ext cx="303530" cy="186690"/>
            </a:xfrm>
            <a:custGeom>
              <a:avLst/>
              <a:gdLst/>
              <a:ahLst/>
              <a:cxnLst/>
              <a:rect l="l" t="t" r="r" b="b"/>
              <a:pathLst>
                <a:path w="303530" h="186690">
                  <a:moveTo>
                    <a:pt x="303359" y="186120"/>
                  </a:moveTo>
                  <a:lnTo>
                    <a:pt x="107452" y="186120"/>
                  </a:lnTo>
                  <a:lnTo>
                    <a:pt x="0" y="0"/>
                  </a:lnTo>
                  <a:lnTo>
                    <a:pt x="199604" y="0"/>
                  </a:lnTo>
                  <a:lnTo>
                    <a:pt x="303359" y="179703"/>
                  </a:lnTo>
                  <a:lnTo>
                    <a:pt x="303359" y="186120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2478501" y="528195"/>
              <a:ext cx="8678545" cy="615950"/>
            </a:xfrm>
            <a:custGeom>
              <a:avLst/>
              <a:gdLst/>
              <a:ahLst/>
              <a:cxnLst/>
              <a:rect l="l" t="t" r="r" b="b"/>
              <a:pathLst>
                <a:path w="8678545" h="615950">
                  <a:moveTo>
                    <a:pt x="8523931" y="615950"/>
                  </a:moveTo>
                  <a:lnTo>
                    <a:pt x="153987" y="615950"/>
                  </a:lnTo>
                  <a:lnTo>
                    <a:pt x="105315" y="608099"/>
                  </a:lnTo>
                  <a:lnTo>
                    <a:pt x="63044" y="586239"/>
                  </a:lnTo>
                  <a:lnTo>
                    <a:pt x="29710" y="552905"/>
                  </a:lnTo>
                  <a:lnTo>
                    <a:pt x="7850" y="510634"/>
                  </a:lnTo>
                  <a:lnTo>
                    <a:pt x="0" y="461962"/>
                  </a:lnTo>
                  <a:lnTo>
                    <a:pt x="0" y="153987"/>
                  </a:lnTo>
                  <a:lnTo>
                    <a:pt x="7850" y="105315"/>
                  </a:lnTo>
                  <a:lnTo>
                    <a:pt x="29710" y="63044"/>
                  </a:lnTo>
                  <a:lnTo>
                    <a:pt x="63044" y="29710"/>
                  </a:lnTo>
                  <a:lnTo>
                    <a:pt x="105315" y="7850"/>
                  </a:lnTo>
                  <a:lnTo>
                    <a:pt x="153987" y="0"/>
                  </a:lnTo>
                  <a:lnTo>
                    <a:pt x="8523931" y="0"/>
                  </a:lnTo>
                  <a:lnTo>
                    <a:pt x="8572603" y="7850"/>
                  </a:lnTo>
                  <a:lnTo>
                    <a:pt x="8614874" y="29710"/>
                  </a:lnTo>
                  <a:lnTo>
                    <a:pt x="8648208" y="63044"/>
                  </a:lnTo>
                  <a:lnTo>
                    <a:pt x="8670069" y="105315"/>
                  </a:lnTo>
                  <a:lnTo>
                    <a:pt x="8677919" y="153987"/>
                  </a:lnTo>
                  <a:lnTo>
                    <a:pt x="8677919" y="461962"/>
                  </a:lnTo>
                  <a:lnTo>
                    <a:pt x="8670069" y="510634"/>
                  </a:lnTo>
                  <a:lnTo>
                    <a:pt x="8648208" y="552905"/>
                  </a:lnTo>
                  <a:lnTo>
                    <a:pt x="8614874" y="586239"/>
                  </a:lnTo>
                  <a:lnTo>
                    <a:pt x="8572603" y="608099"/>
                  </a:lnTo>
                  <a:lnTo>
                    <a:pt x="8523931" y="615950"/>
                  </a:lnTo>
                  <a:close/>
                </a:path>
              </a:pathLst>
            </a:custGeom>
            <a:solidFill>
              <a:srgbClr val="FF575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90045" rIns="0" bIns="0" rtlCol="0">
            <a:spAutoFit/>
          </a:bodyPr>
          <a:lstStyle/>
          <a:p>
            <a:pPr marL="189230">
              <a:lnSpc>
                <a:spcPct val="100000"/>
              </a:lnSpc>
              <a:spcBef>
                <a:spcPts val="100"/>
              </a:spcBef>
            </a:pPr>
            <a:r>
              <a:rPr dirty="0"/>
              <a:t>3.1.</a:t>
            </a:r>
            <a:r>
              <a:rPr spc="-130" dirty="0"/>
              <a:t> </a:t>
            </a:r>
            <a:r>
              <a:rPr spc="-60" dirty="0"/>
              <a:t>Giới</a:t>
            </a:r>
            <a:r>
              <a:rPr spc="-10" dirty="0"/>
              <a:t> </a:t>
            </a:r>
            <a:r>
              <a:rPr spc="-114" dirty="0"/>
              <a:t>thiệu</a:t>
            </a:r>
            <a:r>
              <a:rPr spc="-10" dirty="0"/>
              <a:t> </a:t>
            </a:r>
            <a:r>
              <a:rPr spc="-295" dirty="0"/>
              <a:t>chung</a:t>
            </a:r>
            <a:r>
              <a:rPr spc="35" dirty="0"/>
              <a:t> </a:t>
            </a:r>
            <a:r>
              <a:rPr dirty="0"/>
              <a:t>về</a:t>
            </a:r>
            <a:r>
              <a:rPr spc="-5" dirty="0"/>
              <a:t> </a:t>
            </a:r>
            <a:r>
              <a:rPr spc="-280" dirty="0"/>
              <a:t>ASEAN</a:t>
            </a:r>
            <a:r>
              <a:rPr spc="35" dirty="0"/>
              <a:t> </a:t>
            </a:r>
            <a:r>
              <a:rPr spc="-270" dirty="0"/>
              <a:t>Protocol</a:t>
            </a:r>
            <a:r>
              <a:rPr spc="25" dirty="0"/>
              <a:t> </a:t>
            </a:r>
            <a:r>
              <a:rPr spc="5" dirty="0"/>
              <a:t>9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34226" y="577462"/>
              <a:ext cx="303530" cy="186690"/>
            </a:xfrm>
            <a:custGeom>
              <a:avLst/>
              <a:gdLst/>
              <a:ahLst/>
              <a:cxnLst/>
              <a:rect l="l" t="t" r="r" b="b"/>
              <a:pathLst>
                <a:path w="303530" h="186690">
                  <a:moveTo>
                    <a:pt x="303359" y="186120"/>
                  </a:moveTo>
                  <a:lnTo>
                    <a:pt x="107452" y="186120"/>
                  </a:lnTo>
                  <a:lnTo>
                    <a:pt x="0" y="0"/>
                  </a:lnTo>
                  <a:lnTo>
                    <a:pt x="199604" y="0"/>
                  </a:lnTo>
                  <a:lnTo>
                    <a:pt x="303359" y="179703"/>
                  </a:lnTo>
                  <a:lnTo>
                    <a:pt x="303359" y="186120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F5757">
              <a:alpha val="52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301616" y="450850"/>
            <a:ext cx="10965815" cy="615950"/>
          </a:xfrm>
          <a:custGeom>
            <a:avLst/>
            <a:gdLst/>
            <a:ahLst/>
            <a:cxnLst/>
            <a:rect l="l" t="t" r="r" b="b"/>
            <a:pathLst>
              <a:path w="10965815" h="615950">
                <a:moveTo>
                  <a:pt x="10811717" y="615950"/>
                </a:moveTo>
                <a:lnTo>
                  <a:pt x="153987" y="615950"/>
                </a:lnTo>
                <a:lnTo>
                  <a:pt x="105315" y="608099"/>
                </a:lnTo>
                <a:lnTo>
                  <a:pt x="63044" y="586239"/>
                </a:lnTo>
                <a:lnTo>
                  <a:pt x="29710" y="552905"/>
                </a:lnTo>
                <a:lnTo>
                  <a:pt x="7850" y="510634"/>
                </a:lnTo>
                <a:lnTo>
                  <a:pt x="0" y="461962"/>
                </a:lnTo>
                <a:lnTo>
                  <a:pt x="0" y="153987"/>
                </a:lnTo>
                <a:lnTo>
                  <a:pt x="7850" y="105315"/>
                </a:lnTo>
                <a:lnTo>
                  <a:pt x="29710" y="63044"/>
                </a:lnTo>
                <a:lnTo>
                  <a:pt x="63044" y="29710"/>
                </a:lnTo>
                <a:lnTo>
                  <a:pt x="105315" y="7850"/>
                </a:lnTo>
                <a:lnTo>
                  <a:pt x="153987" y="0"/>
                </a:lnTo>
                <a:lnTo>
                  <a:pt x="10811717" y="0"/>
                </a:lnTo>
                <a:lnTo>
                  <a:pt x="10870646" y="11721"/>
                </a:lnTo>
                <a:lnTo>
                  <a:pt x="10920602" y="45101"/>
                </a:lnTo>
                <a:lnTo>
                  <a:pt x="10953983" y="95059"/>
                </a:lnTo>
                <a:lnTo>
                  <a:pt x="10965704" y="153987"/>
                </a:lnTo>
                <a:lnTo>
                  <a:pt x="10965704" y="461962"/>
                </a:lnTo>
                <a:lnTo>
                  <a:pt x="10953983" y="520891"/>
                </a:lnTo>
                <a:lnTo>
                  <a:pt x="10920602" y="570848"/>
                </a:lnTo>
                <a:lnTo>
                  <a:pt x="10870646" y="604228"/>
                </a:lnTo>
                <a:lnTo>
                  <a:pt x="10811717" y="615950"/>
                </a:lnTo>
                <a:close/>
              </a:path>
            </a:pathLst>
          </a:custGeom>
          <a:solidFill>
            <a:srgbClr val="FF57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0470" rIns="0" bIns="0" rtlCol="0">
            <a:spAutoFit/>
          </a:bodyPr>
          <a:lstStyle/>
          <a:p>
            <a:pPr marL="1144270">
              <a:lnSpc>
                <a:spcPct val="100000"/>
              </a:lnSpc>
              <a:spcBef>
                <a:spcPts val="100"/>
              </a:spcBef>
            </a:pPr>
            <a:r>
              <a:rPr dirty="0"/>
              <a:t>3.2.</a:t>
            </a:r>
            <a:r>
              <a:rPr spc="-155" dirty="0"/>
              <a:t> </a:t>
            </a:r>
            <a:r>
              <a:rPr spc="-245" dirty="0"/>
              <a:t>Phân</a:t>
            </a:r>
            <a:r>
              <a:rPr dirty="0"/>
              <a:t> </a:t>
            </a:r>
            <a:r>
              <a:rPr spc="-20" dirty="0"/>
              <a:t>loại </a:t>
            </a:r>
            <a:r>
              <a:rPr spc="-110" dirty="0"/>
              <a:t>Hàng</a:t>
            </a:r>
            <a:r>
              <a:rPr spc="-25" dirty="0"/>
              <a:t> </a:t>
            </a:r>
            <a:r>
              <a:rPr spc="-195" dirty="0"/>
              <a:t>nguy</a:t>
            </a:r>
            <a:r>
              <a:rPr spc="-20" dirty="0"/>
              <a:t> </a:t>
            </a:r>
            <a:r>
              <a:rPr spc="-95" dirty="0"/>
              <a:t>hiểm</a:t>
            </a:r>
            <a:r>
              <a:rPr spc="-20" dirty="0"/>
              <a:t> </a:t>
            </a:r>
            <a:r>
              <a:rPr spc="-215" dirty="0"/>
              <a:t>theo</a:t>
            </a:r>
            <a:r>
              <a:rPr spc="-25" dirty="0"/>
              <a:t> </a:t>
            </a:r>
            <a:r>
              <a:rPr spc="-280" dirty="0"/>
              <a:t>ASEAN</a:t>
            </a:r>
            <a:r>
              <a:rPr spc="35" dirty="0"/>
              <a:t> </a:t>
            </a:r>
            <a:r>
              <a:rPr spc="-270" dirty="0"/>
              <a:t>Protocol</a:t>
            </a:r>
            <a:r>
              <a:rPr spc="25" dirty="0"/>
              <a:t> </a:t>
            </a:r>
            <a:r>
              <a:rPr spc="5" dirty="0"/>
              <a:t>9</a:t>
            </a: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1619250"/>
            <a:ext cx="133349" cy="13334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874" y="2686049"/>
            <a:ext cx="133349" cy="133349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4874" y="5353049"/>
            <a:ext cx="133349" cy="133349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4874" y="6419849"/>
            <a:ext cx="133349" cy="133349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557849" y="1425575"/>
            <a:ext cx="17118965" cy="7416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59765">
              <a:lnSpc>
                <a:spcPct val="100000"/>
              </a:lnSpc>
              <a:spcBef>
                <a:spcPts val="100"/>
              </a:spcBef>
            </a:pP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Class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9" dirty="0">
                <a:solidFill>
                  <a:srgbClr val="FFFFFF"/>
                </a:solidFill>
                <a:latin typeface="Verdana"/>
                <a:cs typeface="Verdana"/>
              </a:rPr>
              <a:t>1: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Explosives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5" dirty="0">
                <a:solidFill>
                  <a:srgbClr val="FFFFFF"/>
                </a:solidFill>
                <a:latin typeface="Verdana"/>
                <a:cs typeface="Verdana"/>
              </a:rPr>
              <a:t>(.................)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3900">
              <a:latin typeface="Verdana"/>
              <a:cs typeface="Verdana"/>
            </a:endParaRPr>
          </a:p>
          <a:p>
            <a:pPr marL="659765">
              <a:lnSpc>
                <a:spcPct val="100000"/>
              </a:lnSpc>
            </a:pP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Class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0" dirty="0">
                <a:solidFill>
                  <a:srgbClr val="FFFFFF"/>
                </a:solidFill>
                <a:latin typeface="Verdana"/>
                <a:cs typeface="Verdana"/>
              </a:rPr>
              <a:t>2:</a:t>
            </a:r>
            <a:endParaRPr sz="3000">
              <a:latin typeface="Verdana"/>
              <a:cs typeface="Verdana"/>
            </a:endParaRPr>
          </a:p>
          <a:p>
            <a:pPr marL="386080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Division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2.1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90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Flammable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gases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5" dirty="0">
                <a:solidFill>
                  <a:srgbClr val="FFFFFF"/>
                </a:solidFill>
                <a:latin typeface="Verdana"/>
                <a:cs typeface="Verdana"/>
              </a:rPr>
              <a:t>(........................)</a:t>
            </a:r>
            <a:endParaRPr sz="3000">
              <a:latin typeface="Verdana"/>
              <a:cs typeface="Verdana"/>
            </a:endParaRPr>
          </a:p>
          <a:p>
            <a:pPr marL="386080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Division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2.2 </a:t>
            </a:r>
            <a:r>
              <a:rPr sz="3000" spc="-590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Non-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flammable,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non-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toxic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gases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5" dirty="0">
                <a:solidFill>
                  <a:srgbClr val="FFFFFF"/>
                </a:solidFill>
                <a:latin typeface="Verdana"/>
                <a:cs typeface="Verdana"/>
              </a:rPr>
              <a:t>(........................)</a:t>
            </a:r>
            <a:endParaRPr sz="3000">
              <a:latin typeface="Verdana"/>
              <a:cs typeface="Verdana"/>
            </a:endParaRPr>
          </a:p>
          <a:p>
            <a:pPr marL="479425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Division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2.3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90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Toxic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gases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5" dirty="0">
                <a:solidFill>
                  <a:srgbClr val="FFFFFF"/>
                </a:solidFill>
                <a:latin typeface="Verdana"/>
                <a:cs typeface="Verdana"/>
              </a:rPr>
              <a:t>(........................)</a:t>
            </a:r>
            <a:endParaRPr sz="3000">
              <a:latin typeface="Verdana"/>
              <a:cs typeface="Verdana"/>
            </a:endParaRPr>
          </a:p>
          <a:p>
            <a:pPr marL="659765" marR="2551430">
              <a:lnSpc>
                <a:spcPct val="233300"/>
              </a:lnSpc>
            </a:pP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Class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80" dirty="0">
                <a:solidFill>
                  <a:srgbClr val="FFFFFF"/>
                </a:solidFill>
                <a:latin typeface="Verdana"/>
                <a:cs typeface="Verdana"/>
              </a:rPr>
              <a:t>3: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Flammable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liquids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and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liquid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desensitized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explosives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5" dirty="0">
                <a:solidFill>
                  <a:srgbClr val="FFFFFF"/>
                </a:solidFill>
                <a:latin typeface="Verdana"/>
                <a:cs typeface="Verdana"/>
              </a:rPr>
              <a:t>(........................)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Class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80" dirty="0">
                <a:solidFill>
                  <a:srgbClr val="FFFFFF"/>
                </a:solidFill>
                <a:latin typeface="Verdana"/>
                <a:cs typeface="Verdana"/>
              </a:rPr>
              <a:t>4:</a:t>
            </a:r>
            <a:endParaRPr sz="3000">
              <a:latin typeface="Verdana"/>
              <a:cs typeface="Verdana"/>
            </a:endParaRPr>
          </a:p>
          <a:p>
            <a:pPr marL="12700" marR="5080" indent="373380">
              <a:lnSpc>
                <a:spcPts val="4200"/>
              </a:lnSpc>
              <a:spcBef>
                <a:spcPts val="24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Division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4.1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90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Flammable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solids,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self-reactive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and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solid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desensitized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explosives </a:t>
            </a:r>
            <a:r>
              <a:rPr sz="3000" spc="-325" dirty="0">
                <a:solidFill>
                  <a:srgbClr val="FFFFFF"/>
                </a:solidFill>
                <a:latin typeface="Verdana"/>
                <a:cs typeface="Verdana"/>
              </a:rPr>
              <a:t>(.................)</a:t>
            </a:r>
            <a:endParaRPr sz="3000">
              <a:latin typeface="Verdana"/>
              <a:cs typeface="Verdana"/>
            </a:endParaRPr>
          </a:p>
          <a:p>
            <a:pPr marL="386080">
              <a:lnSpc>
                <a:spcPct val="100000"/>
              </a:lnSpc>
              <a:spcBef>
                <a:spcPts val="36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Division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35" dirty="0">
                <a:solidFill>
                  <a:srgbClr val="FFFFFF"/>
                </a:solidFill>
                <a:latin typeface="Verdana"/>
                <a:cs typeface="Verdana"/>
              </a:rPr>
              <a:t>4.2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90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liable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to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spontaneous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combustion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5" dirty="0">
                <a:solidFill>
                  <a:srgbClr val="FFFFFF"/>
                </a:solidFill>
                <a:latin typeface="Verdana"/>
                <a:cs typeface="Verdana"/>
              </a:rPr>
              <a:t>(.................)</a:t>
            </a:r>
            <a:endParaRPr sz="3000">
              <a:latin typeface="Verdana"/>
              <a:cs typeface="Verdana"/>
            </a:endParaRPr>
          </a:p>
          <a:p>
            <a:pPr marL="386080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Division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4" dirty="0">
                <a:solidFill>
                  <a:srgbClr val="FFFFFF"/>
                </a:solidFill>
                <a:latin typeface="Verdana"/>
                <a:cs typeface="Verdana"/>
              </a:rPr>
              <a:t>4.3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90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which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contact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with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water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emit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flammable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gases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5" dirty="0">
                <a:solidFill>
                  <a:srgbClr val="FFFFFF"/>
                </a:solidFill>
                <a:latin typeface="Verdana"/>
                <a:cs typeface="Verdana"/>
              </a:rPr>
              <a:t>(.................)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34226" y="577462"/>
              <a:ext cx="303530" cy="186690"/>
            </a:xfrm>
            <a:custGeom>
              <a:avLst/>
              <a:gdLst/>
              <a:ahLst/>
              <a:cxnLst/>
              <a:rect l="l" t="t" r="r" b="b"/>
              <a:pathLst>
                <a:path w="303530" h="186690">
                  <a:moveTo>
                    <a:pt x="303359" y="186120"/>
                  </a:moveTo>
                  <a:lnTo>
                    <a:pt x="107452" y="186120"/>
                  </a:lnTo>
                  <a:lnTo>
                    <a:pt x="0" y="0"/>
                  </a:lnTo>
                  <a:lnTo>
                    <a:pt x="199604" y="0"/>
                  </a:lnTo>
                  <a:lnTo>
                    <a:pt x="303359" y="179703"/>
                  </a:lnTo>
                  <a:lnTo>
                    <a:pt x="303359" y="186120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F5757">
              <a:alpha val="52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301616" y="450850"/>
            <a:ext cx="10965815" cy="615950"/>
          </a:xfrm>
          <a:custGeom>
            <a:avLst/>
            <a:gdLst/>
            <a:ahLst/>
            <a:cxnLst/>
            <a:rect l="l" t="t" r="r" b="b"/>
            <a:pathLst>
              <a:path w="10965815" h="615950">
                <a:moveTo>
                  <a:pt x="10811717" y="615950"/>
                </a:moveTo>
                <a:lnTo>
                  <a:pt x="153987" y="615950"/>
                </a:lnTo>
                <a:lnTo>
                  <a:pt x="105315" y="608099"/>
                </a:lnTo>
                <a:lnTo>
                  <a:pt x="63044" y="586239"/>
                </a:lnTo>
                <a:lnTo>
                  <a:pt x="29710" y="552905"/>
                </a:lnTo>
                <a:lnTo>
                  <a:pt x="7850" y="510634"/>
                </a:lnTo>
                <a:lnTo>
                  <a:pt x="0" y="461962"/>
                </a:lnTo>
                <a:lnTo>
                  <a:pt x="0" y="153987"/>
                </a:lnTo>
                <a:lnTo>
                  <a:pt x="7850" y="105315"/>
                </a:lnTo>
                <a:lnTo>
                  <a:pt x="29710" y="63044"/>
                </a:lnTo>
                <a:lnTo>
                  <a:pt x="63044" y="29710"/>
                </a:lnTo>
                <a:lnTo>
                  <a:pt x="105315" y="7850"/>
                </a:lnTo>
                <a:lnTo>
                  <a:pt x="153987" y="0"/>
                </a:lnTo>
                <a:lnTo>
                  <a:pt x="10811717" y="0"/>
                </a:lnTo>
                <a:lnTo>
                  <a:pt x="10870646" y="11721"/>
                </a:lnTo>
                <a:lnTo>
                  <a:pt x="10920602" y="45101"/>
                </a:lnTo>
                <a:lnTo>
                  <a:pt x="10953983" y="95059"/>
                </a:lnTo>
                <a:lnTo>
                  <a:pt x="10965704" y="153987"/>
                </a:lnTo>
                <a:lnTo>
                  <a:pt x="10965704" y="461962"/>
                </a:lnTo>
                <a:lnTo>
                  <a:pt x="10953983" y="520891"/>
                </a:lnTo>
                <a:lnTo>
                  <a:pt x="10920602" y="570848"/>
                </a:lnTo>
                <a:lnTo>
                  <a:pt x="10870646" y="604228"/>
                </a:lnTo>
                <a:lnTo>
                  <a:pt x="10811717" y="615950"/>
                </a:lnTo>
                <a:close/>
              </a:path>
            </a:pathLst>
          </a:custGeom>
          <a:solidFill>
            <a:srgbClr val="FF57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0470" rIns="0" bIns="0" rtlCol="0">
            <a:spAutoFit/>
          </a:bodyPr>
          <a:lstStyle/>
          <a:p>
            <a:pPr marL="1144270">
              <a:lnSpc>
                <a:spcPct val="100000"/>
              </a:lnSpc>
              <a:spcBef>
                <a:spcPts val="100"/>
              </a:spcBef>
            </a:pPr>
            <a:r>
              <a:rPr dirty="0"/>
              <a:t>3.2.</a:t>
            </a:r>
            <a:r>
              <a:rPr spc="-155" dirty="0"/>
              <a:t> </a:t>
            </a:r>
            <a:r>
              <a:rPr spc="-245" dirty="0"/>
              <a:t>Phân</a:t>
            </a:r>
            <a:r>
              <a:rPr dirty="0"/>
              <a:t> </a:t>
            </a:r>
            <a:r>
              <a:rPr spc="-20" dirty="0"/>
              <a:t>loại </a:t>
            </a:r>
            <a:r>
              <a:rPr spc="-110" dirty="0"/>
              <a:t>Hàng</a:t>
            </a:r>
            <a:r>
              <a:rPr spc="-25" dirty="0"/>
              <a:t> </a:t>
            </a:r>
            <a:r>
              <a:rPr spc="-195" dirty="0"/>
              <a:t>nguy</a:t>
            </a:r>
            <a:r>
              <a:rPr spc="-20" dirty="0"/>
              <a:t> </a:t>
            </a:r>
            <a:r>
              <a:rPr spc="-95" dirty="0"/>
              <a:t>hiểm</a:t>
            </a:r>
            <a:r>
              <a:rPr spc="-20" dirty="0"/>
              <a:t> </a:t>
            </a:r>
            <a:r>
              <a:rPr spc="-215" dirty="0"/>
              <a:t>theo</a:t>
            </a:r>
            <a:r>
              <a:rPr spc="-25" dirty="0"/>
              <a:t> </a:t>
            </a:r>
            <a:r>
              <a:rPr spc="-280" dirty="0"/>
              <a:t>ASEAN</a:t>
            </a:r>
            <a:r>
              <a:rPr spc="35" dirty="0"/>
              <a:t> </a:t>
            </a:r>
            <a:r>
              <a:rPr spc="-270" dirty="0"/>
              <a:t>Protocol</a:t>
            </a:r>
            <a:r>
              <a:rPr spc="25" dirty="0"/>
              <a:t> </a:t>
            </a:r>
            <a:r>
              <a:rPr spc="5" dirty="0"/>
              <a:t>9</a:t>
            </a: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1619250"/>
            <a:ext cx="133349" cy="13334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874" y="3752849"/>
            <a:ext cx="133349" cy="133349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874" y="5886449"/>
            <a:ext cx="133349" cy="133349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874" y="6953250"/>
            <a:ext cx="133349" cy="133348"/>
          </a:xfrm>
          <a:prstGeom prst="rect">
            <a:avLst/>
          </a:prstGeom>
        </p:spPr>
      </p:pic>
      <p:pic>
        <p:nvPicPr>
          <p:cNvPr id="17" name="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874" y="8020049"/>
            <a:ext cx="133349" cy="133349"/>
          </a:xfrm>
          <a:prstGeom prst="rect">
            <a:avLst/>
          </a:prstGeom>
        </p:spPr>
      </p:pic>
      <p:sp>
        <p:nvSpPr>
          <p:cNvPr id="18" name="object 18"/>
          <p:cNvSpPr txBox="1"/>
          <p:nvPr/>
        </p:nvSpPr>
        <p:spPr>
          <a:xfrm>
            <a:off x="1118186" y="1349375"/>
            <a:ext cx="11394440" cy="695960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99695">
              <a:lnSpc>
                <a:spcPct val="100000"/>
              </a:lnSpc>
              <a:spcBef>
                <a:spcPts val="700"/>
              </a:spcBef>
            </a:pP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Class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85" dirty="0">
                <a:solidFill>
                  <a:srgbClr val="FFFFFF"/>
                </a:solidFill>
                <a:latin typeface="Verdana"/>
                <a:cs typeface="Verdana"/>
              </a:rPr>
              <a:t>5:</a:t>
            </a:r>
            <a:endParaRPr sz="30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Division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5.1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90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Oxidizing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5" dirty="0">
                <a:solidFill>
                  <a:srgbClr val="FFFFFF"/>
                </a:solidFill>
                <a:latin typeface="Verdana"/>
                <a:cs typeface="Verdana"/>
              </a:rPr>
              <a:t>(........................)</a:t>
            </a:r>
            <a:endParaRPr sz="30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Division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5.2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90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Organic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peroxides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5" dirty="0">
                <a:solidFill>
                  <a:srgbClr val="FFFFFF"/>
                </a:solidFill>
                <a:latin typeface="Verdana"/>
                <a:cs typeface="Verdana"/>
              </a:rPr>
              <a:t>(........................)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3900">
              <a:latin typeface="Verdana"/>
              <a:cs typeface="Verdana"/>
            </a:endParaRPr>
          </a:p>
          <a:p>
            <a:pPr marL="99695">
              <a:lnSpc>
                <a:spcPct val="100000"/>
              </a:lnSpc>
            </a:pP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Class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6:</a:t>
            </a:r>
            <a:endParaRPr sz="30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Division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20" dirty="0">
                <a:solidFill>
                  <a:srgbClr val="FFFFFF"/>
                </a:solidFill>
                <a:latin typeface="Verdana"/>
                <a:cs typeface="Verdana"/>
              </a:rPr>
              <a:t>6.1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90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Toxic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5" dirty="0">
                <a:solidFill>
                  <a:srgbClr val="FFFFFF"/>
                </a:solidFill>
                <a:latin typeface="Verdana"/>
                <a:cs typeface="Verdana"/>
              </a:rPr>
              <a:t>(........................)</a:t>
            </a:r>
            <a:endParaRPr sz="3000">
              <a:latin typeface="Verdana"/>
              <a:cs typeface="Verdana"/>
            </a:endParaRPr>
          </a:p>
          <a:p>
            <a:pPr marL="12700">
              <a:lnSpc>
                <a:spcPct val="100000"/>
              </a:lnSpc>
              <a:spcBef>
                <a:spcPts val="600"/>
              </a:spcBef>
            </a:pPr>
            <a:r>
              <a:rPr sz="3000" spc="-910" dirty="0">
                <a:solidFill>
                  <a:srgbClr val="FFFFFF"/>
                </a:solidFill>
                <a:latin typeface="Verdana"/>
                <a:cs typeface="Verdana"/>
              </a:rPr>
              <a:t>+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Division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4" dirty="0">
                <a:solidFill>
                  <a:srgbClr val="FFFFFF"/>
                </a:solidFill>
                <a:latin typeface="Verdana"/>
                <a:cs typeface="Verdana"/>
              </a:rPr>
              <a:t>6.2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90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Infectious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5" dirty="0">
                <a:solidFill>
                  <a:srgbClr val="FFFFFF"/>
                </a:solidFill>
                <a:latin typeface="Verdana"/>
                <a:cs typeface="Verdana"/>
              </a:rPr>
              <a:t>(........................)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3900">
              <a:latin typeface="Verdana"/>
              <a:cs typeface="Verdana"/>
            </a:endParaRPr>
          </a:p>
          <a:p>
            <a:pPr marL="99695">
              <a:lnSpc>
                <a:spcPct val="100000"/>
              </a:lnSpc>
            </a:pP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Class</a:t>
            </a:r>
            <a:r>
              <a:rPr sz="30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9" dirty="0">
                <a:solidFill>
                  <a:srgbClr val="FFFFFF"/>
                </a:solidFill>
                <a:latin typeface="Verdana"/>
                <a:cs typeface="Verdana"/>
              </a:rPr>
              <a:t>7:</a:t>
            </a:r>
            <a:r>
              <a:rPr sz="30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Radioactive</a:t>
            </a:r>
            <a:r>
              <a:rPr sz="30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material</a:t>
            </a:r>
            <a:r>
              <a:rPr sz="30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5" dirty="0">
                <a:solidFill>
                  <a:srgbClr val="FFFFFF"/>
                </a:solidFill>
                <a:latin typeface="Verdana"/>
                <a:cs typeface="Verdana"/>
              </a:rPr>
              <a:t>(........................)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3900">
              <a:latin typeface="Verdana"/>
              <a:cs typeface="Verdana"/>
            </a:endParaRPr>
          </a:p>
          <a:p>
            <a:pPr marL="99695">
              <a:lnSpc>
                <a:spcPct val="100000"/>
              </a:lnSpc>
            </a:pP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Class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45" dirty="0">
                <a:solidFill>
                  <a:srgbClr val="FFFFFF"/>
                </a:solidFill>
                <a:latin typeface="Verdana"/>
                <a:cs typeface="Verdana"/>
              </a:rPr>
              <a:t>8: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Corrosive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5" dirty="0">
                <a:solidFill>
                  <a:srgbClr val="FFFFFF"/>
                </a:solidFill>
                <a:latin typeface="Verdana"/>
                <a:cs typeface="Verdana"/>
              </a:rPr>
              <a:t>(........................)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3950">
              <a:latin typeface="Verdana"/>
              <a:cs typeface="Verdana"/>
            </a:endParaRPr>
          </a:p>
          <a:p>
            <a:pPr marL="99695">
              <a:lnSpc>
                <a:spcPct val="100000"/>
              </a:lnSpc>
            </a:pP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Class</a:t>
            </a:r>
            <a:r>
              <a:rPr sz="30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9: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Miscellaneous</a:t>
            </a:r>
            <a:r>
              <a:rPr sz="30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substances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and</a:t>
            </a:r>
            <a:r>
              <a:rPr sz="30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articles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5" dirty="0">
                <a:solidFill>
                  <a:srgbClr val="FFFFFF"/>
                </a:solidFill>
                <a:latin typeface="Verdana"/>
                <a:cs typeface="Verdana"/>
              </a:rPr>
              <a:t>(........................)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29282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3554095" cy="3112770"/>
          </a:xfrm>
          <a:custGeom>
            <a:avLst/>
            <a:gdLst/>
            <a:ahLst/>
            <a:cxnLst/>
            <a:rect l="l" t="t" r="r" b="b"/>
            <a:pathLst>
              <a:path w="3554095" h="3112770">
                <a:moveTo>
                  <a:pt x="3553955" y="0"/>
                </a:moveTo>
                <a:lnTo>
                  <a:pt x="2695607" y="0"/>
                </a:lnTo>
                <a:lnTo>
                  <a:pt x="2684430" y="17828"/>
                </a:lnTo>
                <a:lnTo>
                  <a:pt x="2659782" y="56481"/>
                </a:lnTo>
                <a:lnTo>
                  <a:pt x="2634845" y="94931"/>
                </a:lnTo>
                <a:lnTo>
                  <a:pt x="2609621" y="133177"/>
                </a:lnTo>
                <a:lnTo>
                  <a:pt x="2584112" y="171217"/>
                </a:lnTo>
                <a:lnTo>
                  <a:pt x="2558318" y="209050"/>
                </a:lnTo>
                <a:lnTo>
                  <a:pt x="2532241" y="246675"/>
                </a:lnTo>
                <a:lnTo>
                  <a:pt x="2505883" y="284089"/>
                </a:lnTo>
                <a:lnTo>
                  <a:pt x="2479246" y="321291"/>
                </a:lnTo>
                <a:lnTo>
                  <a:pt x="2452331" y="358280"/>
                </a:lnTo>
                <a:lnTo>
                  <a:pt x="2425139" y="395055"/>
                </a:lnTo>
                <a:lnTo>
                  <a:pt x="2397672" y="431612"/>
                </a:lnTo>
                <a:lnTo>
                  <a:pt x="2369931" y="467952"/>
                </a:lnTo>
                <a:lnTo>
                  <a:pt x="2341919" y="504073"/>
                </a:lnTo>
                <a:lnTo>
                  <a:pt x="2313636" y="539972"/>
                </a:lnTo>
                <a:lnTo>
                  <a:pt x="2285085" y="575649"/>
                </a:lnTo>
                <a:lnTo>
                  <a:pt x="2256266" y="611101"/>
                </a:lnTo>
                <a:lnTo>
                  <a:pt x="2227182" y="646328"/>
                </a:lnTo>
                <a:lnTo>
                  <a:pt x="2197833" y="681328"/>
                </a:lnTo>
                <a:lnTo>
                  <a:pt x="2168222" y="716099"/>
                </a:lnTo>
                <a:lnTo>
                  <a:pt x="2138349" y="750640"/>
                </a:lnTo>
                <a:lnTo>
                  <a:pt x="2108217" y="784948"/>
                </a:lnTo>
                <a:lnTo>
                  <a:pt x="2077827" y="819024"/>
                </a:lnTo>
                <a:lnTo>
                  <a:pt x="2047181" y="852865"/>
                </a:lnTo>
                <a:lnTo>
                  <a:pt x="2016279" y="886469"/>
                </a:lnTo>
                <a:lnTo>
                  <a:pt x="1985125" y="919835"/>
                </a:lnTo>
                <a:lnTo>
                  <a:pt x="1953718" y="952962"/>
                </a:lnTo>
                <a:lnTo>
                  <a:pt x="1922061" y="985847"/>
                </a:lnTo>
                <a:lnTo>
                  <a:pt x="1890155" y="1018490"/>
                </a:lnTo>
                <a:lnTo>
                  <a:pt x="1858002" y="1050889"/>
                </a:lnTo>
                <a:lnTo>
                  <a:pt x="1825603" y="1083042"/>
                </a:lnTo>
                <a:lnTo>
                  <a:pt x="1792960" y="1114948"/>
                </a:lnTo>
                <a:lnTo>
                  <a:pt x="1760075" y="1146605"/>
                </a:lnTo>
                <a:lnTo>
                  <a:pt x="1726948" y="1178011"/>
                </a:lnTo>
                <a:lnTo>
                  <a:pt x="1693582" y="1209166"/>
                </a:lnTo>
                <a:lnTo>
                  <a:pt x="1659978" y="1240068"/>
                </a:lnTo>
                <a:lnTo>
                  <a:pt x="1626137" y="1270714"/>
                </a:lnTo>
                <a:lnTo>
                  <a:pt x="1592062" y="1301104"/>
                </a:lnTo>
                <a:lnTo>
                  <a:pt x="1557753" y="1331236"/>
                </a:lnTo>
                <a:lnTo>
                  <a:pt x="1523212" y="1361109"/>
                </a:lnTo>
                <a:lnTo>
                  <a:pt x="1488441" y="1390720"/>
                </a:lnTo>
                <a:lnTo>
                  <a:pt x="1453441" y="1420069"/>
                </a:lnTo>
                <a:lnTo>
                  <a:pt x="1418214" y="1449153"/>
                </a:lnTo>
                <a:lnTo>
                  <a:pt x="1382762" y="1477972"/>
                </a:lnTo>
                <a:lnTo>
                  <a:pt x="1347085" y="1506523"/>
                </a:lnTo>
                <a:lnTo>
                  <a:pt x="1311186" y="1534806"/>
                </a:lnTo>
                <a:lnTo>
                  <a:pt x="1275065" y="1562818"/>
                </a:lnTo>
                <a:lnTo>
                  <a:pt x="1238726" y="1590559"/>
                </a:lnTo>
                <a:lnTo>
                  <a:pt x="1202168" y="1618026"/>
                </a:lnTo>
                <a:lnTo>
                  <a:pt x="1165394" y="1645218"/>
                </a:lnTo>
                <a:lnTo>
                  <a:pt x="1128405" y="1672133"/>
                </a:lnTo>
                <a:lnTo>
                  <a:pt x="1091202" y="1698770"/>
                </a:lnTo>
                <a:lnTo>
                  <a:pt x="1053788" y="1725128"/>
                </a:lnTo>
                <a:lnTo>
                  <a:pt x="1016163" y="1751205"/>
                </a:lnTo>
                <a:lnTo>
                  <a:pt x="978330" y="1776999"/>
                </a:lnTo>
                <a:lnTo>
                  <a:pt x="940290" y="1802508"/>
                </a:lnTo>
                <a:lnTo>
                  <a:pt x="902044" y="1827732"/>
                </a:lnTo>
                <a:lnTo>
                  <a:pt x="863594" y="1852669"/>
                </a:lnTo>
                <a:lnTo>
                  <a:pt x="824941" y="1877317"/>
                </a:lnTo>
                <a:lnTo>
                  <a:pt x="786088" y="1901674"/>
                </a:lnTo>
                <a:lnTo>
                  <a:pt x="747035" y="1925739"/>
                </a:lnTo>
                <a:lnTo>
                  <a:pt x="707784" y="1949511"/>
                </a:lnTo>
                <a:lnTo>
                  <a:pt x="668336" y="1972988"/>
                </a:lnTo>
                <a:lnTo>
                  <a:pt x="628694" y="1996169"/>
                </a:lnTo>
                <a:lnTo>
                  <a:pt x="588859" y="2019051"/>
                </a:lnTo>
                <a:lnTo>
                  <a:pt x="548831" y="2041633"/>
                </a:lnTo>
                <a:lnTo>
                  <a:pt x="508614" y="2063915"/>
                </a:lnTo>
                <a:lnTo>
                  <a:pt x="468208" y="2085894"/>
                </a:lnTo>
                <a:lnTo>
                  <a:pt x="386836" y="2128937"/>
                </a:lnTo>
                <a:lnTo>
                  <a:pt x="304727" y="2170750"/>
                </a:lnTo>
                <a:lnTo>
                  <a:pt x="221895" y="2211322"/>
                </a:lnTo>
                <a:lnTo>
                  <a:pt x="138352" y="2250640"/>
                </a:lnTo>
                <a:lnTo>
                  <a:pt x="54109" y="2288692"/>
                </a:lnTo>
                <a:lnTo>
                  <a:pt x="0" y="2312263"/>
                </a:lnTo>
                <a:lnTo>
                  <a:pt x="0" y="3112723"/>
                </a:lnTo>
                <a:lnTo>
                  <a:pt x="64816" y="3088070"/>
                </a:lnTo>
                <a:lnTo>
                  <a:pt x="161869" y="3049620"/>
                </a:lnTo>
                <a:lnTo>
                  <a:pt x="258176" y="3009704"/>
                </a:lnTo>
                <a:lnTo>
                  <a:pt x="353725" y="2968336"/>
                </a:lnTo>
                <a:lnTo>
                  <a:pt x="448500" y="2925528"/>
                </a:lnTo>
                <a:lnTo>
                  <a:pt x="542489" y="2881297"/>
                </a:lnTo>
                <a:lnTo>
                  <a:pt x="635676" y="2835654"/>
                </a:lnTo>
                <a:lnTo>
                  <a:pt x="728049" y="2788615"/>
                </a:lnTo>
                <a:lnTo>
                  <a:pt x="819594" y="2740192"/>
                </a:lnTo>
                <a:lnTo>
                  <a:pt x="865051" y="2715467"/>
                </a:lnTo>
                <a:lnTo>
                  <a:pt x="910296" y="2690400"/>
                </a:lnTo>
                <a:lnTo>
                  <a:pt x="955326" y="2664995"/>
                </a:lnTo>
                <a:lnTo>
                  <a:pt x="1000141" y="2639253"/>
                </a:lnTo>
                <a:lnTo>
                  <a:pt x="1044739" y="2613176"/>
                </a:lnTo>
                <a:lnTo>
                  <a:pt x="1089117" y="2586765"/>
                </a:lnTo>
                <a:lnTo>
                  <a:pt x="1133274" y="2560022"/>
                </a:lnTo>
                <a:lnTo>
                  <a:pt x="1177209" y="2532949"/>
                </a:lnTo>
                <a:lnTo>
                  <a:pt x="1220919" y="2505547"/>
                </a:lnTo>
                <a:lnTo>
                  <a:pt x="1264403" y="2477819"/>
                </a:lnTo>
                <a:lnTo>
                  <a:pt x="1307659" y="2449766"/>
                </a:lnTo>
                <a:lnTo>
                  <a:pt x="1350685" y="2421389"/>
                </a:lnTo>
                <a:lnTo>
                  <a:pt x="1393480" y="2392691"/>
                </a:lnTo>
                <a:lnTo>
                  <a:pt x="1436042" y="2363674"/>
                </a:lnTo>
                <a:lnTo>
                  <a:pt x="1478368" y="2334338"/>
                </a:lnTo>
                <a:lnTo>
                  <a:pt x="1520459" y="2304686"/>
                </a:lnTo>
                <a:lnTo>
                  <a:pt x="1562311" y="2274719"/>
                </a:lnTo>
                <a:lnTo>
                  <a:pt x="1603923" y="2244440"/>
                </a:lnTo>
                <a:lnTo>
                  <a:pt x="1645293" y="2213849"/>
                </a:lnTo>
                <a:lnTo>
                  <a:pt x="1686419" y="2182950"/>
                </a:lnTo>
                <a:lnTo>
                  <a:pt x="1727301" y="2151742"/>
                </a:lnTo>
                <a:lnTo>
                  <a:pt x="1767935" y="2120229"/>
                </a:lnTo>
                <a:lnTo>
                  <a:pt x="1808321" y="2088411"/>
                </a:lnTo>
                <a:lnTo>
                  <a:pt x="1848456" y="2056291"/>
                </a:lnTo>
                <a:lnTo>
                  <a:pt x="1888339" y="2023871"/>
                </a:lnTo>
                <a:lnTo>
                  <a:pt x="1927968" y="1991151"/>
                </a:lnTo>
                <a:lnTo>
                  <a:pt x="1967341" y="1958134"/>
                </a:lnTo>
                <a:lnTo>
                  <a:pt x="2006457" y="1924822"/>
                </a:lnTo>
                <a:lnTo>
                  <a:pt x="2045314" y="1891216"/>
                </a:lnTo>
                <a:lnTo>
                  <a:pt x="2083910" y="1857318"/>
                </a:lnTo>
                <a:lnTo>
                  <a:pt x="2122244" y="1823129"/>
                </a:lnTo>
                <a:lnTo>
                  <a:pt x="2160313" y="1788652"/>
                </a:lnTo>
                <a:lnTo>
                  <a:pt x="2198116" y="1753889"/>
                </a:lnTo>
                <a:lnTo>
                  <a:pt x="2235652" y="1718840"/>
                </a:lnTo>
                <a:lnTo>
                  <a:pt x="2272917" y="1683508"/>
                </a:lnTo>
                <a:lnTo>
                  <a:pt x="2309912" y="1647894"/>
                </a:lnTo>
                <a:lnTo>
                  <a:pt x="2346634" y="1612000"/>
                </a:lnTo>
                <a:lnTo>
                  <a:pt x="2383080" y="1575828"/>
                </a:lnTo>
                <a:lnTo>
                  <a:pt x="2419251" y="1539380"/>
                </a:lnTo>
                <a:lnTo>
                  <a:pt x="2455143" y="1502657"/>
                </a:lnTo>
                <a:lnTo>
                  <a:pt x="2490756" y="1465661"/>
                </a:lnTo>
                <a:lnTo>
                  <a:pt x="2526086" y="1428394"/>
                </a:lnTo>
                <a:lnTo>
                  <a:pt x="2561260" y="1390720"/>
                </a:lnTo>
                <a:lnTo>
                  <a:pt x="2595896" y="1353053"/>
                </a:lnTo>
                <a:lnTo>
                  <a:pt x="2630371" y="1314983"/>
                </a:lnTo>
                <a:lnTo>
                  <a:pt x="2664558" y="1276648"/>
                </a:lnTo>
                <a:lnTo>
                  <a:pt x="2698454" y="1238051"/>
                </a:lnTo>
                <a:lnTo>
                  <a:pt x="2732059" y="1199193"/>
                </a:lnTo>
                <a:lnTo>
                  <a:pt x="2765370" y="1160076"/>
                </a:lnTo>
                <a:lnTo>
                  <a:pt x="2798385" y="1120701"/>
                </a:lnTo>
                <a:lnTo>
                  <a:pt x="2831103" y="1081071"/>
                </a:lnTo>
                <a:lnTo>
                  <a:pt x="2863522" y="1041187"/>
                </a:lnTo>
                <a:lnTo>
                  <a:pt x="2895640" y="1001051"/>
                </a:lnTo>
                <a:lnTo>
                  <a:pt x="2927456" y="960665"/>
                </a:lnTo>
                <a:lnTo>
                  <a:pt x="2958967" y="920029"/>
                </a:lnTo>
                <a:lnTo>
                  <a:pt x="2990173" y="879147"/>
                </a:lnTo>
                <a:lnTo>
                  <a:pt x="3021071" y="838020"/>
                </a:lnTo>
                <a:lnTo>
                  <a:pt x="3051660" y="796649"/>
                </a:lnTo>
                <a:lnTo>
                  <a:pt x="3081938" y="755037"/>
                </a:lnTo>
                <a:lnTo>
                  <a:pt x="3111902" y="713184"/>
                </a:lnTo>
                <a:lnTo>
                  <a:pt x="3141553" y="671093"/>
                </a:lnTo>
                <a:lnTo>
                  <a:pt x="3170886" y="628766"/>
                </a:lnTo>
                <a:lnTo>
                  <a:pt x="3199902" y="586204"/>
                </a:lnTo>
                <a:lnTo>
                  <a:pt x="3228598" y="543408"/>
                </a:lnTo>
                <a:lnTo>
                  <a:pt x="3256973" y="500382"/>
                </a:lnTo>
                <a:lnTo>
                  <a:pt x="3285024" y="457125"/>
                </a:lnTo>
                <a:lnTo>
                  <a:pt x="3312751" y="413641"/>
                </a:lnTo>
                <a:lnTo>
                  <a:pt x="3340151" y="369931"/>
                </a:lnTo>
                <a:lnTo>
                  <a:pt x="3367222" y="325996"/>
                </a:lnTo>
                <a:lnTo>
                  <a:pt x="3393963" y="281839"/>
                </a:lnTo>
                <a:lnTo>
                  <a:pt x="3420372" y="237461"/>
                </a:lnTo>
                <a:lnTo>
                  <a:pt x="3446448" y="192863"/>
                </a:lnTo>
                <a:lnTo>
                  <a:pt x="3472188" y="148048"/>
                </a:lnTo>
                <a:lnTo>
                  <a:pt x="3497591" y="103018"/>
                </a:lnTo>
                <a:lnTo>
                  <a:pt x="3522655" y="57773"/>
                </a:lnTo>
                <a:lnTo>
                  <a:pt x="3547379" y="12316"/>
                </a:lnTo>
                <a:lnTo>
                  <a:pt x="3553955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801855" y="3602712"/>
            <a:ext cx="6684645" cy="6684645"/>
          </a:xfrm>
          <a:custGeom>
            <a:avLst/>
            <a:gdLst/>
            <a:ahLst/>
            <a:cxnLst/>
            <a:rect l="l" t="t" r="r" b="b"/>
            <a:pathLst>
              <a:path w="6684645" h="6684645">
                <a:moveTo>
                  <a:pt x="0" y="6684168"/>
                </a:moveTo>
                <a:lnTo>
                  <a:pt x="742685" y="6684168"/>
                </a:lnTo>
                <a:lnTo>
                  <a:pt x="820595" y="5721742"/>
                </a:lnTo>
                <a:lnTo>
                  <a:pt x="1046105" y="4808275"/>
                </a:lnTo>
                <a:lnTo>
                  <a:pt x="1428253" y="3915319"/>
                </a:lnTo>
                <a:lnTo>
                  <a:pt x="1973003" y="3067869"/>
                </a:lnTo>
                <a:lnTo>
                  <a:pt x="2649352" y="2326654"/>
                </a:lnTo>
                <a:lnTo>
                  <a:pt x="3440890" y="1708089"/>
                </a:lnTo>
                <a:lnTo>
                  <a:pt x="4288825" y="1247129"/>
                </a:lnTo>
                <a:lnTo>
                  <a:pt x="5212488" y="927148"/>
                </a:lnTo>
                <a:lnTo>
                  <a:pt x="6149512" y="766532"/>
                </a:lnTo>
                <a:lnTo>
                  <a:pt x="6684168" y="742685"/>
                </a:lnTo>
                <a:lnTo>
                  <a:pt x="6684168" y="0"/>
                </a:lnTo>
                <a:lnTo>
                  <a:pt x="5760577" y="63574"/>
                </a:lnTo>
                <a:lnTo>
                  <a:pt x="4824613" y="263106"/>
                </a:lnTo>
                <a:lnTo>
                  <a:pt x="3894434" y="610292"/>
                </a:lnTo>
                <a:lnTo>
                  <a:pt x="3035275" y="1086055"/>
                </a:lnTo>
                <a:lnTo>
                  <a:pt x="2259024" y="1678503"/>
                </a:lnTo>
                <a:lnTo>
                  <a:pt x="1577564" y="2375745"/>
                </a:lnTo>
                <a:lnTo>
                  <a:pt x="1002783" y="3165890"/>
                </a:lnTo>
                <a:lnTo>
                  <a:pt x="546566" y="4037045"/>
                </a:lnTo>
                <a:lnTo>
                  <a:pt x="234500" y="4926301"/>
                </a:lnTo>
                <a:lnTo>
                  <a:pt x="49620" y="5867481"/>
                </a:lnTo>
                <a:lnTo>
                  <a:pt x="0" y="6684168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5" name="object 5"/>
          <p:cNvGrpSpPr/>
          <p:nvPr/>
        </p:nvGrpSpPr>
        <p:grpSpPr>
          <a:xfrm>
            <a:off x="1028820" y="1083735"/>
            <a:ext cx="465455" cy="496570"/>
            <a:chOff x="1028820" y="1083735"/>
            <a:chExt cx="465455" cy="496570"/>
          </a:xfrm>
        </p:grpSpPr>
        <p:sp>
          <p:nvSpPr>
            <p:cNvPr id="6" name="object 6"/>
            <p:cNvSpPr/>
            <p:nvPr/>
          </p:nvSpPr>
          <p:spPr>
            <a:xfrm>
              <a:off x="1205913" y="1331838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144612" y="248102"/>
                  </a:moveTo>
                  <a:lnTo>
                    <a:pt x="0" y="248102"/>
                  </a:lnTo>
                  <a:lnTo>
                    <a:pt x="143243" y="0"/>
                  </a:lnTo>
                  <a:lnTo>
                    <a:pt x="287856" y="0"/>
                  </a:lnTo>
                  <a:lnTo>
                    <a:pt x="144612" y="248102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271310" y="1196999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5">
                  <a:moveTo>
                    <a:pt x="222458" y="134838"/>
                  </a:moveTo>
                  <a:lnTo>
                    <a:pt x="77845" y="134838"/>
                  </a:lnTo>
                  <a:lnTo>
                    <a:pt x="0" y="0"/>
                  </a:lnTo>
                  <a:lnTo>
                    <a:pt x="144606" y="0"/>
                  </a:lnTo>
                  <a:lnTo>
                    <a:pt x="222458" y="13483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28820" y="1083735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287852" y="248102"/>
                  </a:moveTo>
                  <a:lnTo>
                    <a:pt x="143241" y="248102"/>
                  </a:lnTo>
                  <a:lnTo>
                    <a:pt x="0" y="0"/>
                  </a:lnTo>
                  <a:lnTo>
                    <a:pt x="144612" y="0"/>
                  </a:lnTo>
                  <a:lnTo>
                    <a:pt x="287852" y="248102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1094214" y="1331838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5">
                  <a:moveTo>
                    <a:pt x="144612" y="134838"/>
                  </a:moveTo>
                  <a:lnTo>
                    <a:pt x="0" y="134838"/>
                  </a:lnTo>
                  <a:lnTo>
                    <a:pt x="77847" y="0"/>
                  </a:lnTo>
                  <a:lnTo>
                    <a:pt x="222458" y="0"/>
                  </a:lnTo>
                  <a:lnTo>
                    <a:pt x="144612" y="1348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9129859" y="0"/>
            <a:ext cx="9158605" cy="10287000"/>
            <a:chOff x="9129859" y="0"/>
            <a:chExt cx="9158605" cy="10287000"/>
          </a:xfrm>
        </p:grpSpPr>
        <p:sp>
          <p:nvSpPr>
            <p:cNvPr id="11" name="object 11"/>
            <p:cNvSpPr/>
            <p:nvPr/>
          </p:nvSpPr>
          <p:spPr>
            <a:xfrm>
              <a:off x="9538759" y="6944855"/>
              <a:ext cx="8749665" cy="3086100"/>
            </a:xfrm>
            <a:custGeom>
              <a:avLst/>
              <a:gdLst/>
              <a:ahLst/>
              <a:cxnLst/>
              <a:rect l="l" t="t" r="r" b="b"/>
              <a:pathLst>
                <a:path w="8749665" h="3086100">
                  <a:moveTo>
                    <a:pt x="8749240" y="3086099"/>
                  </a:moveTo>
                  <a:lnTo>
                    <a:pt x="380995" y="3086099"/>
                  </a:lnTo>
                  <a:lnTo>
                    <a:pt x="333208" y="3083131"/>
                  </a:lnTo>
                  <a:lnTo>
                    <a:pt x="287187" y="3074463"/>
                  </a:lnTo>
                  <a:lnTo>
                    <a:pt x="243296" y="3060454"/>
                  </a:lnTo>
                  <a:lnTo>
                    <a:pt x="201889" y="3041459"/>
                  </a:lnTo>
                  <a:lnTo>
                    <a:pt x="163326" y="3017837"/>
                  </a:lnTo>
                  <a:lnTo>
                    <a:pt x="127962" y="2989944"/>
                  </a:lnTo>
                  <a:lnTo>
                    <a:pt x="96155" y="2958137"/>
                  </a:lnTo>
                  <a:lnTo>
                    <a:pt x="68262" y="2922773"/>
                  </a:lnTo>
                  <a:lnTo>
                    <a:pt x="44640" y="2884210"/>
                  </a:lnTo>
                  <a:lnTo>
                    <a:pt x="25645" y="2842803"/>
                  </a:lnTo>
                  <a:lnTo>
                    <a:pt x="11636" y="2798912"/>
                  </a:lnTo>
                  <a:lnTo>
                    <a:pt x="2968" y="2752891"/>
                  </a:lnTo>
                  <a:lnTo>
                    <a:pt x="0" y="2705100"/>
                  </a:lnTo>
                  <a:lnTo>
                    <a:pt x="0" y="381000"/>
                  </a:lnTo>
                  <a:lnTo>
                    <a:pt x="2968" y="333208"/>
                  </a:lnTo>
                  <a:lnTo>
                    <a:pt x="11636" y="287187"/>
                  </a:lnTo>
                  <a:lnTo>
                    <a:pt x="25645" y="243295"/>
                  </a:lnTo>
                  <a:lnTo>
                    <a:pt x="44640" y="201889"/>
                  </a:lnTo>
                  <a:lnTo>
                    <a:pt x="68262" y="163326"/>
                  </a:lnTo>
                  <a:lnTo>
                    <a:pt x="96155" y="127962"/>
                  </a:lnTo>
                  <a:lnTo>
                    <a:pt x="127962" y="96155"/>
                  </a:lnTo>
                  <a:lnTo>
                    <a:pt x="163326" y="68262"/>
                  </a:lnTo>
                  <a:lnTo>
                    <a:pt x="201889" y="44640"/>
                  </a:lnTo>
                  <a:lnTo>
                    <a:pt x="243296" y="25645"/>
                  </a:lnTo>
                  <a:lnTo>
                    <a:pt x="287187" y="11636"/>
                  </a:lnTo>
                  <a:lnTo>
                    <a:pt x="333208" y="2968"/>
                  </a:lnTo>
                  <a:lnTo>
                    <a:pt x="381000" y="0"/>
                  </a:lnTo>
                  <a:lnTo>
                    <a:pt x="8749240" y="0"/>
                  </a:lnTo>
                  <a:lnTo>
                    <a:pt x="8749240" y="3086099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29859" y="0"/>
              <a:ext cx="9158139" cy="10286999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1498209" y="1016031"/>
            <a:ext cx="232600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b="1" i="1" u="sng" spc="409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Palatino Linotype"/>
                <a:cs typeface="Palatino Linotype"/>
              </a:rPr>
              <a:t>PHẦN</a:t>
            </a:r>
            <a:r>
              <a:rPr sz="4000" b="1" i="1" u="sng" spc="16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Palatino Linotype"/>
                <a:cs typeface="Palatino Linotype"/>
              </a:rPr>
              <a:t> </a:t>
            </a:r>
            <a:r>
              <a:rPr sz="4000" b="1" i="1" u="sng" spc="195" dirty="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Palatino Linotype"/>
                <a:cs typeface="Palatino Linotype"/>
              </a:rPr>
              <a:t>4:</a:t>
            </a:r>
            <a:endParaRPr sz="4000">
              <a:latin typeface="Palatino Linotype"/>
              <a:cs typeface="Palatino Linotype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534574" y="3443598"/>
            <a:ext cx="4394200" cy="3340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8200"/>
              </a:lnSpc>
              <a:spcBef>
                <a:spcPts val="100"/>
              </a:spcBef>
            </a:pPr>
            <a:r>
              <a:rPr sz="6700" b="1" spc="-400" dirty="0">
                <a:solidFill>
                  <a:srgbClr val="F62F2E"/>
                </a:solidFill>
                <a:latin typeface="Tahoma"/>
                <a:cs typeface="Tahoma"/>
              </a:rPr>
              <a:t>SỐ</a:t>
            </a:r>
            <a:r>
              <a:rPr sz="6700" b="1" spc="-15" dirty="0">
                <a:solidFill>
                  <a:srgbClr val="F62F2E"/>
                </a:solidFill>
                <a:latin typeface="Tahoma"/>
                <a:cs typeface="Tahoma"/>
              </a:rPr>
              <a:t> </a:t>
            </a:r>
            <a:r>
              <a:rPr sz="6700" b="1" spc="300" dirty="0">
                <a:solidFill>
                  <a:srgbClr val="F62F2E"/>
                </a:solidFill>
                <a:latin typeface="Tahoma"/>
                <a:cs typeface="Tahoma"/>
              </a:rPr>
              <a:t>UN</a:t>
            </a:r>
            <a:r>
              <a:rPr sz="6700" b="1" spc="-10" dirty="0">
                <a:solidFill>
                  <a:srgbClr val="F62F2E"/>
                </a:solidFill>
                <a:latin typeface="Tahoma"/>
                <a:cs typeface="Tahoma"/>
              </a:rPr>
              <a:t> </a:t>
            </a:r>
            <a:r>
              <a:rPr sz="6700" b="1" spc="905" dirty="0">
                <a:solidFill>
                  <a:srgbClr val="F62F2E"/>
                </a:solidFill>
                <a:latin typeface="Tahoma"/>
                <a:cs typeface="Tahoma"/>
              </a:rPr>
              <a:t>VÀ </a:t>
            </a:r>
            <a:r>
              <a:rPr sz="6700" b="1" spc="125" dirty="0">
                <a:solidFill>
                  <a:srgbClr val="F62F2E"/>
                </a:solidFill>
                <a:latin typeface="Tahoma"/>
                <a:cs typeface="Tahoma"/>
              </a:rPr>
              <a:t>TÊN</a:t>
            </a:r>
            <a:r>
              <a:rPr sz="6700" b="1" spc="-5" dirty="0">
                <a:solidFill>
                  <a:srgbClr val="F62F2E"/>
                </a:solidFill>
                <a:latin typeface="Tahoma"/>
                <a:cs typeface="Tahoma"/>
              </a:rPr>
              <a:t> </a:t>
            </a:r>
            <a:r>
              <a:rPr sz="6700" b="1" spc="-450" dirty="0">
                <a:solidFill>
                  <a:srgbClr val="F62F2E"/>
                </a:solidFill>
                <a:latin typeface="Tahoma"/>
                <a:cs typeface="Tahoma"/>
              </a:rPr>
              <a:t>GỌI </a:t>
            </a:r>
            <a:r>
              <a:rPr sz="6700" b="1" spc="65" dirty="0">
                <a:solidFill>
                  <a:srgbClr val="F62F2E"/>
                </a:solidFill>
                <a:latin typeface="Tahoma"/>
                <a:cs typeface="Tahoma"/>
              </a:rPr>
              <a:t>ĐÚNG</a:t>
            </a:r>
            <a:endParaRPr sz="67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639695" cy="2162175"/>
          </a:xfrm>
          <a:custGeom>
            <a:avLst/>
            <a:gdLst/>
            <a:ahLst/>
            <a:cxnLst/>
            <a:rect l="l" t="t" r="r" b="b"/>
            <a:pathLst>
              <a:path w="2639695" h="2162175">
                <a:moveTo>
                  <a:pt x="2639395" y="0"/>
                </a:moveTo>
                <a:lnTo>
                  <a:pt x="1689423" y="0"/>
                </a:lnTo>
                <a:lnTo>
                  <a:pt x="1677857" y="13169"/>
                </a:lnTo>
                <a:lnTo>
                  <a:pt x="1647467" y="47245"/>
                </a:lnTo>
                <a:lnTo>
                  <a:pt x="1616820" y="81085"/>
                </a:lnTo>
                <a:lnTo>
                  <a:pt x="1585919" y="114689"/>
                </a:lnTo>
                <a:lnTo>
                  <a:pt x="1554764" y="148055"/>
                </a:lnTo>
                <a:lnTo>
                  <a:pt x="1523357" y="181182"/>
                </a:lnTo>
                <a:lnTo>
                  <a:pt x="1491700" y="214068"/>
                </a:lnTo>
                <a:lnTo>
                  <a:pt x="1459794" y="246711"/>
                </a:lnTo>
                <a:lnTo>
                  <a:pt x="1427641" y="279109"/>
                </a:lnTo>
                <a:lnTo>
                  <a:pt x="1395242" y="311262"/>
                </a:lnTo>
                <a:lnTo>
                  <a:pt x="1362599" y="343168"/>
                </a:lnTo>
                <a:lnTo>
                  <a:pt x="1329714" y="374825"/>
                </a:lnTo>
                <a:lnTo>
                  <a:pt x="1296587" y="406232"/>
                </a:lnTo>
                <a:lnTo>
                  <a:pt x="1263221" y="437387"/>
                </a:lnTo>
                <a:lnTo>
                  <a:pt x="1229617" y="468288"/>
                </a:lnTo>
                <a:lnTo>
                  <a:pt x="1195776" y="498935"/>
                </a:lnTo>
                <a:lnTo>
                  <a:pt x="1161701" y="529325"/>
                </a:lnTo>
                <a:lnTo>
                  <a:pt x="1127392" y="559457"/>
                </a:lnTo>
                <a:lnTo>
                  <a:pt x="1092851" y="589329"/>
                </a:lnTo>
                <a:lnTo>
                  <a:pt x="1058080" y="618941"/>
                </a:lnTo>
                <a:lnTo>
                  <a:pt x="1023080" y="648289"/>
                </a:lnTo>
                <a:lnTo>
                  <a:pt x="987854" y="677374"/>
                </a:lnTo>
                <a:lnTo>
                  <a:pt x="952401" y="706192"/>
                </a:lnTo>
                <a:lnTo>
                  <a:pt x="916724" y="734744"/>
                </a:lnTo>
                <a:lnTo>
                  <a:pt x="880825" y="763027"/>
                </a:lnTo>
                <a:lnTo>
                  <a:pt x="844705" y="791039"/>
                </a:lnTo>
                <a:lnTo>
                  <a:pt x="808365" y="818779"/>
                </a:lnTo>
                <a:lnTo>
                  <a:pt x="771807" y="846246"/>
                </a:lnTo>
                <a:lnTo>
                  <a:pt x="735033" y="873438"/>
                </a:lnTo>
                <a:lnTo>
                  <a:pt x="698044" y="900353"/>
                </a:lnTo>
                <a:lnTo>
                  <a:pt x="660841" y="926991"/>
                </a:lnTo>
                <a:lnTo>
                  <a:pt x="623427" y="953349"/>
                </a:lnTo>
                <a:lnTo>
                  <a:pt x="585803" y="979425"/>
                </a:lnTo>
                <a:lnTo>
                  <a:pt x="547969" y="1005219"/>
                </a:lnTo>
                <a:lnTo>
                  <a:pt x="509929" y="1030729"/>
                </a:lnTo>
                <a:lnTo>
                  <a:pt x="471683" y="1055953"/>
                </a:lnTo>
                <a:lnTo>
                  <a:pt x="433233" y="1080889"/>
                </a:lnTo>
                <a:lnTo>
                  <a:pt x="394580" y="1105537"/>
                </a:lnTo>
                <a:lnTo>
                  <a:pt x="355727" y="1129894"/>
                </a:lnTo>
                <a:lnTo>
                  <a:pt x="316674" y="1153960"/>
                </a:lnTo>
                <a:lnTo>
                  <a:pt x="277423" y="1177732"/>
                </a:lnTo>
                <a:lnTo>
                  <a:pt x="237975" y="1201209"/>
                </a:lnTo>
                <a:lnTo>
                  <a:pt x="198333" y="1224389"/>
                </a:lnTo>
                <a:lnTo>
                  <a:pt x="158498" y="1247271"/>
                </a:lnTo>
                <a:lnTo>
                  <a:pt x="118471" y="1269854"/>
                </a:lnTo>
                <a:lnTo>
                  <a:pt x="78253" y="1292135"/>
                </a:lnTo>
                <a:lnTo>
                  <a:pt x="37847" y="1314114"/>
                </a:lnTo>
                <a:lnTo>
                  <a:pt x="0" y="1334323"/>
                </a:lnTo>
                <a:lnTo>
                  <a:pt x="0" y="2162028"/>
                </a:lnTo>
                <a:lnTo>
                  <a:pt x="65233" y="2131810"/>
                </a:lnTo>
                <a:lnTo>
                  <a:pt x="158823" y="2086871"/>
                </a:lnTo>
                <a:lnTo>
                  <a:pt x="251605" y="2040529"/>
                </a:lnTo>
                <a:lnTo>
                  <a:pt x="343565" y="1992796"/>
                </a:lnTo>
                <a:lnTo>
                  <a:pt x="389233" y="1968413"/>
                </a:lnTo>
                <a:lnTo>
                  <a:pt x="434690" y="1943687"/>
                </a:lnTo>
                <a:lnTo>
                  <a:pt x="479935" y="1918621"/>
                </a:lnTo>
                <a:lnTo>
                  <a:pt x="524966" y="1893216"/>
                </a:lnTo>
                <a:lnTo>
                  <a:pt x="569781" y="1867474"/>
                </a:lnTo>
                <a:lnTo>
                  <a:pt x="614378" y="1841397"/>
                </a:lnTo>
                <a:lnTo>
                  <a:pt x="658756" y="1814985"/>
                </a:lnTo>
                <a:lnTo>
                  <a:pt x="702914" y="1788242"/>
                </a:lnTo>
                <a:lnTo>
                  <a:pt x="746848" y="1761169"/>
                </a:lnTo>
                <a:lnTo>
                  <a:pt x="790558" y="1733768"/>
                </a:lnTo>
                <a:lnTo>
                  <a:pt x="834042" y="1706040"/>
                </a:lnTo>
                <a:lnTo>
                  <a:pt x="877298" y="1677986"/>
                </a:lnTo>
                <a:lnTo>
                  <a:pt x="920324" y="1649610"/>
                </a:lnTo>
                <a:lnTo>
                  <a:pt x="963119" y="1620912"/>
                </a:lnTo>
                <a:lnTo>
                  <a:pt x="1005681" y="1591894"/>
                </a:lnTo>
                <a:lnTo>
                  <a:pt x="1048008" y="1562558"/>
                </a:lnTo>
                <a:lnTo>
                  <a:pt x="1090098" y="1532906"/>
                </a:lnTo>
                <a:lnTo>
                  <a:pt x="1131950" y="1502940"/>
                </a:lnTo>
                <a:lnTo>
                  <a:pt x="1173562" y="1472660"/>
                </a:lnTo>
                <a:lnTo>
                  <a:pt x="1214932" y="1442070"/>
                </a:lnTo>
                <a:lnTo>
                  <a:pt x="1256058" y="1411170"/>
                </a:lnTo>
                <a:lnTo>
                  <a:pt x="1296940" y="1379963"/>
                </a:lnTo>
                <a:lnTo>
                  <a:pt x="1337574" y="1348449"/>
                </a:lnTo>
                <a:lnTo>
                  <a:pt x="1377960" y="1316632"/>
                </a:lnTo>
                <a:lnTo>
                  <a:pt x="1418095" y="1284512"/>
                </a:lnTo>
                <a:lnTo>
                  <a:pt x="1457978" y="1252091"/>
                </a:lnTo>
                <a:lnTo>
                  <a:pt x="1497607" y="1219371"/>
                </a:lnTo>
                <a:lnTo>
                  <a:pt x="1536980" y="1186355"/>
                </a:lnTo>
                <a:lnTo>
                  <a:pt x="1576097" y="1153042"/>
                </a:lnTo>
                <a:lnTo>
                  <a:pt x="1614953" y="1119436"/>
                </a:lnTo>
                <a:lnTo>
                  <a:pt x="1653550" y="1085538"/>
                </a:lnTo>
                <a:lnTo>
                  <a:pt x="1691883" y="1051350"/>
                </a:lnTo>
                <a:lnTo>
                  <a:pt x="1729952" y="1016873"/>
                </a:lnTo>
                <a:lnTo>
                  <a:pt x="1767755" y="982109"/>
                </a:lnTo>
                <a:lnTo>
                  <a:pt x="1805291" y="947060"/>
                </a:lnTo>
                <a:lnTo>
                  <a:pt x="1842557" y="911728"/>
                </a:lnTo>
                <a:lnTo>
                  <a:pt x="1879551" y="876114"/>
                </a:lnTo>
                <a:lnTo>
                  <a:pt x="1916273" y="840221"/>
                </a:lnTo>
                <a:lnTo>
                  <a:pt x="1952720" y="804049"/>
                </a:lnTo>
                <a:lnTo>
                  <a:pt x="1988890" y="767600"/>
                </a:lnTo>
                <a:lnTo>
                  <a:pt x="2024782" y="730877"/>
                </a:lnTo>
                <a:lnTo>
                  <a:pt x="2060395" y="693882"/>
                </a:lnTo>
                <a:lnTo>
                  <a:pt x="2095725" y="656614"/>
                </a:lnTo>
                <a:lnTo>
                  <a:pt x="2130899" y="618941"/>
                </a:lnTo>
                <a:lnTo>
                  <a:pt x="2165535" y="581273"/>
                </a:lnTo>
                <a:lnTo>
                  <a:pt x="2200010" y="543203"/>
                </a:lnTo>
                <a:lnTo>
                  <a:pt x="2234197" y="504868"/>
                </a:lnTo>
                <a:lnTo>
                  <a:pt x="2268094" y="466271"/>
                </a:lnTo>
                <a:lnTo>
                  <a:pt x="2301698" y="427413"/>
                </a:lnTo>
                <a:lnTo>
                  <a:pt x="2335009" y="388296"/>
                </a:lnTo>
                <a:lnTo>
                  <a:pt x="2368024" y="348922"/>
                </a:lnTo>
                <a:lnTo>
                  <a:pt x="2400742" y="309292"/>
                </a:lnTo>
                <a:lnTo>
                  <a:pt x="2433161" y="269408"/>
                </a:lnTo>
                <a:lnTo>
                  <a:pt x="2465279" y="229272"/>
                </a:lnTo>
                <a:lnTo>
                  <a:pt x="2497095" y="188885"/>
                </a:lnTo>
                <a:lnTo>
                  <a:pt x="2528607" y="148250"/>
                </a:lnTo>
                <a:lnTo>
                  <a:pt x="2559812" y="107368"/>
                </a:lnTo>
                <a:lnTo>
                  <a:pt x="2590710" y="66240"/>
                </a:lnTo>
                <a:lnTo>
                  <a:pt x="2621299" y="24870"/>
                </a:lnTo>
                <a:lnTo>
                  <a:pt x="2639395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659846" y="1649262"/>
            <a:ext cx="5504815" cy="109220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752475" lvl="1" indent="-727710">
              <a:lnSpc>
                <a:spcPct val="100000"/>
              </a:lnSpc>
              <a:spcBef>
                <a:spcPts val="700"/>
              </a:spcBef>
              <a:buAutoNum type="arabicPeriod"/>
              <a:tabLst>
                <a:tab pos="753110" algn="l"/>
              </a:tabLst>
            </a:pP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Sô</a:t>
            </a:r>
            <a:r>
              <a:rPr sz="4500" spc="-41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23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UN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4" dirty="0">
                <a:solidFill>
                  <a:srgbClr val="FFFFFF"/>
                </a:solidFill>
                <a:latin typeface="Verdana"/>
                <a:cs typeface="Verdana"/>
              </a:rPr>
              <a:t>&amp;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ọ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đúng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gì</a:t>
            </a:r>
            <a:endParaRPr sz="3000">
              <a:latin typeface="Verdana"/>
              <a:cs typeface="Verdana"/>
            </a:endParaRPr>
          </a:p>
          <a:p>
            <a:pPr marL="758825" lvl="1" indent="-734060">
              <a:lnSpc>
                <a:spcPct val="100000"/>
              </a:lnSpc>
              <a:spcBef>
                <a:spcPts val="600"/>
              </a:spcBef>
              <a:buAutoNum type="arabicPeriod"/>
              <a:tabLst>
                <a:tab pos="759460" algn="l"/>
              </a:tabLst>
            </a:pP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Bài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endParaRPr sz="3000">
              <a:latin typeface="Verdana"/>
              <a:cs typeface="Verdana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1146" rIns="0" bIns="0" rtlCol="0">
            <a:spAutoFit/>
          </a:bodyPr>
          <a:lstStyle/>
          <a:p>
            <a:pPr marL="1049020">
              <a:lnSpc>
                <a:spcPct val="100000"/>
              </a:lnSpc>
              <a:spcBef>
                <a:spcPts val="100"/>
              </a:spcBef>
            </a:pPr>
            <a:r>
              <a:rPr sz="4000" spc="90" dirty="0">
                <a:solidFill>
                  <a:srgbClr val="FB213D"/>
                </a:solidFill>
              </a:rPr>
              <a:t>N</a:t>
            </a:r>
            <a:r>
              <a:rPr sz="4000" spc="90" dirty="0">
                <a:solidFill>
                  <a:srgbClr val="FB213D"/>
                </a:solidFill>
                <a:latin typeface="Palatino Linotype"/>
                <a:cs typeface="Palatino Linotype"/>
              </a:rPr>
              <a:t>ộ</a:t>
            </a:r>
            <a:r>
              <a:rPr sz="4000" spc="90" dirty="0">
                <a:solidFill>
                  <a:srgbClr val="FB213D"/>
                </a:solidFill>
              </a:rPr>
              <a:t>i</a:t>
            </a:r>
            <a:r>
              <a:rPr sz="4000" spc="45" dirty="0">
                <a:solidFill>
                  <a:srgbClr val="FB213D"/>
                </a:solidFill>
              </a:rPr>
              <a:t> </a:t>
            </a:r>
            <a:r>
              <a:rPr sz="4000" spc="-275" dirty="0">
                <a:solidFill>
                  <a:srgbClr val="FB213D"/>
                </a:solidFill>
              </a:rPr>
              <a:t>dung</a:t>
            </a:r>
            <a:endParaRPr sz="4000">
              <a:latin typeface="Palatino Linotype"/>
              <a:cs typeface="Palatino Linotype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1299512" y="421121"/>
            <a:ext cx="638175" cy="685165"/>
            <a:chOff x="1299512" y="421121"/>
            <a:chExt cx="638175" cy="685165"/>
          </a:xfrm>
        </p:grpSpPr>
        <p:sp>
          <p:nvSpPr>
            <p:cNvPr id="9" name="object 9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1634226" y="577462"/>
              <a:ext cx="303530" cy="186690"/>
            </a:xfrm>
            <a:custGeom>
              <a:avLst/>
              <a:gdLst/>
              <a:ahLst/>
              <a:cxnLst/>
              <a:rect l="l" t="t" r="r" b="b"/>
              <a:pathLst>
                <a:path w="303530" h="186690">
                  <a:moveTo>
                    <a:pt x="303359" y="186120"/>
                  </a:moveTo>
                  <a:lnTo>
                    <a:pt x="107452" y="186120"/>
                  </a:lnTo>
                  <a:lnTo>
                    <a:pt x="0" y="0"/>
                  </a:lnTo>
                  <a:lnTo>
                    <a:pt x="199604" y="0"/>
                  </a:lnTo>
                  <a:lnTo>
                    <a:pt x="303359" y="179703"/>
                  </a:lnTo>
                  <a:lnTo>
                    <a:pt x="303359" y="186120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233410"/>
            <a:ext cx="18287999" cy="2686049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5535274" cy="102869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5792673" y="488330"/>
            <a:ext cx="2176145" cy="589280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556260" indent="-544195">
              <a:lnSpc>
                <a:spcPct val="100000"/>
              </a:lnSpc>
              <a:spcBef>
                <a:spcPts val="700"/>
              </a:spcBef>
              <a:buAutoNum type="arabicParenBoth"/>
              <a:tabLst>
                <a:tab pos="556895" algn="l"/>
              </a:tabLst>
            </a:pP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...............</a:t>
            </a:r>
            <a:endParaRPr sz="3000">
              <a:latin typeface="Verdana"/>
              <a:cs typeface="Verdana"/>
            </a:endParaRPr>
          </a:p>
          <a:p>
            <a:pPr marL="562610" indent="-550545">
              <a:lnSpc>
                <a:spcPct val="100000"/>
              </a:lnSpc>
              <a:spcBef>
                <a:spcPts val="600"/>
              </a:spcBef>
              <a:buAutoNum type="arabicParenBoth"/>
              <a:tabLst>
                <a:tab pos="563245" algn="l"/>
              </a:tabLst>
            </a:pP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...............</a:t>
            </a:r>
            <a:endParaRPr sz="3000">
              <a:latin typeface="Verdana"/>
              <a:cs typeface="Verdana"/>
            </a:endParaRPr>
          </a:p>
          <a:p>
            <a:pPr marL="574675" indent="-562610">
              <a:lnSpc>
                <a:spcPct val="100000"/>
              </a:lnSpc>
              <a:spcBef>
                <a:spcPts val="600"/>
              </a:spcBef>
              <a:buAutoNum type="arabicParenBoth"/>
              <a:tabLst>
                <a:tab pos="575310" algn="l"/>
              </a:tabLst>
            </a:pP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...............</a:t>
            </a:r>
            <a:endParaRPr sz="3000">
              <a:latin typeface="Verdana"/>
              <a:cs typeface="Verdana"/>
            </a:endParaRPr>
          </a:p>
          <a:p>
            <a:pPr marL="584200" indent="-571500">
              <a:lnSpc>
                <a:spcPct val="100000"/>
              </a:lnSpc>
              <a:spcBef>
                <a:spcPts val="600"/>
              </a:spcBef>
              <a:buAutoNum type="arabicParenBoth"/>
              <a:tabLst>
                <a:tab pos="584200" algn="l"/>
              </a:tabLst>
            </a:pP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...............</a:t>
            </a:r>
            <a:endParaRPr sz="3000">
              <a:latin typeface="Verdana"/>
              <a:cs typeface="Verdana"/>
            </a:endParaRPr>
          </a:p>
          <a:p>
            <a:pPr marL="578485" indent="-566420">
              <a:lnSpc>
                <a:spcPct val="100000"/>
              </a:lnSpc>
              <a:spcBef>
                <a:spcPts val="600"/>
              </a:spcBef>
              <a:buAutoNum type="arabicParenBoth"/>
              <a:tabLst>
                <a:tab pos="579120" algn="l"/>
              </a:tabLst>
            </a:pP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...............</a:t>
            </a:r>
            <a:endParaRPr sz="3000">
              <a:latin typeface="Verdana"/>
              <a:cs typeface="Verdana"/>
            </a:endParaRPr>
          </a:p>
          <a:p>
            <a:pPr marL="598170" indent="-586105">
              <a:lnSpc>
                <a:spcPct val="100000"/>
              </a:lnSpc>
              <a:spcBef>
                <a:spcPts val="600"/>
              </a:spcBef>
              <a:buAutoNum type="arabicParenBoth"/>
              <a:tabLst>
                <a:tab pos="598805" algn="l"/>
              </a:tabLst>
            </a:pP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...............</a:t>
            </a:r>
            <a:endParaRPr sz="3000">
              <a:latin typeface="Verdana"/>
              <a:cs typeface="Verdana"/>
            </a:endParaRPr>
          </a:p>
          <a:p>
            <a:pPr marL="541020" indent="-528955">
              <a:lnSpc>
                <a:spcPct val="100000"/>
              </a:lnSpc>
              <a:spcBef>
                <a:spcPts val="600"/>
              </a:spcBef>
              <a:buAutoNum type="arabicParenBoth"/>
              <a:tabLst>
                <a:tab pos="541655" algn="l"/>
              </a:tabLst>
            </a:pP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...............</a:t>
            </a:r>
            <a:endParaRPr sz="3000">
              <a:latin typeface="Verdana"/>
              <a:cs typeface="Verdana"/>
            </a:endParaRPr>
          </a:p>
          <a:p>
            <a:pPr marL="583565" indent="-571500">
              <a:lnSpc>
                <a:spcPct val="100000"/>
              </a:lnSpc>
              <a:spcBef>
                <a:spcPts val="600"/>
              </a:spcBef>
              <a:buAutoNum type="arabicParenBoth"/>
              <a:tabLst>
                <a:tab pos="584200" algn="l"/>
              </a:tabLst>
            </a:pP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...............</a:t>
            </a:r>
            <a:endParaRPr sz="3000">
              <a:latin typeface="Verdana"/>
              <a:cs typeface="Verdana"/>
            </a:endParaRPr>
          </a:p>
          <a:p>
            <a:pPr marL="598170" indent="-586105">
              <a:lnSpc>
                <a:spcPct val="100000"/>
              </a:lnSpc>
              <a:spcBef>
                <a:spcPts val="600"/>
              </a:spcBef>
              <a:buAutoNum type="arabicParenBoth"/>
              <a:tabLst>
                <a:tab pos="598805" algn="l"/>
              </a:tabLst>
            </a:pP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...............</a:t>
            </a:r>
            <a:endParaRPr sz="3000">
              <a:latin typeface="Verdana"/>
              <a:cs typeface="Verdana"/>
            </a:endParaRPr>
          </a:p>
          <a:p>
            <a:pPr marL="823594" indent="-811530">
              <a:lnSpc>
                <a:spcPct val="100000"/>
              </a:lnSpc>
              <a:spcBef>
                <a:spcPts val="600"/>
              </a:spcBef>
              <a:buAutoNum type="arabicParenBoth"/>
              <a:tabLst>
                <a:tab pos="824230" algn="l"/>
              </a:tabLst>
            </a:pP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.............</a:t>
            </a:r>
            <a:endParaRPr sz="3000">
              <a:latin typeface="Verdana"/>
              <a:cs typeface="Verdana"/>
            </a:endParaRPr>
          </a:p>
          <a:p>
            <a:pPr marL="758825" indent="-746760">
              <a:lnSpc>
                <a:spcPct val="100000"/>
              </a:lnSpc>
              <a:spcBef>
                <a:spcPts val="600"/>
              </a:spcBef>
              <a:buAutoNum type="arabicParenBoth"/>
              <a:tabLst>
                <a:tab pos="759460" algn="l"/>
              </a:tabLst>
            </a:pP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..............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1163300" cy="9843770"/>
            <a:chOff x="0" y="0"/>
            <a:chExt cx="11163300" cy="984377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1163299" cy="884872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5575" y="8853011"/>
              <a:ext cx="10915649" cy="990599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11312755" y="74331"/>
            <a:ext cx="6777990" cy="9547860"/>
          </a:xfrm>
          <a:prstGeom prst="rect">
            <a:avLst/>
          </a:prstGeom>
        </p:spPr>
        <p:txBody>
          <a:bodyPr vert="horz" wrap="square" lIns="0" tIns="86360" rIns="0" bIns="0" rtlCol="0">
            <a:spAutoFit/>
          </a:bodyPr>
          <a:lstStyle/>
          <a:p>
            <a:pPr marL="548640" indent="-511175">
              <a:lnSpc>
                <a:spcPct val="100000"/>
              </a:lnSpc>
              <a:spcBef>
                <a:spcPts val="680"/>
              </a:spcBef>
              <a:buAutoNum type="arabicParenBoth"/>
              <a:tabLst>
                <a:tab pos="549275" algn="l"/>
              </a:tabLst>
            </a:pPr>
            <a:r>
              <a:rPr sz="2800" spc="-220" dirty="0">
                <a:solidFill>
                  <a:srgbClr val="FFFFFF"/>
                </a:solidFill>
                <a:latin typeface="Verdana"/>
                <a:cs typeface="Verdana"/>
              </a:rPr>
              <a:t>Sô</a:t>
            </a:r>
            <a:r>
              <a:rPr sz="4200" spc="-330" baseline="11904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200" spc="-30" baseline="1190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Verdana"/>
                <a:cs typeface="Verdana"/>
              </a:rPr>
              <a:t>UN</a:t>
            </a:r>
            <a:endParaRPr sz="2800">
              <a:latin typeface="Verdana"/>
              <a:cs typeface="Verdana"/>
            </a:endParaRPr>
          </a:p>
          <a:p>
            <a:pPr marL="554355" indent="-516890">
              <a:lnSpc>
                <a:spcPct val="100000"/>
              </a:lnSpc>
              <a:spcBef>
                <a:spcPts val="585"/>
              </a:spcBef>
              <a:buAutoNum type="arabicParenBoth"/>
              <a:tabLst>
                <a:tab pos="554990" algn="l"/>
              </a:tabLst>
            </a:pPr>
            <a:r>
              <a:rPr sz="2800" spc="-75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28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90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28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75" dirty="0">
                <a:solidFill>
                  <a:srgbClr val="FFFFFF"/>
                </a:solidFill>
                <a:latin typeface="Verdana"/>
                <a:cs typeface="Verdana"/>
              </a:rPr>
              <a:t>mô</a:t>
            </a:r>
            <a:r>
              <a:rPr sz="28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endParaRPr sz="2800">
              <a:latin typeface="Arial"/>
              <a:cs typeface="Arial"/>
            </a:endParaRPr>
          </a:p>
          <a:p>
            <a:pPr marL="565785" indent="-528320">
              <a:lnSpc>
                <a:spcPct val="100000"/>
              </a:lnSpc>
              <a:spcBef>
                <a:spcPts val="590"/>
              </a:spcBef>
              <a:buAutoNum type="arabicParenBoth"/>
              <a:tabLst>
                <a:tab pos="566420" algn="l"/>
              </a:tabLst>
            </a:pP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Phân</a:t>
            </a:r>
            <a:r>
              <a:rPr sz="28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2800">
              <a:latin typeface="Verdana"/>
              <a:cs typeface="Verdana"/>
            </a:endParaRPr>
          </a:p>
          <a:p>
            <a:pPr marL="574675" indent="-537210">
              <a:lnSpc>
                <a:spcPct val="100000"/>
              </a:lnSpc>
              <a:spcBef>
                <a:spcPts val="585"/>
              </a:spcBef>
              <a:buAutoNum type="arabicParenBoth"/>
              <a:tabLst>
                <a:tab pos="575310" algn="l"/>
              </a:tabLst>
            </a:pPr>
            <a:r>
              <a:rPr sz="2800" spc="-8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28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2800" spc="-4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4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2800" spc="4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endParaRPr sz="2800">
              <a:latin typeface="Arial"/>
              <a:cs typeface="Arial"/>
            </a:endParaRPr>
          </a:p>
          <a:p>
            <a:pPr marL="569595" indent="-532130">
              <a:lnSpc>
                <a:spcPct val="100000"/>
              </a:lnSpc>
              <a:spcBef>
                <a:spcPts val="585"/>
              </a:spcBef>
              <a:buAutoNum type="arabicParenBoth"/>
              <a:tabLst>
                <a:tab pos="570230" algn="l"/>
              </a:tabLst>
            </a:pPr>
            <a:r>
              <a:rPr sz="2800" spc="-3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28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28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endParaRPr sz="2800">
              <a:latin typeface="Verdana"/>
              <a:cs typeface="Verdana"/>
            </a:endParaRPr>
          </a:p>
          <a:p>
            <a:pPr marL="588645" indent="-551180">
              <a:lnSpc>
                <a:spcPct val="100000"/>
              </a:lnSpc>
              <a:spcBef>
                <a:spcPts val="585"/>
              </a:spcBef>
              <a:buAutoNum type="arabicParenBoth"/>
              <a:tabLst>
                <a:tab pos="589280" algn="l"/>
              </a:tabLst>
            </a:pPr>
            <a:r>
              <a:rPr sz="28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28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2800" spc="-2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6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2800" spc="6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2800" spc="6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bi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2800">
              <a:latin typeface="Verdana"/>
              <a:cs typeface="Verdana"/>
            </a:endParaRPr>
          </a:p>
          <a:p>
            <a:pPr marL="38100" marR="116205">
              <a:lnSpc>
                <a:spcPct val="117400"/>
              </a:lnSpc>
              <a:spcBef>
                <a:spcPts val="5"/>
              </a:spcBef>
            </a:pPr>
            <a:r>
              <a:rPr sz="2800" spc="-320" dirty="0">
                <a:solidFill>
                  <a:srgbClr val="FFFFFF"/>
                </a:solidFill>
                <a:latin typeface="Verdana"/>
                <a:cs typeface="Verdana"/>
              </a:rPr>
              <a:t>(7a)</a:t>
            </a:r>
            <a:r>
              <a:rPr sz="28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20" dirty="0">
                <a:solidFill>
                  <a:srgbClr val="FFFFFF"/>
                </a:solidFill>
                <a:latin typeface="Verdana"/>
                <a:cs typeface="Verdana"/>
              </a:rPr>
              <a:t>Sô</a:t>
            </a:r>
            <a:r>
              <a:rPr sz="4200" spc="-330" baseline="11904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200" spc="240" baseline="1190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2800" spc="-6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28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Verdana"/>
                <a:cs typeface="Verdana"/>
              </a:rPr>
              <a:t>tô</a:t>
            </a:r>
            <a:r>
              <a:rPr sz="4200" spc="-284" baseline="11904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200" spc="-802" baseline="1190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đa</a:t>
            </a:r>
            <a:r>
              <a:rPr sz="28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28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300" dirty="0">
                <a:solidFill>
                  <a:srgbClr val="FFFFFF"/>
                </a:solidFill>
                <a:latin typeface="Verdana"/>
                <a:cs typeface="Verdana"/>
              </a:rPr>
              <a:t>mô</a:t>
            </a:r>
            <a:r>
              <a:rPr sz="4200" spc="-450" baseline="11904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200" spc="-757" baseline="1190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bao</a:t>
            </a:r>
            <a:r>
              <a:rPr sz="28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bì 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spc="-2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spc="-2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2800" spc="-2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spc="-2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2800" spc="-3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spc="-2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spc="-2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hàng </a:t>
            </a:r>
            <a:r>
              <a:rPr sz="2800" spc="-40" dirty="0">
                <a:solidFill>
                  <a:srgbClr val="FFFFFF"/>
                </a:solidFill>
                <a:latin typeface="Verdana"/>
                <a:cs typeface="Verdana"/>
              </a:rPr>
              <a:t>hoá</a:t>
            </a:r>
            <a:r>
              <a:rPr sz="28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28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2800" spc="-4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5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2800" spc="-5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28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Verdana"/>
                <a:cs typeface="Verdana"/>
              </a:rPr>
              <a:t>sô</a:t>
            </a:r>
            <a:r>
              <a:rPr sz="4200" spc="-120" baseline="11904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200" spc="15" baseline="1190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2800" spc="-6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28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n chê</a:t>
            </a:r>
            <a:endParaRPr sz="2800">
              <a:latin typeface="Verdana"/>
              <a:cs typeface="Verdana"/>
            </a:endParaRPr>
          </a:p>
          <a:p>
            <a:pPr marL="38100" marR="30480">
              <a:lnSpc>
                <a:spcPct val="117400"/>
              </a:lnSpc>
            </a:pPr>
            <a:r>
              <a:rPr sz="2800" spc="-275" dirty="0">
                <a:solidFill>
                  <a:srgbClr val="FFFFFF"/>
                </a:solidFill>
                <a:latin typeface="Verdana"/>
                <a:cs typeface="Verdana"/>
              </a:rPr>
              <a:t>(7b)</a:t>
            </a:r>
            <a:r>
              <a:rPr sz="28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20" dirty="0">
                <a:solidFill>
                  <a:srgbClr val="FFFFFF"/>
                </a:solidFill>
                <a:latin typeface="Verdana"/>
                <a:cs typeface="Verdana"/>
              </a:rPr>
              <a:t>Sô</a:t>
            </a:r>
            <a:r>
              <a:rPr sz="4200" spc="-330" baseline="11904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200" spc="247" baseline="1190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2800" spc="-6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28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190" dirty="0">
                <a:solidFill>
                  <a:srgbClr val="FFFFFF"/>
                </a:solidFill>
                <a:latin typeface="Verdana"/>
                <a:cs typeface="Verdana"/>
              </a:rPr>
              <a:t>tô</a:t>
            </a:r>
            <a:r>
              <a:rPr sz="4200" spc="-284" baseline="11904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200" spc="-802" baseline="1190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đa</a:t>
            </a:r>
            <a:r>
              <a:rPr sz="28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28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300" dirty="0">
                <a:solidFill>
                  <a:srgbClr val="FFFFFF"/>
                </a:solidFill>
                <a:latin typeface="Verdana"/>
                <a:cs typeface="Verdana"/>
              </a:rPr>
              <a:t>mô</a:t>
            </a:r>
            <a:r>
              <a:rPr sz="4200" spc="-450" baseline="11904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200" spc="-750" baseline="1190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bao</a:t>
            </a:r>
            <a:r>
              <a:rPr sz="28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bì </a:t>
            </a:r>
            <a:r>
              <a:rPr sz="2800" spc="-40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28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90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28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70" dirty="0">
                <a:solidFill>
                  <a:srgbClr val="FFFFFF"/>
                </a:solidFill>
                <a:latin typeface="Verdana"/>
                <a:cs typeface="Verdana"/>
              </a:rPr>
              <a:t>ngoài</a:t>
            </a:r>
            <a:r>
              <a:rPr sz="28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5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2800" spc="5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28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2800" spc="-3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2800" spc="-3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95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28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hoá </a:t>
            </a:r>
            <a:r>
              <a:rPr sz="2800" spc="-95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28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2800" spc="-4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2800" spc="-4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28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28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5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2800" spc="-5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2800" spc="-5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28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80" dirty="0">
                <a:solidFill>
                  <a:srgbClr val="FFFFFF"/>
                </a:solidFill>
                <a:latin typeface="Verdana"/>
                <a:cs typeface="Verdana"/>
              </a:rPr>
              <a:t>sô</a:t>
            </a:r>
            <a:r>
              <a:rPr sz="4200" spc="-120" baseline="11904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200" spc="15" baseline="1190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2800" spc="-65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2800" spc="-6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28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chê</a:t>
            </a:r>
            <a:endParaRPr sz="2800">
              <a:latin typeface="Verdana"/>
              <a:cs typeface="Verdana"/>
            </a:endParaRPr>
          </a:p>
          <a:p>
            <a:pPr marL="574675" indent="-537210">
              <a:lnSpc>
                <a:spcPct val="100000"/>
              </a:lnSpc>
              <a:spcBef>
                <a:spcPts val="585"/>
              </a:spcBef>
              <a:buAutoNum type="arabicParenBoth" startAt="8"/>
              <a:tabLst>
                <a:tab pos="575310" algn="l"/>
              </a:tabLst>
            </a:pPr>
            <a:r>
              <a:rPr sz="2800" spc="-70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2800" spc="-70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2800" spc="-7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28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45" dirty="0">
                <a:solidFill>
                  <a:srgbClr val="FFFFFF"/>
                </a:solidFill>
                <a:latin typeface="Verdana"/>
                <a:cs typeface="Verdana"/>
              </a:rPr>
              <a:t>dâ</a:t>
            </a:r>
            <a:r>
              <a:rPr sz="4200" spc="-367" baseline="11904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200" spc="-855" baseline="1190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28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endParaRPr sz="2800">
              <a:latin typeface="Verdana"/>
              <a:cs typeface="Verdana"/>
            </a:endParaRPr>
          </a:p>
          <a:p>
            <a:pPr marL="588010" indent="-550545">
              <a:lnSpc>
                <a:spcPct val="100000"/>
              </a:lnSpc>
              <a:spcBef>
                <a:spcPts val="590"/>
              </a:spcBef>
              <a:buAutoNum type="arabicParenBoth" startAt="8"/>
              <a:tabLst>
                <a:tab pos="588645" algn="l"/>
              </a:tabLst>
            </a:pPr>
            <a:r>
              <a:rPr sz="28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2800" spc="-2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2800" spc="-2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2800" spc="-2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6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2800" spc="-2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6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2800" spc="6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2800" spc="6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spc="-2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bi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endParaRPr sz="2800">
              <a:latin typeface="Verdana"/>
              <a:cs typeface="Verdana"/>
            </a:endParaRPr>
          </a:p>
          <a:p>
            <a:pPr marL="38100" marR="1344295">
              <a:lnSpc>
                <a:spcPct val="117400"/>
              </a:lnSpc>
              <a:buAutoNum type="arabicParenBoth" startAt="8"/>
              <a:tabLst>
                <a:tab pos="800735" algn="l"/>
              </a:tabLst>
            </a:pPr>
            <a:r>
              <a:rPr sz="2800" spc="-70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2800" spc="-70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2800" spc="-7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28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45" dirty="0">
                <a:solidFill>
                  <a:srgbClr val="FFFFFF"/>
                </a:solidFill>
                <a:latin typeface="Verdana"/>
                <a:cs typeface="Verdana"/>
              </a:rPr>
              <a:t>dâ</a:t>
            </a:r>
            <a:r>
              <a:rPr sz="4200" spc="-367" baseline="11904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200" spc="-855" baseline="1190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Verdana"/>
                <a:cs typeface="Verdana"/>
              </a:rPr>
              <a:t>thùng</a:t>
            </a:r>
            <a:r>
              <a:rPr sz="28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ở </a:t>
            </a:r>
            <a:r>
              <a:rPr sz="2800" spc="-55" dirty="0">
                <a:solidFill>
                  <a:srgbClr val="FFFFFF"/>
                </a:solidFill>
                <a:latin typeface="Verdana"/>
                <a:cs typeface="Verdana"/>
              </a:rPr>
              <a:t>hàng/container</a:t>
            </a:r>
            <a:r>
              <a:rPr sz="2800" spc="-2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di</a:t>
            </a:r>
            <a:r>
              <a:rPr sz="2800" spc="-2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spc="-2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endParaRPr sz="2800">
              <a:latin typeface="Verdana"/>
              <a:cs typeface="Verdana"/>
            </a:endParaRPr>
          </a:p>
          <a:p>
            <a:pPr marL="38100" marR="437515">
              <a:lnSpc>
                <a:spcPct val="117400"/>
              </a:lnSpc>
              <a:buAutoNum type="arabicParenBoth" startAt="8"/>
              <a:tabLst>
                <a:tab pos="739775" algn="l"/>
              </a:tabLst>
            </a:pPr>
            <a:r>
              <a:rPr sz="28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2800" spc="-23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2800" spc="-22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6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2800" spc="6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2800" spc="6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2800" spc="-22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bi</a:t>
            </a:r>
            <a:r>
              <a:rPr sz="28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2800" spc="-22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2800" spc="-23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Verdana"/>
                <a:cs typeface="Verdana"/>
              </a:rPr>
              <a:t>thùng</a:t>
            </a:r>
            <a:r>
              <a:rPr sz="2800" spc="-22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2800" spc="-25" dirty="0">
                <a:solidFill>
                  <a:srgbClr val="FFFFFF"/>
                </a:solidFill>
                <a:latin typeface="Arial"/>
                <a:cs typeface="Arial"/>
              </a:rPr>
              <a:t>ở </a:t>
            </a:r>
            <a:r>
              <a:rPr sz="2800" spc="-55" dirty="0">
                <a:solidFill>
                  <a:srgbClr val="FFFFFF"/>
                </a:solidFill>
                <a:latin typeface="Verdana"/>
                <a:cs typeface="Verdana"/>
              </a:rPr>
              <a:t>hàng/container</a:t>
            </a:r>
            <a:r>
              <a:rPr sz="2800" spc="-2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dirty="0">
                <a:solidFill>
                  <a:srgbClr val="FFFFFF"/>
                </a:solidFill>
                <a:latin typeface="Verdana"/>
                <a:cs typeface="Verdana"/>
              </a:rPr>
              <a:t>di</a:t>
            </a:r>
            <a:r>
              <a:rPr sz="2800" spc="-2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2800" spc="-2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2800" spc="-2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2800" spc="-2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endParaRPr sz="28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34226" y="577462"/>
              <a:ext cx="303530" cy="186690"/>
            </a:xfrm>
            <a:custGeom>
              <a:avLst/>
              <a:gdLst/>
              <a:ahLst/>
              <a:cxnLst/>
              <a:rect l="l" t="t" r="r" b="b"/>
              <a:pathLst>
                <a:path w="303530" h="186690">
                  <a:moveTo>
                    <a:pt x="303359" y="186120"/>
                  </a:moveTo>
                  <a:lnTo>
                    <a:pt x="107452" y="186120"/>
                  </a:lnTo>
                  <a:lnTo>
                    <a:pt x="0" y="0"/>
                  </a:lnTo>
                  <a:lnTo>
                    <a:pt x="199604" y="0"/>
                  </a:lnTo>
                  <a:lnTo>
                    <a:pt x="303359" y="179703"/>
                  </a:lnTo>
                  <a:lnTo>
                    <a:pt x="303359" y="186120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F5757">
              <a:alpha val="52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1619250"/>
            <a:ext cx="133349" cy="13334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874" y="3219449"/>
            <a:ext cx="133349" cy="133349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874" y="5353049"/>
            <a:ext cx="133349" cy="13334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874" y="7486649"/>
            <a:ext cx="133349" cy="133349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532449" y="1349375"/>
            <a:ext cx="17343120" cy="6959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85165" marR="259715">
              <a:lnSpc>
                <a:spcPct val="116700"/>
              </a:lnSpc>
              <a:spcBef>
                <a:spcPts val="95"/>
              </a:spcBef>
            </a:pP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hoá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5" dirty="0">
                <a:solidFill>
                  <a:srgbClr val="FFFFFF"/>
                </a:solidFill>
                <a:latin typeface="Verdana"/>
                <a:cs typeface="Verdana"/>
              </a:rPr>
              <a:t>gán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sô</a:t>
            </a:r>
            <a:r>
              <a:rPr sz="4500" spc="-19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28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UN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ọ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đúng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(Proper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shipping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name)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theo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phân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thành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84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5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1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chúng.</a:t>
            </a:r>
            <a:endParaRPr sz="3000" dirty="0">
              <a:latin typeface="Verdana"/>
              <a:cs typeface="Verdana"/>
            </a:endParaRPr>
          </a:p>
          <a:p>
            <a:pPr marL="685165" marR="536575">
              <a:lnSpc>
                <a:spcPct val="116700"/>
              </a:lnSpc>
              <a:spcBef>
                <a:spcPts val="4200"/>
              </a:spcBef>
            </a:pP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ọ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đúng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nghĩa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84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5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4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mô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chính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xác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47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1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63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hoá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Danh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sách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hoá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114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m,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4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819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-2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3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ký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hoa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(c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44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kỳ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sô</a:t>
            </a:r>
            <a:r>
              <a:rPr sz="4500" spc="-41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ữ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cái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Hy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p,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"sec",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"tert",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ữ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cái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0" dirty="0">
                <a:solidFill>
                  <a:srgbClr val="FFFFFF"/>
                </a:solidFill>
                <a:latin typeface="Verdana"/>
                <a:cs typeface="Verdana"/>
              </a:rPr>
              <a:t>m,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n,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5" dirty="0">
                <a:solidFill>
                  <a:srgbClr val="FFFFFF"/>
                </a:solidFill>
                <a:latin typeface="Verdana"/>
                <a:cs typeface="Verdana"/>
              </a:rPr>
              <a:t>o,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p,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cũng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84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5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2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thi</a:t>
            </a:r>
            <a:r>
              <a:rPr sz="3000" spc="-42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48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tên).</a:t>
            </a:r>
            <a:endParaRPr sz="3000" dirty="0">
              <a:latin typeface="Verdana"/>
              <a:cs typeface="Verdana"/>
            </a:endParaRPr>
          </a:p>
          <a:p>
            <a:pPr marL="685165" marR="570865">
              <a:lnSpc>
                <a:spcPct val="116700"/>
              </a:lnSpc>
              <a:spcBef>
                <a:spcPts val="4200"/>
              </a:spcBef>
            </a:pPr>
            <a:r>
              <a:rPr sz="3000" spc="114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114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114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giao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chính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thay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thê</a:t>
            </a:r>
            <a:r>
              <a:rPr sz="4500" spc="-11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10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4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47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2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ngo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sau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giao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chính.</a:t>
            </a:r>
            <a:endParaRPr sz="3000" dirty="0">
              <a:latin typeface="Verdana"/>
              <a:cs typeface="Verdana"/>
            </a:endParaRPr>
          </a:p>
          <a:p>
            <a:pPr marL="38100">
              <a:lnSpc>
                <a:spcPct val="100000"/>
              </a:lnSpc>
              <a:spcBef>
                <a:spcPts val="600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Ví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25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ETHANOL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(ETHYL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ALCOHOL)</a:t>
            </a:r>
            <a:endParaRPr sz="30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450" dirty="0">
              <a:latin typeface="Verdana"/>
              <a:cs typeface="Verdana"/>
            </a:endParaRPr>
          </a:p>
          <a:p>
            <a:pPr marL="685165" marR="43180">
              <a:lnSpc>
                <a:spcPct val="116700"/>
              </a:lnSpc>
            </a:pP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84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5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1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xu</a:t>
            </a:r>
            <a:r>
              <a:rPr sz="3000" spc="-52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44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4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819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-2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2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ữ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81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7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1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0" dirty="0">
                <a:solidFill>
                  <a:srgbClr val="FFFFFF"/>
                </a:solidFill>
                <a:latin typeface="Verdana"/>
                <a:cs typeface="Verdana"/>
              </a:rPr>
              <a:t>xem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xét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84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5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1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giao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chính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ng.</a:t>
            </a:r>
            <a:endParaRPr sz="3000" dirty="0">
              <a:latin typeface="Verdana"/>
              <a:cs typeface="Verdana"/>
            </a:endParaRPr>
          </a:p>
        </p:txBody>
      </p:sp>
      <p:pic>
        <p:nvPicPr>
          <p:cNvPr id="16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135979" y="8603106"/>
            <a:ext cx="8620124" cy="1314449"/>
          </a:xfrm>
          <a:prstGeom prst="rect">
            <a:avLst/>
          </a:prstGeom>
        </p:spPr>
      </p:pic>
      <p:sp>
        <p:nvSpPr>
          <p:cNvPr id="17" name="object 17"/>
          <p:cNvSpPr/>
          <p:nvPr/>
        </p:nvSpPr>
        <p:spPr>
          <a:xfrm>
            <a:off x="2301616" y="342900"/>
            <a:ext cx="12759540" cy="778514"/>
          </a:xfrm>
          <a:custGeom>
            <a:avLst/>
            <a:gdLst/>
            <a:ahLst/>
            <a:cxnLst/>
            <a:rect l="l" t="t" r="r" b="b"/>
            <a:pathLst>
              <a:path w="11589385" h="615950">
                <a:moveTo>
                  <a:pt x="11435158" y="615950"/>
                </a:moveTo>
                <a:lnTo>
                  <a:pt x="153987" y="615950"/>
                </a:lnTo>
                <a:lnTo>
                  <a:pt x="105315" y="608099"/>
                </a:lnTo>
                <a:lnTo>
                  <a:pt x="63044" y="586239"/>
                </a:lnTo>
                <a:lnTo>
                  <a:pt x="29710" y="552905"/>
                </a:lnTo>
                <a:lnTo>
                  <a:pt x="7850" y="510634"/>
                </a:lnTo>
                <a:lnTo>
                  <a:pt x="0" y="461962"/>
                </a:lnTo>
                <a:lnTo>
                  <a:pt x="0" y="153987"/>
                </a:lnTo>
                <a:lnTo>
                  <a:pt x="7850" y="105315"/>
                </a:lnTo>
                <a:lnTo>
                  <a:pt x="29710" y="63044"/>
                </a:lnTo>
                <a:lnTo>
                  <a:pt x="63044" y="29710"/>
                </a:lnTo>
                <a:lnTo>
                  <a:pt x="105315" y="7850"/>
                </a:lnTo>
                <a:lnTo>
                  <a:pt x="153987" y="0"/>
                </a:lnTo>
                <a:lnTo>
                  <a:pt x="11435158" y="0"/>
                </a:lnTo>
                <a:lnTo>
                  <a:pt x="11494087" y="11721"/>
                </a:lnTo>
                <a:lnTo>
                  <a:pt x="11544043" y="45101"/>
                </a:lnTo>
                <a:lnTo>
                  <a:pt x="11577424" y="95059"/>
                </a:lnTo>
                <a:lnTo>
                  <a:pt x="11589145" y="153987"/>
                </a:lnTo>
                <a:lnTo>
                  <a:pt x="11589145" y="461962"/>
                </a:lnTo>
                <a:lnTo>
                  <a:pt x="11577424" y="520891"/>
                </a:lnTo>
                <a:lnTo>
                  <a:pt x="11544043" y="570848"/>
                </a:lnTo>
                <a:lnTo>
                  <a:pt x="11494087" y="604228"/>
                </a:lnTo>
                <a:lnTo>
                  <a:pt x="11435158" y="615950"/>
                </a:lnTo>
                <a:close/>
              </a:path>
            </a:pathLst>
          </a:custGeom>
          <a:solidFill>
            <a:srgbClr val="FF57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>
            <a:spLocks noGrp="1"/>
          </p:cNvSpPr>
          <p:nvPr>
            <p:ph type="title"/>
          </p:nvPr>
        </p:nvSpPr>
        <p:spPr>
          <a:xfrm>
            <a:off x="2466716" y="435038"/>
            <a:ext cx="11935084" cy="55143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4.1.</a:t>
            </a:r>
            <a:r>
              <a:rPr spc="-130" dirty="0"/>
              <a:t> </a:t>
            </a:r>
            <a:r>
              <a:rPr spc="-220" dirty="0"/>
              <a:t>Số</a:t>
            </a:r>
            <a:r>
              <a:rPr spc="-20" dirty="0"/>
              <a:t> </a:t>
            </a:r>
            <a:r>
              <a:rPr dirty="0"/>
              <a:t>UN</a:t>
            </a:r>
            <a:r>
              <a:rPr spc="-35" dirty="0"/>
              <a:t> </a:t>
            </a:r>
            <a:r>
              <a:rPr dirty="0"/>
              <a:t>và</a:t>
            </a:r>
            <a:r>
              <a:rPr spc="-35" dirty="0"/>
              <a:t> </a:t>
            </a:r>
            <a:r>
              <a:rPr spc="-350" dirty="0"/>
              <a:t>Tên</a:t>
            </a:r>
            <a:r>
              <a:rPr spc="35" dirty="0"/>
              <a:t> </a:t>
            </a:r>
            <a:r>
              <a:rPr dirty="0"/>
              <a:t>gọi</a:t>
            </a:r>
            <a:r>
              <a:rPr spc="-35" dirty="0"/>
              <a:t> </a:t>
            </a:r>
            <a:r>
              <a:rPr spc="-210" dirty="0"/>
              <a:t>đúng</a:t>
            </a:r>
            <a:r>
              <a:rPr spc="-35" dirty="0"/>
              <a:t> </a:t>
            </a:r>
            <a:r>
              <a:rPr spc="-210" dirty="0"/>
              <a:t>(Proper</a:t>
            </a:r>
            <a:r>
              <a:rPr spc="-35" dirty="0"/>
              <a:t> </a:t>
            </a:r>
            <a:r>
              <a:rPr spc="-215" dirty="0"/>
              <a:t>shipping</a:t>
            </a:r>
            <a:r>
              <a:rPr spc="-25" dirty="0"/>
              <a:t> </a:t>
            </a:r>
            <a:r>
              <a:rPr spc="-185" dirty="0"/>
              <a:t>name)</a:t>
            </a:r>
            <a:r>
              <a:rPr spc="-35" dirty="0"/>
              <a:t> </a:t>
            </a:r>
            <a:r>
              <a:rPr dirty="0"/>
              <a:t>là</a:t>
            </a:r>
            <a:r>
              <a:rPr spc="-35" dirty="0"/>
              <a:t> </a:t>
            </a:r>
            <a:r>
              <a:rPr spc="-55" dirty="0"/>
              <a:t>gì?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34226" y="577462"/>
              <a:ext cx="303530" cy="186690"/>
            </a:xfrm>
            <a:custGeom>
              <a:avLst/>
              <a:gdLst/>
              <a:ahLst/>
              <a:cxnLst/>
              <a:rect l="l" t="t" r="r" b="b"/>
              <a:pathLst>
                <a:path w="303530" h="186690">
                  <a:moveTo>
                    <a:pt x="303359" y="186120"/>
                  </a:moveTo>
                  <a:lnTo>
                    <a:pt x="107452" y="186120"/>
                  </a:lnTo>
                  <a:lnTo>
                    <a:pt x="0" y="0"/>
                  </a:lnTo>
                  <a:lnTo>
                    <a:pt x="199604" y="0"/>
                  </a:lnTo>
                  <a:lnTo>
                    <a:pt x="303359" y="179703"/>
                  </a:lnTo>
                  <a:lnTo>
                    <a:pt x="303359" y="186120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628231"/>
            <a:ext cx="2482850" cy="2659380"/>
          </a:xfrm>
          <a:custGeom>
            <a:avLst/>
            <a:gdLst/>
            <a:ahLst/>
            <a:cxnLst/>
            <a:rect l="l" t="t" r="r" b="b"/>
            <a:pathLst>
              <a:path w="2482850" h="2659379">
                <a:moveTo>
                  <a:pt x="2482514" y="2658768"/>
                </a:moveTo>
                <a:lnTo>
                  <a:pt x="1632151" y="2658768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482514" y="2658768"/>
                </a:lnTo>
                <a:close/>
              </a:path>
            </a:pathLst>
          </a:custGeom>
          <a:solidFill>
            <a:srgbClr val="FF5757">
              <a:alpha val="52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301616" y="342900"/>
            <a:ext cx="11935084" cy="778514"/>
          </a:xfrm>
          <a:custGeom>
            <a:avLst/>
            <a:gdLst/>
            <a:ahLst/>
            <a:cxnLst/>
            <a:rect l="l" t="t" r="r" b="b"/>
            <a:pathLst>
              <a:path w="11589385" h="615950">
                <a:moveTo>
                  <a:pt x="11435158" y="615950"/>
                </a:moveTo>
                <a:lnTo>
                  <a:pt x="153987" y="615950"/>
                </a:lnTo>
                <a:lnTo>
                  <a:pt x="105315" y="608099"/>
                </a:lnTo>
                <a:lnTo>
                  <a:pt x="63044" y="586239"/>
                </a:lnTo>
                <a:lnTo>
                  <a:pt x="29710" y="552905"/>
                </a:lnTo>
                <a:lnTo>
                  <a:pt x="7850" y="510634"/>
                </a:lnTo>
                <a:lnTo>
                  <a:pt x="0" y="461962"/>
                </a:lnTo>
                <a:lnTo>
                  <a:pt x="0" y="153987"/>
                </a:lnTo>
                <a:lnTo>
                  <a:pt x="7850" y="105315"/>
                </a:lnTo>
                <a:lnTo>
                  <a:pt x="29710" y="63044"/>
                </a:lnTo>
                <a:lnTo>
                  <a:pt x="63044" y="29710"/>
                </a:lnTo>
                <a:lnTo>
                  <a:pt x="105315" y="7850"/>
                </a:lnTo>
                <a:lnTo>
                  <a:pt x="153987" y="0"/>
                </a:lnTo>
                <a:lnTo>
                  <a:pt x="11435158" y="0"/>
                </a:lnTo>
                <a:lnTo>
                  <a:pt x="11494087" y="11721"/>
                </a:lnTo>
                <a:lnTo>
                  <a:pt x="11544043" y="45101"/>
                </a:lnTo>
                <a:lnTo>
                  <a:pt x="11577424" y="95059"/>
                </a:lnTo>
                <a:lnTo>
                  <a:pt x="11589145" y="153987"/>
                </a:lnTo>
                <a:lnTo>
                  <a:pt x="11589145" y="461962"/>
                </a:lnTo>
                <a:lnTo>
                  <a:pt x="11577424" y="520891"/>
                </a:lnTo>
                <a:lnTo>
                  <a:pt x="11544043" y="570848"/>
                </a:lnTo>
                <a:lnTo>
                  <a:pt x="11494087" y="604228"/>
                </a:lnTo>
                <a:lnTo>
                  <a:pt x="11435158" y="615950"/>
                </a:lnTo>
                <a:close/>
              </a:path>
            </a:pathLst>
          </a:custGeom>
          <a:solidFill>
            <a:srgbClr val="FF5757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1619250"/>
            <a:ext cx="133349" cy="133349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519749" y="1349375"/>
            <a:ext cx="17338040" cy="6959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97865" marR="30480" indent="93345">
              <a:lnSpc>
                <a:spcPct val="116700"/>
              </a:lnSpc>
              <a:spcBef>
                <a:spcPts val="95"/>
              </a:spcBef>
            </a:pP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Khi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k</a:t>
            </a:r>
            <a:r>
              <a:rPr sz="3000" spc="-46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41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nhi</a:t>
            </a:r>
            <a:r>
              <a:rPr sz="3000" spc="-79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8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50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ọ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đúng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chính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kê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sô</a:t>
            </a:r>
            <a:r>
              <a:rPr sz="4500" spc="-19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27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UN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duy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51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45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t,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chúng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phân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bi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819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-2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2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"and"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"or",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819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-2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3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ữ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phân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819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-2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2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47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2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y,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ỉ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phù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47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1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20" dirty="0">
                <a:solidFill>
                  <a:srgbClr val="FFFFFF"/>
                </a:solidFill>
                <a:latin typeface="Verdana"/>
                <a:cs typeface="Verdana"/>
              </a:rPr>
              <a:t>sẽ</a:t>
            </a:r>
            <a:r>
              <a:rPr sz="3000" spc="11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4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tài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đánh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47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2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60" dirty="0">
                <a:solidFill>
                  <a:srgbClr val="FFFFFF"/>
                </a:solidFill>
                <a:latin typeface="Verdana"/>
                <a:cs typeface="Verdana"/>
              </a:rPr>
              <a:t>hàng.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chính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kê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sô</a:t>
            </a:r>
            <a:r>
              <a:rPr sz="4500" spc="-19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28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UN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duy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51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45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t,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chúng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phân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bi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819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-2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5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"and"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"or",</a:t>
            </a:r>
            <a:endParaRPr sz="3000" dirty="0">
              <a:latin typeface="Verdana"/>
              <a:cs typeface="Verdana"/>
            </a:endParaRPr>
          </a:p>
          <a:p>
            <a:pPr marL="697865" marR="275590">
              <a:lnSpc>
                <a:spcPts val="4200"/>
              </a:lnSpc>
              <a:spcBef>
                <a:spcPts val="240"/>
              </a:spcBef>
            </a:pP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819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-2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5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ữ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phân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819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-2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4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47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2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y,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ỉ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phù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47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1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20" dirty="0">
                <a:solidFill>
                  <a:srgbClr val="FFFFFF"/>
                </a:solidFill>
                <a:latin typeface="Verdana"/>
                <a:cs typeface="Verdana"/>
              </a:rPr>
              <a:t>sẽ</a:t>
            </a:r>
            <a:r>
              <a:rPr sz="3000" spc="1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tài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đánh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47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2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hàng.</a:t>
            </a:r>
            <a:endParaRPr sz="3000" dirty="0">
              <a:latin typeface="Verdana"/>
              <a:cs typeface="Verdana"/>
            </a:endParaRPr>
          </a:p>
          <a:p>
            <a:pPr marL="50800" marR="88900">
              <a:lnSpc>
                <a:spcPct val="116700"/>
              </a:lnSpc>
              <a:spcBef>
                <a:spcPts val="3960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Ví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114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114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59" dirty="0">
                <a:solidFill>
                  <a:srgbClr val="FFFFFF"/>
                </a:solidFill>
                <a:latin typeface="Verdana"/>
                <a:cs typeface="Verdana"/>
              </a:rPr>
              <a:t>1: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UN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0" dirty="0">
                <a:solidFill>
                  <a:srgbClr val="FFFFFF"/>
                </a:solidFill>
                <a:latin typeface="Verdana"/>
                <a:cs typeface="Verdana"/>
              </a:rPr>
              <a:t>1057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LIGHTERS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or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LIGHTER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REFILLS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40" dirty="0">
                <a:solidFill>
                  <a:srgbClr val="FFFFFF"/>
                </a:solidFill>
                <a:latin typeface="Verdana"/>
                <a:cs typeface="Verdana"/>
              </a:rPr>
              <a:t>-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tr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5" dirty="0">
                <a:solidFill>
                  <a:srgbClr val="FFFFFF"/>
                </a:solidFill>
                <a:latin typeface="Verdana"/>
                <a:cs typeface="Verdana"/>
              </a:rPr>
              <a:t>này,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ỉ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phù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gi</a:t>
            </a:r>
            <a:r>
              <a:rPr sz="3000" spc="-105" dirty="0">
                <a:solidFill>
                  <a:srgbClr val="FFFFFF"/>
                </a:solidFill>
                <a:latin typeface="Arial"/>
                <a:cs typeface="Arial"/>
              </a:rPr>
              <a:t>ữ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5" dirty="0">
                <a:solidFill>
                  <a:srgbClr val="FFFFFF"/>
                </a:solidFill>
                <a:latin typeface="Verdana"/>
                <a:cs typeface="Verdana"/>
              </a:rPr>
              <a:t>LIGHTERS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LIGHTER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REFILLS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20" dirty="0">
                <a:solidFill>
                  <a:srgbClr val="FFFFFF"/>
                </a:solidFill>
                <a:latin typeface="Verdana"/>
                <a:cs typeface="Verdana"/>
              </a:rPr>
              <a:t>sẽ</a:t>
            </a:r>
            <a:r>
              <a:rPr sz="3000" spc="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tài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đánh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47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2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gói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hàng.</a:t>
            </a:r>
            <a:endParaRPr sz="3000" dirty="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3950" dirty="0">
              <a:latin typeface="Verdana"/>
              <a:cs typeface="Verdana"/>
            </a:endParaRPr>
          </a:p>
          <a:p>
            <a:pPr marL="50800">
              <a:lnSpc>
                <a:spcPct val="100000"/>
              </a:lnSpc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Ví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114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114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34" dirty="0">
                <a:solidFill>
                  <a:srgbClr val="FFFFFF"/>
                </a:solidFill>
                <a:latin typeface="Verdana"/>
                <a:cs typeface="Verdana"/>
              </a:rPr>
              <a:t>2: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UN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15" dirty="0">
                <a:solidFill>
                  <a:srgbClr val="FFFFFF"/>
                </a:solidFill>
                <a:latin typeface="Verdana"/>
                <a:cs typeface="Verdana"/>
              </a:rPr>
              <a:t>2793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FERROUS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METAL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5" dirty="0">
                <a:solidFill>
                  <a:srgbClr val="FFFFFF"/>
                </a:solidFill>
                <a:latin typeface="Verdana"/>
                <a:cs typeface="Verdana"/>
              </a:rPr>
              <a:t>BORINGS,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60" dirty="0">
                <a:solidFill>
                  <a:srgbClr val="FFFFFF"/>
                </a:solidFill>
                <a:latin typeface="Verdana"/>
                <a:cs typeface="Verdana"/>
              </a:rPr>
              <a:t>SHAVINGS,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TURNINGS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or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CUTTINGS.</a:t>
            </a:r>
            <a:endParaRPr sz="3000" dirty="0">
              <a:latin typeface="Verdana"/>
              <a:cs typeface="Verdana"/>
            </a:endParaRPr>
          </a:p>
          <a:p>
            <a:pPr marL="50800">
              <a:lnSpc>
                <a:spcPct val="100000"/>
              </a:lnSpc>
              <a:spcBef>
                <a:spcPts val="600"/>
              </a:spcBef>
            </a:pP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tr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5" dirty="0">
                <a:solidFill>
                  <a:srgbClr val="FFFFFF"/>
                </a:solidFill>
                <a:latin typeface="Verdana"/>
                <a:cs typeface="Verdana"/>
              </a:rPr>
              <a:t>này,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phù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47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1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là?</a:t>
            </a:r>
            <a:endParaRPr sz="3000" dirty="0">
              <a:latin typeface="Verdana"/>
              <a:cs typeface="Verdana"/>
            </a:endParaRPr>
          </a:p>
        </p:txBody>
      </p:sp>
      <p:sp>
        <p:nvSpPr>
          <p:cNvPr id="17" name="object 18">
            <a:extLst>
              <a:ext uri="{FF2B5EF4-FFF2-40B4-BE49-F238E27FC236}">
                <a16:creationId xmlns:a16="http://schemas.microsoft.com/office/drawing/2014/main" id="{7A6B9D52-AF15-878F-3814-C8502822B94F}"/>
              </a:ext>
            </a:extLst>
          </p:cNvPr>
          <p:cNvSpPr txBox="1">
            <a:spLocks/>
          </p:cNvSpPr>
          <p:nvPr/>
        </p:nvSpPr>
        <p:spPr>
          <a:xfrm>
            <a:off x="2466716" y="435038"/>
            <a:ext cx="11935084" cy="55143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3500" b="1" i="0">
                <a:solidFill>
                  <a:schemeClr val="bg1"/>
                </a:solidFill>
                <a:latin typeface="Arial"/>
                <a:ea typeface="+mj-ea"/>
                <a:cs typeface="Arial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US"/>
              <a:t>4.1.</a:t>
            </a:r>
            <a:r>
              <a:rPr lang="en-US" spc="-130"/>
              <a:t> </a:t>
            </a:r>
            <a:r>
              <a:rPr lang="en-US" spc="-220"/>
              <a:t>Số</a:t>
            </a:r>
            <a:r>
              <a:rPr lang="en-US" spc="-20"/>
              <a:t> </a:t>
            </a:r>
            <a:r>
              <a:rPr lang="en-US"/>
              <a:t>UN</a:t>
            </a:r>
            <a:r>
              <a:rPr lang="en-US" spc="-35"/>
              <a:t> </a:t>
            </a:r>
            <a:r>
              <a:rPr lang="en-US"/>
              <a:t>và</a:t>
            </a:r>
            <a:r>
              <a:rPr lang="en-US" spc="-35"/>
              <a:t> </a:t>
            </a:r>
            <a:r>
              <a:rPr lang="en-US" spc="-350"/>
              <a:t>Tên</a:t>
            </a:r>
            <a:r>
              <a:rPr lang="en-US" spc="35"/>
              <a:t> </a:t>
            </a:r>
            <a:r>
              <a:rPr lang="en-US"/>
              <a:t>gọi</a:t>
            </a:r>
            <a:r>
              <a:rPr lang="en-US" spc="-35"/>
              <a:t> </a:t>
            </a:r>
            <a:r>
              <a:rPr lang="en-US" spc="-210"/>
              <a:t>đúng</a:t>
            </a:r>
            <a:r>
              <a:rPr lang="en-US" spc="-35"/>
              <a:t> </a:t>
            </a:r>
            <a:r>
              <a:rPr lang="en-US" spc="-210"/>
              <a:t>(Proper</a:t>
            </a:r>
            <a:r>
              <a:rPr lang="en-US" spc="-35"/>
              <a:t> </a:t>
            </a:r>
            <a:r>
              <a:rPr lang="en-US" spc="-215"/>
              <a:t>shipping</a:t>
            </a:r>
            <a:r>
              <a:rPr lang="en-US" spc="-25"/>
              <a:t> </a:t>
            </a:r>
            <a:r>
              <a:rPr lang="en-US" spc="-185"/>
              <a:t>name)</a:t>
            </a:r>
            <a:r>
              <a:rPr lang="en-US" spc="-35"/>
              <a:t> </a:t>
            </a:r>
            <a:r>
              <a:rPr lang="en-US"/>
              <a:t>là</a:t>
            </a:r>
            <a:r>
              <a:rPr lang="en-US" spc="-35"/>
              <a:t> </a:t>
            </a:r>
            <a:r>
              <a:rPr lang="en-US" spc="-55"/>
              <a:t>gì?</a:t>
            </a:r>
            <a:endParaRPr lang="en-US" spc="-55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34226" y="577462"/>
              <a:ext cx="303530" cy="186690"/>
            </a:xfrm>
            <a:custGeom>
              <a:avLst/>
              <a:gdLst/>
              <a:ahLst/>
              <a:cxnLst/>
              <a:rect l="l" t="t" r="r" b="b"/>
              <a:pathLst>
                <a:path w="303530" h="186690">
                  <a:moveTo>
                    <a:pt x="303359" y="186120"/>
                  </a:moveTo>
                  <a:lnTo>
                    <a:pt x="107452" y="186120"/>
                  </a:lnTo>
                  <a:lnTo>
                    <a:pt x="0" y="0"/>
                  </a:lnTo>
                  <a:lnTo>
                    <a:pt x="199604" y="0"/>
                  </a:lnTo>
                  <a:lnTo>
                    <a:pt x="303359" y="179703"/>
                  </a:lnTo>
                  <a:lnTo>
                    <a:pt x="303359" y="186120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F5757">
              <a:alpha val="52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301616" y="450850"/>
            <a:ext cx="11589385" cy="615950"/>
          </a:xfrm>
          <a:custGeom>
            <a:avLst/>
            <a:gdLst/>
            <a:ahLst/>
            <a:cxnLst/>
            <a:rect l="l" t="t" r="r" b="b"/>
            <a:pathLst>
              <a:path w="11589385" h="615950">
                <a:moveTo>
                  <a:pt x="11435158" y="615950"/>
                </a:moveTo>
                <a:lnTo>
                  <a:pt x="153987" y="615950"/>
                </a:lnTo>
                <a:lnTo>
                  <a:pt x="105315" y="608099"/>
                </a:lnTo>
                <a:lnTo>
                  <a:pt x="63044" y="586239"/>
                </a:lnTo>
                <a:lnTo>
                  <a:pt x="29710" y="552905"/>
                </a:lnTo>
                <a:lnTo>
                  <a:pt x="7850" y="510634"/>
                </a:lnTo>
                <a:lnTo>
                  <a:pt x="0" y="461962"/>
                </a:lnTo>
                <a:lnTo>
                  <a:pt x="0" y="153987"/>
                </a:lnTo>
                <a:lnTo>
                  <a:pt x="7850" y="105315"/>
                </a:lnTo>
                <a:lnTo>
                  <a:pt x="29710" y="63044"/>
                </a:lnTo>
                <a:lnTo>
                  <a:pt x="63044" y="29710"/>
                </a:lnTo>
                <a:lnTo>
                  <a:pt x="105315" y="7850"/>
                </a:lnTo>
                <a:lnTo>
                  <a:pt x="153987" y="0"/>
                </a:lnTo>
                <a:lnTo>
                  <a:pt x="11435158" y="0"/>
                </a:lnTo>
                <a:lnTo>
                  <a:pt x="11494087" y="11721"/>
                </a:lnTo>
                <a:lnTo>
                  <a:pt x="11544043" y="45101"/>
                </a:lnTo>
                <a:lnTo>
                  <a:pt x="11577424" y="95059"/>
                </a:lnTo>
                <a:lnTo>
                  <a:pt x="11589145" y="153987"/>
                </a:lnTo>
                <a:lnTo>
                  <a:pt x="11589145" y="461962"/>
                </a:lnTo>
                <a:lnTo>
                  <a:pt x="11577424" y="520891"/>
                </a:lnTo>
                <a:lnTo>
                  <a:pt x="11544043" y="570848"/>
                </a:lnTo>
                <a:lnTo>
                  <a:pt x="11494087" y="604228"/>
                </a:lnTo>
                <a:lnTo>
                  <a:pt x="11435158" y="615950"/>
                </a:lnTo>
                <a:close/>
              </a:path>
            </a:pathLst>
          </a:custGeom>
          <a:solidFill>
            <a:srgbClr val="FF57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466716" y="435038"/>
            <a:ext cx="11259185" cy="55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4.1.</a:t>
            </a:r>
            <a:r>
              <a:rPr spc="-130" dirty="0"/>
              <a:t> </a:t>
            </a:r>
            <a:r>
              <a:rPr spc="-220" dirty="0"/>
              <a:t>Số</a:t>
            </a:r>
            <a:r>
              <a:rPr spc="-20" dirty="0"/>
              <a:t> </a:t>
            </a:r>
            <a:r>
              <a:rPr dirty="0"/>
              <a:t>UN</a:t>
            </a:r>
            <a:r>
              <a:rPr spc="-35" dirty="0"/>
              <a:t> </a:t>
            </a:r>
            <a:r>
              <a:rPr dirty="0"/>
              <a:t>và</a:t>
            </a:r>
            <a:r>
              <a:rPr spc="-35" dirty="0"/>
              <a:t> </a:t>
            </a:r>
            <a:r>
              <a:rPr spc="-350" dirty="0"/>
              <a:t>Tên</a:t>
            </a:r>
            <a:r>
              <a:rPr spc="35" dirty="0"/>
              <a:t> </a:t>
            </a:r>
            <a:r>
              <a:rPr dirty="0"/>
              <a:t>gọi</a:t>
            </a:r>
            <a:r>
              <a:rPr spc="-35" dirty="0"/>
              <a:t> </a:t>
            </a:r>
            <a:r>
              <a:rPr spc="-210" dirty="0"/>
              <a:t>đúng</a:t>
            </a:r>
            <a:r>
              <a:rPr spc="-35" dirty="0"/>
              <a:t> </a:t>
            </a:r>
            <a:r>
              <a:rPr spc="-210" dirty="0"/>
              <a:t>(Proper</a:t>
            </a:r>
            <a:r>
              <a:rPr spc="-35" dirty="0"/>
              <a:t> </a:t>
            </a:r>
            <a:r>
              <a:rPr spc="-215" dirty="0"/>
              <a:t>shipping</a:t>
            </a:r>
            <a:r>
              <a:rPr spc="-25" dirty="0"/>
              <a:t> </a:t>
            </a:r>
            <a:r>
              <a:rPr spc="-185" dirty="0"/>
              <a:t>name)</a:t>
            </a:r>
            <a:r>
              <a:rPr spc="-35" dirty="0"/>
              <a:t> </a:t>
            </a:r>
            <a:r>
              <a:rPr dirty="0"/>
              <a:t>là</a:t>
            </a:r>
            <a:r>
              <a:rPr spc="-35" dirty="0"/>
              <a:t> </a:t>
            </a:r>
            <a:r>
              <a:rPr spc="-55" dirty="0"/>
              <a:t>gì?</a:t>
            </a: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1619250"/>
            <a:ext cx="133349" cy="13334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874" y="3752849"/>
            <a:ext cx="133349" cy="133349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8553449"/>
            <a:ext cx="133349" cy="133349"/>
          </a:xfrm>
          <a:prstGeom prst="rect">
            <a:avLst/>
          </a:prstGeom>
        </p:spPr>
      </p:pic>
      <p:sp>
        <p:nvSpPr>
          <p:cNvPr id="16" name="object 16"/>
          <p:cNvSpPr txBox="1"/>
          <p:nvPr/>
        </p:nvSpPr>
        <p:spPr>
          <a:xfrm>
            <a:off x="494349" y="1425575"/>
            <a:ext cx="17466310" cy="795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723265">
              <a:lnSpc>
                <a:spcPct val="100000"/>
              </a:lnSpc>
              <a:spcBef>
                <a:spcPts val="100"/>
              </a:spcBef>
            </a:pP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ọ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đúng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2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5" dirty="0">
                <a:solidFill>
                  <a:srgbClr val="FFFFFF"/>
                </a:solidFill>
                <a:latin typeface="Arial"/>
                <a:cs typeface="Arial"/>
              </a:rPr>
              <a:t>ở</a:t>
            </a:r>
            <a:r>
              <a:rPr sz="30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6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sô</a:t>
            </a:r>
            <a:r>
              <a:rPr sz="4500" spc="-19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16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ít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sô</a:t>
            </a:r>
            <a:r>
              <a:rPr sz="4500" spc="-19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20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nhi</a:t>
            </a:r>
            <a:r>
              <a:rPr sz="3000" spc="-79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8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53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tùy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theo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ữ</a:t>
            </a:r>
            <a:r>
              <a:rPr sz="3000" spc="-114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nh.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3900">
              <a:latin typeface="Verdana"/>
              <a:cs typeface="Verdana"/>
            </a:endParaRPr>
          </a:p>
          <a:p>
            <a:pPr marL="76200">
              <a:lnSpc>
                <a:spcPct val="100000"/>
              </a:lnSpc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Ví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25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Flammable</a:t>
            </a:r>
            <a:r>
              <a:rPr sz="30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Liquid?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Flammable</a:t>
            </a:r>
            <a:r>
              <a:rPr sz="30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Liquids?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450">
              <a:latin typeface="Verdana"/>
              <a:cs typeface="Verdana"/>
            </a:endParaRPr>
          </a:p>
          <a:p>
            <a:pPr marL="723265" marR="667385">
              <a:lnSpc>
                <a:spcPct val="116700"/>
              </a:lnSpc>
            </a:pP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Khi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mô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84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5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3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giao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chính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65" dirty="0">
                <a:solidFill>
                  <a:srgbClr val="FFFFFF"/>
                </a:solidFill>
                <a:latin typeface="Verdana"/>
                <a:cs typeface="Verdana"/>
              </a:rPr>
              <a:t>xác,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chúng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trên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tài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đánh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47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2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tùy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ọ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mà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làm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thay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4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45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spc="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ý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nghĩa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tính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hóa.</a:t>
            </a:r>
            <a:endParaRPr sz="3000">
              <a:latin typeface="Verdana"/>
              <a:cs typeface="Verdana"/>
            </a:endParaRPr>
          </a:p>
          <a:p>
            <a:pPr marL="76200" marR="1623695">
              <a:lnSpc>
                <a:spcPct val="116700"/>
              </a:lnSpc>
              <a:spcBef>
                <a:spcPts val="4200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Ví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25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"DIMETHYLAMINE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AQUEOUS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SOLUTION"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dùng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thay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"AQUEOUS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SOLUTION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OF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DIMETHYLAMINE".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3900">
              <a:latin typeface="Verdana"/>
              <a:cs typeface="Verdana"/>
            </a:endParaRPr>
          </a:p>
          <a:p>
            <a:pPr marL="76200">
              <a:lnSpc>
                <a:spcPct val="100000"/>
              </a:lnSpc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Ví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114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114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34" dirty="0">
                <a:solidFill>
                  <a:srgbClr val="FFFFFF"/>
                </a:solidFill>
                <a:latin typeface="Verdana"/>
                <a:cs typeface="Verdana"/>
              </a:rPr>
              <a:t>2: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“Sodium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Hydroxide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Aqueous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Solution”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dùng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thay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...............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450">
              <a:latin typeface="Verdana"/>
              <a:cs typeface="Verdana"/>
            </a:endParaRPr>
          </a:p>
          <a:p>
            <a:pPr marL="723265" marR="43180">
              <a:lnSpc>
                <a:spcPct val="116700"/>
              </a:lnSpc>
            </a:pP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ươ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quân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hóa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5" dirty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ọ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đúng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sung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819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-2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6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văn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mô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sung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34226" y="577462"/>
              <a:ext cx="303530" cy="186690"/>
            </a:xfrm>
            <a:custGeom>
              <a:avLst/>
              <a:gdLst/>
              <a:ahLst/>
              <a:cxnLst/>
              <a:rect l="l" t="t" r="r" b="b"/>
              <a:pathLst>
                <a:path w="303530" h="186690">
                  <a:moveTo>
                    <a:pt x="303359" y="186120"/>
                  </a:moveTo>
                  <a:lnTo>
                    <a:pt x="107452" y="186120"/>
                  </a:lnTo>
                  <a:lnTo>
                    <a:pt x="0" y="0"/>
                  </a:lnTo>
                  <a:lnTo>
                    <a:pt x="199604" y="0"/>
                  </a:lnTo>
                  <a:lnTo>
                    <a:pt x="303359" y="179703"/>
                  </a:lnTo>
                  <a:lnTo>
                    <a:pt x="303359" y="186120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F5757">
              <a:alpha val="52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301616" y="450850"/>
            <a:ext cx="11589385" cy="615950"/>
          </a:xfrm>
          <a:custGeom>
            <a:avLst/>
            <a:gdLst/>
            <a:ahLst/>
            <a:cxnLst/>
            <a:rect l="l" t="t" r="r" b="b"/>
            <a:pathLst>
              <a:path w="11589385" h="615950">
                <a:moveTo>
                  <a:pt x="11435158" y="615950"/>
                </a:moveTo>
                <a:lnTo>
                  <a:pt x="153987" y="615950"/>
                </a:lnTo>
                <a:lnTo>
                  <a:pt x="105315" y="608099"/>
                </a:lnTo>
                <a:lnTo>
                  <a:pt x="63044" y="586239"/>
                </a:lnTo>
                <a:lnTo>
                  <a:pt x="29710" y="552905"/>
                </a:lnTo>
                <a:lnTo>
                  <a:pt x="7850" y="510634"/>
                </a:lnTo>
                <a:lnTo>
                  <a:pt x="0" y="461962"/>
                </a:lnTo>
                <a:lnTo>
                  <a:pt x="0" y="153987"/>
                </a:lnTo>
                <a:lnTo>
                  <a:pt x="7850" y="105315"/>
                </a:lnTo>
                <a:lnTo>
                  <a:pt x="29710" y="63044"/>
                </a:lnTo>
                <a:lnTo>
                  <a:pt x="63044" y="29710"/>
                </a:lnTo>
                <a:lnTo>
                  <a:pt x="105315" y="7850"/>
                </a:lnTo>
                <a:lnTo>
                  <a:pt x="153987" y="0"/>
                </a:lnTo>
                <a:lnTo>
                  <a:pt x="11435158" y="0"/>
                </a:lnTo>
                <a:lnTo>
                  <a:pt x="11494087" y="11721"/>
                </a:lnTo>
                <a:lnTo>
                  <a:pt x="11544043" y="45101"/>
                </a:lnTo>
                <a:lnTo>
                  <a:pt x="11577424" y="95059"/>
                </a:lnTo>
                <a:lnTo>
                  <a:pt x="11589145" y="153987"/>
                </a:lnTo>
                <a:lnTo>
                  <a:pt x="11589145" y="461962"/>
                </a:lnTo>
                <a:lnTo>
                  <a:pt x="11577424" y="520891"/>
                </a:lnTo>
                <a:lnTo>
                  <a:pt x="11544043" y="570848"/>
                </a:lnTo>
                <a:lnTo>
                  <a:pt x="11494087" y="604228"/>
                </a:lnTo>
                <a:lnTo>
                  <a:pt x="11435158" y="615950"/>
                </a:lnTo>
                <a:close/>
              </a:path>
            </a:pathLst>
          </a:custGeom>
          <a:solidFill>
            <a:srgbClr val="FF57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466716" y="435038"/>
            <a:ext cx="11259185" cy="55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4.1.</a:t>
            </a:r>
            <a:r>
              <a:rPr spc="-130" dirty="0"/>
              <a:t> </a:t>
            </a:r>
            <a:r>
              <a:rPr spc="-220" dirty="0"/>
              <a:t>Số</a:t>
            </a:r>
            <a:r>
              <a:rPr spc="-20" dirty="0"/>
              <a:t> </a:t>
            </a:r>
            <a:r>
              <a:rPr dirty="0"/>
              <a:t>UN</a:t>
            </a:r>
            <a:r>
              <a:rPr spc="-35" dirty="0"/>
              <a:t> </a:t>
            </a:r>
            <a:r>
              <a:rPr dirty="0"/>
              <a:t>và</a:t>
            </a:r>
            <a:r>
              <a:rPr spc="-35" dirty="0"/>
              <a:t> </a:t>
            </a:r>
            <a:r>
              <a:rPr spc="-350" dirty="0"/>
              <a:t>Tên</a:t>
            </a:r>
            <a:r>
              <a:rPr spc="35" dirty="0"/>
              <a:t> </a:t>
            </a:r>
            <a:r>
              <a:rPr dirty="0"/>
              <a:t>gọi</a:t>
            </a:r>
            <a:r>
              <a:rPr spc="-35" dirty="0"/>
              <a:t> </a:t>
            </a:r>
            <a:r>
              <a:rPr spc="-210" dirty="0"/>
              <a:t>đúng</a:t>
            </a:r>
            <a:r>
              <a:rPr spc="-35" dirty="0"/>
              <a:t> </a:t>
            </a:r>
            <a:r>
              <a:rPr spc="-210" dirty="0"/>
              <a:t>(Proper</a:t>
            </a:r>
            <a:r>
              <a:rPr spc="-35" dirty="0"/>
              <a:t> </a:t>
            </a:r>
            <a:r>
              <a:rPr spc="-215" dirty="0"/>
              <a:t>shipping</a:t>
            </a:r>
            <a:r>
              <a:rPr spc="-25" dirty="0"/>
              <a:t> </a:t>
            </a:r>
            <a:r>
              <a:rPr spc="-185" dirty="0"/>
              <a:t>name)</a:t>
            </a:r>
            <a:r>
              <a:rPr spc="-35" dirty="0"/>
              <a:t> </a:t>
            </a:r>
            <a:r>
              <a:rPr dirty="0"/>
              <a:t>là</a:t>
            </a:r>
            <a:r>
              <a:rPr spc="-35" dirty="0"/>
              <a:t> </a:t>
            </a:r>
            <a:r>
              <a:rPr spc="-55" dirty="0"/>
              <a:t>gì?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07049" y="1349375"/>
            <a:ext cx="17359630" cy="6959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00" marR="596265">
              <a:lnSpc>
                <a:spcPct val="116700"/>
              </a:lnSpc>
              <a:spcBef>
                <a:spcPts val="95"/>
              </a:spcBef>
            </a:pP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ươ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quân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hóa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25" dirty="0">
                <a:solidFill>
                  <a:srgbClr val="FFFFFF"/>
                </a:solidFill>
                <a:latin typeface="Verdana"/>
                <a:cs typeface="Verdana"/>
              </a:rPr>
              <a:t>1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ọ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đúng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sung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819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-2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6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văn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mô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sung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ng.</a:t>
            </a:r>
            <a:endParaRPr sz="3000">
              <a:latin typeface="Verdana"/>
              <a:cs typeface="Verdana"/>
            </a:endParaRPr>
          </a:p>
          <a:p>
            <a:pPr marL="63500" marR="55880">
              <a:lnSpc>
                <a:spcPct val="116700"/>
              </a:lnSpc>
              <a:spcBef>
                <a:spcPts val="4200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Ví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25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"Dynamite"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,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ọ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đúng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danh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sách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giao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"Explosive,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Blasting,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Type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60" dirty="0">
                <a:solidFill>
                  <a:srgbClr val="FFFFFF"/>
                </a:solidFill>
                <a:latin typeface="Verdana"/>
                <a:cs typeface="Verdana"/>
              </a:rPr>
              <a:t>A".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Tuy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nhiên,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47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41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ta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"Dynamite"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mô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5" dirty="0">
                <a:solidFill>
                  <a:srgbClr val="FFFFFF"/>
                </a:solidFill>
                <a:latin typeface="Verdana"/>
                <a:cs typeface="Verdana"/>
              </a:rPr>
              <a:t>này.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Đi</a:t>
            </a:r>
            <a:r>
              <a:rPr sz="3000" spc="-77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5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50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này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phép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dùng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bi</a:t>
            </a:r>
            <a:r>
              <a:rPr sz="3000" spc="-39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3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dê</a:t>
            </a:r>
            <a:r>
              <a:rPr sz="4500" spc="-120" baseline="12037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500" spc="13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dàng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61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hóa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mà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ọ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đang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0" dirty="0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r>
              <a:rPr sz="3000" spc="-150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lý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mà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81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7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4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chính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xác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danh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sách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giao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hàng.</a:t>
            </a:r>
            <a:endParaRPr sz="3000">
              <a:latin typeface="Verdana"/>
              <a:cs typeface="Verdana"/>
            </a:endParaRPr>
          </a:p>
          <a:p>
            <a:pPr marL="63500" marR="543560">
              <a:lnSpc>
                <a:spcPct val="116700"/>
              </a:lnSpc>
              <a:spcBef>
                <a:spcPts val="4200"/>
              </a:spcBef>
            </a:pP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Nhi</a:t>
            </a:r>
            <a:r>
              <a:rPr sz="3000" spc="-76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37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8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chung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6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tr</a:t>
            </a:r>
            <a:r>
              <a:rPr sz="3000" spc="-6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thái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3000" spc="-30" dirty="0">
                <a:solidFill>
                  <a:srgbClr val="FFFFFF"/>
                </a:solidFill>
                <a:latin typeface="Arial"/>
                <a:cs typeface="Arial"/>
              </a:rPr>
              <a:t>ỏ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3000" spc="-540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41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n,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3000" spc="-490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494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dung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ch.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Chúng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5" dirty="0">
                <a:solidFill>
                  <a:srgbClr val="FFFFFF"/>
                </a:solidFill>
                <a:latin typeface="Verdana"/>
                <a:cs typeface="Verdana"/>
              </a:rPr>
              <a:t>gán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sô</a:t>
            </a:r>
            <a:r>
              <a:rPr sz="4500" spc="-19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24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UN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riêng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bi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mà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47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1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thi</a:t>
            </a:r>
            <a:r>
              <a:rPr sz="3000" spc="-39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2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3000" spc="-74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15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52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k</a:t>
            </a:r>
            <a:r>
              <a:rPr sz="3000" spc="-844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165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58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nhau.</a:t>
            </a:r>
            <a:endParaRPr sz="3000">
              <a:latin typeface="Verdana"/>
              <a:cs typeface="Verdana"/>
            </a:endParaRPr>
          </a:p>
          <a:p>
            <a:pPr marL="1183640" marR="10247630" indent="-1120775">
              <a:lnSpc>
                <a:spcPct val="116700"/>
              </a:lnSpc>
              <a:spcBef>
                <a:spcPts val="4200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Ví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25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NITROXYLENES,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5" dirty="0">
                <a:solidFill>
                  <a:srgbClr val="FFFFFF"/>
                </a:solidFill>
                <a:latin typeface="Verdana"/>
                <a:cs typeface="Verdana"/>
              </a:rPr>
              <a:t>LIQUID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6.11665 NITROXYLENES,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5" dirty="0">
                <a:solidFill>
                  <a:srgbClr val="FFFFFF"/>
                </a:solidFill>
                <a:latin typeface="Verdana"/>
                <a:cs typeface="Verdana"/>
              </a:rPr>
              <a:t>SOLID</a:t>
            </a:r>
            <a:r>
              <a:rPr sz="3000" spc="-25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6.13447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34226" y="577462"/>
              <a:ext cx="303530" cy="186690"/>
            </a:xfrm>
            <a:custGeom>
              <a:avLst/>
              <a:gdLst/>
              <a:ahLst/>
              <a:cxnLst/>
              <a:rect l="l" t="t" r="r" b="b"/>
              <a:pathLst>
                <a:path w="303530" h="186690">
                  <a:moveTo>
                    <a:pt x="303359" y="186120"/>
                  </a:moveTo>
                  <a:lnTo>
                    <a:pt x="107452" y="186120"/>
                  </a:lnTo>
                  <a:lnTo>
                    <a:pt x="0" y="0"/>
                  </a:lnTo>
                  <a:lnTo>
                    <a:pt x="199604" y="0"/>
                  </a:lnTo>
                  <a:lnTo>
                    <a:pt x="303359" y="179703"/>
                  </a:lnTo>
                  <a:lnTo>
                    <a:pt x="303359" y="186120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F5757">
              <a:alpha val="52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301616" y="450850"/>
            <a:ext cx="11589385" cy="615950"/>
          </a:xfrm>
          <a:custGeom>
            <a:avLst/>
            <a:gdLst/>
            <a:ahLst/>
            <a:cxnLst/>
            <a:rect l="l" t="t" r="r" b="b"/>
            <a:pathLst>
              <a:path w="11589385" h="615950">
                <a:moveTo>
                  <a:pt x="11435158" y="615950"/>
                </a:moveTo>
                <a:lnTo>
                  <a:pt x="153987" y="615950"/>
                </a:lnTo>
                <a:lnTo>
                  <a:pt x="105315" y="608099"/>
                </a:lnTo>
                <a:lnTo>
                  <a:pt x="63044" y="586239"/>
                </a:lnTo>
                <a:lnTo>
                  <a:pt x="29710" y="552905"/>
                </a:lnTo>
                <a:lnTo>
                  <a:pt x="7850" y="510634"/>
                </a:lnTo>
                <a:lnTo>
                  <a:pt x="0" y="461962"/>
                </a:lnTo>
                <a:lnTo>
                  <a:pt x="0" y="153987"/>
                </a:lnTo>
                <a:lnTo>
                  <a:pt x="7850" y="105315"/>
                </a:lnTo>
                <a:lnTo>
                  <a:pt x="29710" y="63044"/>
                </a:lnTo>
                <a:lnTo>
                  <a:pt x="63044" y="29710"/>
                </a:lnTo>
                <a:lnTo>
                  <a:pt x="105315" y="7850"/>
                </a:lnTo>
                <a:lnTo>
                  <a:pt x="153987" y="0"/>
                </a:lnTo>
                <a:lnTo>
                  <a:pt x="11435158" y="0"/>
                </a:lnTo>
                <a:lnTo>
                  <a:pt x="11494087" y="11721"/>
                </a:lnTo>
                <a:lnTo>
                  <a:pt x="11544043" y="45101"/>
                </a:lnTo>
                <a:lnTo>
                  <a:pt x="11577424" y="95059"/>
                </a:lnTo>
                <a:lnTo>
                  <a:pt x="11589145" y="153987"/>
                </a:lnTo>
                <a:lnTo>
                  <a:pt x="11589145" y="461962"/>
                </a:lnTo>
                <a:lnTo>
                  <a:pt x="11577424" y="520891"/>
                </a:lnTo>
                <a:lnTo>
                  <a:pt x="11544043" y="570848"/>
                </a:lnTo>
                <a:lnTo>
                  <a:pt x="11494087" y="604228"/>
                </a:lnTo>
                <a:lnTo>
                  <a:pt x="11435158" y="615950"/>
                </a:lnTo>
                <a:close/>
              </a:path>
            </a:pathLst>
          </a:custGeom>
          <a:solidFill>
            <a:srgbClr val="FF57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466716" y="435038"/>
            <a:ext cx="11259185" cy="55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4.1.</a:t>
            </a:r>
            <a:r>
              <a:rPr spc="-130" dirty="0"/>
              <a:t> </a:t>
            </a:r>
            <a:r>
              <a:rPr spc="-220" dirty="0"/>
              <a:t>Số</a:t>
            </a:r>
            <a:r>
              <a:rPr spc="-20" dirty="0"/>
              <a:t> </a:t>
            </a:r>
            <a:r>
              <a:rPr dirty="0"/>
              <a:t>UN</a:t>
            </a:r>
            <a:r>
              <a:rPr spc="-35" dirty="0"/>
              <a:t> </a:t>
            </a:r>
            <a:r>
              <a:rPr dirty="0"/>
              <a:t>và</a:t>
            </a:r>
            <a:r>
              <a:rPr spc="-35" dirty="0"/>
              <a:t> </a:t>
            </a:r>
            <a:r>
              <a:rPr spc="-350" dirty="0"/>
              <a:t>Tên</a:t>
            </a:r>
            <a:r>
              <a:rPr spc="35" dirty="0"/>
              <a:t> </a:t>
            </a:r>
            <a:r>
              <a:rPr dirty="0"/>
              <a:t>gọi</a:t>
            </a:r>
            <a:r>
              <a:rPr spc="-35" dirty="0"/>
              <a:t> </a:t>
            </a:r>
            <a:r>
              <a:rPr spc="-210" dirty="0"/>
              <a:t>đúng</a:t>
            </a:r>
            <a:r>
              <a:rPr spc="-35" dirty="0"/>
              <a:t> </a:t>
            </a:r>
            <a:r>
              <a:rPr spc="-210" dirty="0"/>
              <a:t>(Proper</a:t>
            </a:r>
            <a:r>
              <a:rPr spc="-35" dirty="0"/>
              <a:t> </a:t>
            </a:r>
            <a:r>
              <a:rPr spc="-215" dirty="0"/>
              <a:t>shipping</a:t>
            </a:r>
            <a:r>
              <a:rPr spc="-25" dirty="0"/>
              <a:t> </a:t>
            </a:r>
            <a:r>
              <a:rPr spc="-185" dirty="0"/>
              <a:t>name)</a:t>
            </a:r>
            <a:r>
              <a:rPr spc="-35" dirty="0"/>
              <a:t> </a:t>
            </a:r>
            <a:r>
              <a:rPr dirty="0"/>
              <a:t>là</a:t>
            </a:r>
            <a:r>
              <a:rPr spc="-35" dirty="0"/>
              <a:t> </a:t>
            </a:r>
            <a:r>
              <a:rPr spc="-55" dirty="0"/>
              <a:t>gì?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07049" y="1349375"/>
            <a:ext cx="17452975" cy="802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00" marR="78740">
              <a:lnSpc>
                <a:spcPct val="116700"/>
              </a:lnSpc>
              <a:spcBef>
                <a:spcPts val="95"/>
              </a:spcBef>
            </a:pP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Tr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khi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đã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ghi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bao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930" dirty="0">
                <a:solidFill>
                  <a:srgbClr val="FFFFFF"/>
                </a:solidFill>
                <a:latin typeface="Verdana"/>
                <a:cs typeface="Verdana"/>
              </a:rPr>
              <a:t>ô</a:t>
            </a:r>
            <a:r>
              <a:rPr sz="4500" spc="-165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33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819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-2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5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ữ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hoa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ọ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đúng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Danh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sách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nguy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114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m,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mô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"MOLTEN"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20" dirty="0">
                <a:solidFill>
                  <a:srgbClr val="FFFFFF"/>
                </a:solidFill>
                <a:latin typeface="Verdana"/>
                <a:cs typeface="Verdana"/>
              </a:rPr>
              <a:t>sẽ</a:t>
            </a:r>
            <a:r>
              <a:rPr sz="3000" spc="1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thêm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vào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làm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84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5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3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giao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chính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xác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khi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3000" spc="-490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494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cung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42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60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1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tr</a:t>
            </a:r>
            <a:r>
              <a:rPr sz="3000" spc="-6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thái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nóng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y.</a:t>
            </a:r>
            <a:endParaRPr sz="3000">
              <a:latin typeface="Verdana"/>
              <a:cs typeface="Verdana"/>
            </a:endParaRPr>
          </a:p>
          <a:p>
            <a:pPr marL="1183640" marR="9071610" indent="-1120775">
              <a:lnSpc>
                <a:spcPct val="116700"/>
              </a:lnSpc>
              <a:spcBef>
                <a:spcPts val="4200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Ví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25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ALKYLPHENOL,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0" dirty="0">
                <a:solidFill>
                  <a:srgbClr val="FFFFFF"/>
                </a:solidFill>
                <a:latin typeface="Verdana"/>
                <a:cs typeface="Verdana"/>
              </a:rPr>
              <a:t>SOLID,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10" dirty="0">
                <a:solidFill>
                  <a:srgbClr val="FFFFFF"/>
                </a:solidFill>
                <a:latin typeface="Verdana"/>
                <a:cs typeface="Verdana"/>
              </a:rPr>
              <a:t>N.O.S.,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MOLTEN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ALUMINUM,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MOLTEN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450">
              <a:latin typeface="Verdana"/>
              <a:cs typeface="Verdana"/>
            </a:endParaRPr>
          </a:p>
          <a:p>
            <a:pPr marL="63500" marR="747395">
              <a:lnSpc>
                <a:spcPct val="116700"/>
              </a:lnSpc>
            </a:pP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khi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(self-reactive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substances)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peroxit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ữ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(organic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peroxides)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tr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khi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65" dirty="0">
                <a:solidFill>
                  <a:srgbClr val="FFFFFF"/>
                </a:solidFill>
                <a:latin typeface="Verdana"/>
                <a:cs typeface="Verdana"/>
              </a:rPr>
              <a:t>"STABILIZED"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đã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bao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930" dirty="0">
                <a:solidFill>
                  <a:srgbClr val="FFFFFF"/>
                </a:solidFill>
                <a:latin typeface="Verdana"/>
                <a:cs typeface="Verdana"/>
              </a:rPr>
              <a:t>ô</a:t>
            </a:r>
            <a:r>
              <a:rPr sz="4500" spc="-165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30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ọ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đúng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Danh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sách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hoá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ữ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in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hoa.</a:t>
            </a:r>
            <a:endParaRPr sz="3000">
              <a:latin typeface="Verdana"/>
              <a:cs typeface="Verdana"/>
            </a:endParaRPr>
          </a:p>
          <a:p>
            <a:pPr marL="63500" marR="55880">
              <a:lnSpc>
                <a:spcPts val="4200"/>
              </a:lnSpc>
              <a:spcBef>
                <a:spcPts val="240"/>
              </a:spcBef>
            </a:pP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65" dirty="0">
                <a:solidFill>
                  <a:srgbClr val="FFFFFF"/>
                </a:solidFill>
                <a:latin typeface="Verdana"/>
                <a:cs typeface="Verdana"/>
              </a:rPr>
              <a:t>"STABILIZED"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20" dirty="0">
                <a:solidFill>
                  <a:srgbClr val="FFFFFF"/>
                </a:solidFill>
                <a:latin typeface="Verdana"/>
                <a:cs typeface="Verdana"/>
              </a:rPr>
              <a:t>sẽ</a:t>
            </a:r>
            <a:r>
              <a:rPr sz="3000" spc="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thêm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vào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84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5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5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ọ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đúng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mà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44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45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không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20" dirty="0">
                <a:solidFill>
                  <a:srgbClr val="FFFFFF"/>
                </a:solidFill>
                <a:latin typeface="Verdana"/>
                <a:cs typeface="Verdana"/>
              </a:rPr>
              <a:t>sẽ</a:t>
            </a:r>
            <a:r>
              <a:rPr sz="3000" spc="1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8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8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484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0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theo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do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kh</a:t>
            </a:r>
            <a:r>
              <a:rPr sz="3000" spc="-114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năng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endParaRPr sz="3000">
              <a:latin typeface="Verdana"/>
              <a:cs typeface="Verdana"/>
            </a:endParaRPr>
          </a:p>
          <a:p>
            <a:pPr marL="63500">
              <a:lnSpc>
                <a:spcPct val="100000"/>
              </a:lnSpc>
              <a:spcBef>
                <a:spcPts val="360"/>
              </a:spcBef>
            </a:pP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đi</a:t>
            </a:r>
            <a:r>
              <a:rPr sz="3000" spc="-74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15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9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ki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quá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trình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n.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3950">
              <a:latin typeface="Verdana"/>
              <a:cs typeface="Verdana"/>
            </a:endParaRPr>
          </a:p>
          <a:p>
            <a:pPr marL="63500">
              <a:lnSpc>
                <a:spcPct val="100000"/>
              </a:lnSpc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Ví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25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5" dirty="0">
                <a:solidFill>
                  <a:srgbClr val="FFFFFF"/>
                </a:solidFill>
                <a:latin typeface="Verdana"/>
                <a:cs typeface="Verdana"/>
              </a:rPr>
              <a:t>"TOXIC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65" dirty="0">
                <a:solidFill>
                  <a:srgbClr val="FFFFFF"/>
                </a:solidFill>
                <a:latin typeface="Verdana"/>
                <a:cs typeface="Verdana"/>
              </a:rPr>
              <a:t>LIQUID,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ORGANIC,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10" dirty="0">
                <a:solidFill>
                  <a:srgbClr val="FFFFFF"/>
                </a:solidFill>
                <a:latin typeface="Verdana"/>
                <a:cs typeface="Verdana"/>
              </a:rPr>
              <a:t>N.O.S.,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STABILIZED".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34226" y="577462"/>
              <a:ext cx="303530" cy="186690"/>
            </a:xfrm>
            <a:custGeom>
              <a:avLst/>
              <a:gdLst/>
              <a:ahLst/>
              <a:cxnLst/>
              <a:rect l="l" t="t" r="r" b="b"/>
              <a:pathLst>
                <a:path w="303530" h="186690">
                  <a:moveTo>
                    <a:pt x="303359" y="186120"/>
                  </a:moveTo>
                  <a:lnTo>
                    <a:pt x="107452" y="186120"/>
                  </a:lnTo>
                  <a:lnTo>
                    <a:pt x="0" y="0"/>
                  </a:lnTo>
                  <a:lnTo>
                    <a:pt x="199604" y="0"/>
                  </a:lnTo>
                  <a:lnTo>
                    <a:pt x="303359" y="179703"/>
                  </a:lnTo>
                  <a:lnTo>
                    <a:pt x="303359" y="186120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F5757">
              <a:alpha val="52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301616" y="450850"/>
            <a:ext cx="11589385" cy="615950"/>
          </a:xfrm>
          <a:custGeom>
            <a:avLst/>
            <a:gdLst/>
            <a:ahLst/>
            <a:cxnLst/>
            <a:rect l="l" t="t" r="r" b="b"/>
            <a:pathLst>
              <a:path w="11589385" h="615950">
                <a:moveTo>
                  <a:pt x="11435158" y="615950"/>
                </a:moveTo>
                <a:lnTo>
                  <a:pt x="153987" y="615950"/>
                </a:lnTo>
                <a:lnTo>
                  <a:pt x="105315" y="608099"/>
                </a:lnTo>
                <a:lnTo>
                  <a:pt x="63044" y="586239"/>
                </a:lnTo>
                <a:lnTo>
                  <a:pt x="29710" y="552905"/>
                </a:lnTo>
                <a:lnTo>
                  <a:pt x="7850" y="510634"/>
                </a:lnTo>
                <a:lnTo>
                  <a:pt x="0" y="461962"/>
                </a:lnTo>
                <a:lnTo>
                  <a:pt x="0" y="153987"/>
                </a:lnTo>
                <a:lnTo>
                  <a:pt x="7850" y="105315"/>
                </a:lnTo>
                <a:lnTo>
                  <a:pt x="29710" y="63044"/>
                </a:lnTo>
                <a:lnTo>
                  <a:pt x="63044" y="29710"/>
                </a:lnTo>
                <a:lnTo>
                  <a:pt x="105315" y="7850"/>
                </a:lnTo>
                <a:lnTo>
                  <a:pt x="153987" y="0"/>
                </a:lnTo>
                <a:lnTo>
                  <a:pt x="11435158" y="0"/>
                </a:lnTo>
                <a:lnTo>
                  <a:pt x="11494087" y="11721"/>
                </a:lnTo>
                <a:lnTo>
                  <a:pt x="11544043" y="45101"/>
                </a:lnTo>
                <a:lnTo>
                  <a:pt x="11577424" y="95059"/>
                </a:lnTo>
                <a:lnTo>
                  <a:pt x="11589145" y="153987"/>
                </a:lnTo>
                <a:lnTo>
                  <a:pt x="11589145" y="461962"/>
                </a:lnTo>
                <a:lnTo>
                  <a:pt x="11577424" y="520891"/>
                </a:lnTo>
                <a:lnTo>
                  <a:pt x="11544043" y="570848"/>
                </a:lnTo>
                <a:lnTo>
                  <a:pt x="11494087" y="604228"/>
                </a:lnTo>
                <a:lnTo>
                  <a:pt x="11435158" y="615950"/>
                </a:lnTo>
                <a:close/>
              </a:path>
            </a:pathLst>
          </a:custGeom>
          <a:solidFill>
            <a:srgbClr val="FF57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466716" y="435038"/>
            <a:ext cx="11259185" cy="55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4.1.</a:t>
            </a:r>
            <a:r>
              <a:rPr spc="-130" dirty="0"/>
              <a:t> </a:t>
            </a:r>
            <a:r>
              <a:rPr spc="-220" dirty="0"/>
              <a:t>Số</a:t>
            </a:r>
            <a:r>
              <a:rPr spc="-20" dirty="0"/>
              <a:t> </a:t>
            </a:r>
            <a:r>
              <a:rPr dirty="0"/>
              <a:t>UN</a:t>
            </a:r>
            <a:r>
              <a:rPr spc="-35" dirty="0"/>
              <a:t> </a:t>
            </a:r>
            <a:r>
              <a:rPr dirty="0"/>
              <a:t>và</a:t>
            </a:r>
            <a:r>
              <a:rPr spc="-35" dirty="0"/>
              <a:t> </a:t>
            </a:r>
            <a:r>
              <a:rPr spc="-350" dirty="0"/>
              <a:t>Tên</a:t>
            </a:r>
            <a:r>
              <a:rPr spc="35" dirty="0"/>
              <a:t> </a:t>
            </a:r>
            <a:r>
              <a:rPr dirty="0"/>
              <a:t>gọi</a:t>
            </a:r>
            <a:r>
              <a:rPr spc="-35" dirty="0"/>
              <a:t> </a:t>
            </a:r>
            <a:r>
              <a:rPr spc="-210" dirty="0"/>
              <a:t>đúng</a:t>
            </a:r>
            <a:r>
              <a:rPr spc="-35" dirty="0"/>
              <a:t> </a:t>
            </a:r>
            <a:r>
              <a:rPr spc="-210" dirty="0"/>
              <a:t>(Proper</a:t>
            </a:r>
            <a:r>
              <a:rPr spc="-35" dirty="0"/>
              <a:t> </a:t>
            </a:r>
            <a:r>
              <a:rPr spc="-215" dirty="0"/>
              <a:t>shipping</a:t>
            </a:r>
            <a:r>
              <a:rPr spc="-25" dirty="0"/>
              <a:t> </a:t>
            </a:r>
            <a:r>
              <a:rPr spc="-185" dirty="0"/>
              <a:t>name)</a:t>
            </a:r>
            <a:r>
              <a:rPr spc="-35" dirty="0"/>
              <a:t> </a:t>
            </a:r>
            <a:r>
              <a:rPr dirty="0"/>
              <a:t>là</a:t>
            </a:r>
            <a:r>
              <a:rPr spc="-35" dirty="0"/>
              <a:t> </a:t>
            </a:r>
            <a:r>
              <a:rPr spc="-55" dirty="0"/>
              <a:t>gì?</a:t>
            </a:r>
          </a:p>
        </p:txBody>
      </p:sp>
      <p:sp>
        <p:nvSpPr>
          <p:cNvPr id="13" name="object 13"/>
          <p:cNvSpPr txBox="1"/>
          <p:nvPr/>
        </p:nvSpPr>
        <p:spPr>
          <a:xfrm>
            <a:off x="519749" y="1349375"/>
            <a:ext cx="17298670" cy="6426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 marR="30480">
              <a:lnSpc>
                <a:spcPct val="116700"/>
              </a:lnSpc>
              <a:spcBef>
                <a:spcPts val="95"/>
              </a:spcBef>
            </a:pP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Khi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ki</a:t>
            </a:r>
            <a:r>
              <a:rPr sz="3000" spc="-1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soát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nhi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5" dirty="0">
                <a:solidFill>
                  <a:srgbClr val="FFFFFF"/>
                </a:solidFill>
                <a:latin typeface="Verdana"/>
                <a:cs typeface="Verdana"/>
              </a:rPr>
              <a:t>này,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ngăn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x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y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ra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khi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phát</a:t>
            </a:r>
            <a:r>
              <a:rPr sz="3000" spc="4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sinh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áp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su</a:t>
            </a:r>
            <a:r>
              <a:rPr sz="3000" spc="-48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0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nhi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quá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cao,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khi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hóa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5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55" dirty="0">
                <a:solidFill>
                  <a:srgbClr val="FFFFFF"/>
                </a:solidFill>
                <a:latin typeface="Arial"/>
                <a:cs typeface="Arial"/>
              </a:rPr>
              <a:t>ọ</a:t>
            </a:r>
            <a:r>
              <a:rPr sz="3000" spc="5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ử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k</a:t>
            </a:r>
            <a:r>
              <a:rPr sz="3000" spc="-46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41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ki</a:t>
            </a:r>
            <a:r>
              <a:rPr sz="3000" spc="-1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soát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nhi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thì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áp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ng:</a:t>
            </a:r>
            <a:endParaRPr sz="3000">
              <a:latin typeface="Verdana"/>
              <a:cs typeface="Verdana"/>
            </a:endParaRPr>
          </a:p>
          <a:p>
            <a:pPr marL="50800" marR="114300">
              <a:lnSpc>
                <a:spcPct val="116700"/>
              </a:lnSpc>
              <a:spcBef>
                <a:spcPts val="4200"/>
              </a:spcBef>
              <a:buAutoNum type="alphaLcParenBoth"/>
              <a:tabLst>
                <a:tab pos="604520" algn="l"/>
              </a:tabLst>
            </a:pP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Đô</a:t>
            </a:r>
            <a:r>
              <a:rPr sz="4500" spc="-39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3000" spc="-30" dirty="0">
                <a:solidFill>
                  <a:srgbClr val="FFFFFF"/>
                </a:solidFill>
                <a:latin typeface="Arial"/>
                <a:cs typeface="Arial"/>
              </a:rPr>
              <a:t>ỏ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60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3000" spc="-590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34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60" dirty="0">
                <a:solidFill>
                  <a:srgbClr val="FFFFFF"/>
                </a:solidFill>
                <a:latin typeface="Verdana"/>
                <a:cs typeface="Verdana"/>
              </a:rPr>
              <a:t>n: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SAPT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60" dirty="0">
                <a:solidFill>
                  <a:srgbClr val="FFFFFF"/>
                </a:solidFill>
                <a:latin typeface="Verdana"/>
                <a:cs typeface="Verdana"/>
              </a:rPr>
              <a:t>&lt;=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giá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tr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(Ph</a:t>
            </a:r>
            <a:r>
              <a:rPr sz="3000" spc="-90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15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2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2.4.2.5.2,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4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4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spc="4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bi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386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ươ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25" dirty="0">
                <a:solidFill>
                  <a:srgbClr val="FFFFFF"/>
                </a:solidFill>
                <a:latin typeface="Verdana"/>
                <a:cs typeface="Verdana"/>
              </a:rPr>
              <a:t>3.3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6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35" dirty="0">
                <a:solidFill>
                  <a:srgbClr val="FFFFFF"/>
                </a:solidFill>
                <a:latin typeface="Verdana"/>
                <a:cs typeface="Verdana"/>
              </a:rPr>
              <a:t>7.1.5)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Clr>
                <a:srgbClr val="FFFFFF"/>
              </a:buClr>
              <a:buFont typeface="Verdana"/>
              <a:buAutoNum type="alphaLcParenBoth"/>
            </a:pPr>
            <a:endParaRPr sz="3450">
              <a:latin typeface="Verdana"/>
              <a:cs typeface="Verdana"/>
            </a:endParaRPr>
          </a:p>
          <a:p>
            <a:pPr marL="50800" marR="137160">
              <a:lnSpc>
                <a:spcPct val="116700"/>
              </a:lnSpc>
              <a:buAutoNum type="alphaLcParenBoth"/>
              <a:tabLst>
                <a:tab pos="636905" algn="l"/>
              </a:tabLst>
            </a:pP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Tr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khi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đã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3000" spc="-41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494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hoa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kê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Danh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sách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114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m,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ừ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“TEMPERATURE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CONTROLLED”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20" dirty="0">
                <a:solidFill>
                  <a:srgbClr val="FFFFFF"/>
                </a:solidFill>
                <a:latin typeface="Verdana"/>
                <a:cs typeface="Verdana"/>
              </a:rPr>
              <a:t>sẽ</a:t>
            </a:r>
            <a:r>
              <a:rPr sz="3000" spc="1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thêm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vào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làm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84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5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4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ọ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đúng</a:t>
            </a:r>
            <a:endParaRPr sz="3000">
              <a:latin typeface="Verdana"/>
              <a:cs typeface="Verdana"/>
            </a:endParaRPr>
          </a:p>
          <a:p>
            <a:pPr marL="50800" marR="1146810">
              <a:lnSpc>
                <a:spcPct val="116700"/>
              </a:lnSpc>
              <a:spcBef>
                <a:spcPts val="4200"/>
              </a:spcBef>
              <a:buAutoNum type="alphaLcParenBoth"/>
              <a:tabLst>
                <a:tab pos="603885" algn="l"/>
              </a:tabLst>
            </a:pP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Đô</a:t>
            </a:r>
            <a:r>
              <a:rPr sz="4500" spc="-39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4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gas: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đi</a:t>
            </a:r>
            <a:r>
              <a:rPr sz="3000" spc="-74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15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509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ki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quan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50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thu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3554095" cy="3112770"/>
          </a:xfrm>
          <a:custGeom>
            <a:avLst/>
            <a:gdLst/>
            <a:ahLst/>
            <a:cxnLst/>
            <a:rect l="l" t="t" r="r" b="b"/>
            <a:pathLst>
              <a:path w="3554095" h="3112770">
                <a:moveTo>
                  <a:pt x="3553955" y="0"/>
                </a:moveTo>
                <a:lnTo>
                  <a:pt x="2695607" y="0"/>
                </a:lnTo>
                <a:lnTo>
                  <a:pt x="2684430" y="17828"/>
                </a:lnTo>
                <a:lnTo>
                  <a:pt x="2659782" y="56481"/>
                </a:lnTo>
                <a:lnTo>
                  <a:pt x="2634845" y="94931"/>
                </a:lnTo>
                <a:lnTo>
                  <a:pt x="2609621" y="133177"/>
                </a:lnTo>
                <a:lnTo>
                  <a:pt x="2584112" y="171217"/>
                </a:lnTo>
                <a:lnTo>
                  <a:pt x="2558318" y="209050"/>
                </a:lnTo>
                <a:lnTo>
                  <a:pt x="2532241" y="246675"/>
                </a:lnTo>
                <a:lnTo>
                  <a:pt x="2505883" y="284089"/>
                </a:lnTo>
                <a:lnTo>
                  <a:pt x="2479246" y="321291"/>
                </a:lnTo>
                <a:lnTo>
                  <a:pt x="2452331" y="358280"/>
                </a:lnTo>
                <a:lnTo>
                  <a:pt x="2425139" y="395055"/>
                </a:lnTo>
                <a:lnTo>
                  <a:pt x="2397672" y="431612"/>
                </a:lnTo>
                <a:lnTo>
                  <a:pt x="2369931" y="467952"/>
                </a:lnTo>
                <a:lnTo>
                  <a:pt x="2341919" y="504073"/>
                </a:lnTo>
                <a:lnTo>
                  <a:pt x="2313636" y="539972"/>
                </a:lnTo>
                <a:lnTo>
                  <a:pt x="2285085" y="575649"/>
                </a:lnTo>
                <a:lnTo>
                  <a:pt x="2256266" y="611101"/>
                </a:lnTo>
                <a:lnTo>
                  <a:pt x="2227182" y="646328"/>
                </a:lnTo>
                <a:lnTo>
                  <a:pt x="2197833" y="681328"/>
                </a:lnTo>
                <a:lnTo>
                  <a:pt x="2168222" y="716099"/>
                </a:lnTo>
                <a:lnTo>
                  <a:pt x="2138349" y="750640"/>
                </a:lnTo>
                <a:lnTo>
                  <a:pt x="2108217" y="784948"/>
                </a:lnTo>
                <a:lnTo>
                  <a:pt x="2077827" y="819024"/>
                </a:lnTo>
                <a:lnTo>
                  <a:pt x="2047181" y="852865"/>
                </a:lnTo>
                <a:lnTo>
                  <a:pt x="2016279" y="886469"/>
                </a:lnTo>
                <a:lnTo>
                  <a:pt x="1985125" y="919835"/>
                </a:lnTo>
                <a:lnTo>
                  <a:pt x="1953718" y="952962"/>
                </a:lnTo>
                <a:lnTo>
                  <a:pt x="1922061" y="985847"/>
                </a:lnTo>
                <a:lnTo>
                  <a:pt x="1890155" y="1018490"/>
                </a:lnTo>
                <a:lnTo>
                  <a:pt x="1858002" y="1050889"/>
                </a:lnTo>
                <a:lnTo>
                  <a:pt x="1825603" y="1083042"/>
                </a:lnTo>
                <a:lnTo>
                  <a:pt x="1792960" y="1114948"/>
                </a:lnTo>
                <a:lnTo>
                  <a:pt x="1760075" y="1146605"/>
                </a:lnTo>
                <a:lnTo>
                  <a:pt x="1726948" y="1178011"/>
                </a:lnTo>
                <a:lnTo>
                  <a:pt x="1693582" y="1209166"/>
                </a:lnTo>
                <a:lnTo>
                  <a:pt x="1659978" y="1240068"/>
                </a:lnTo>
                <a:lnTo>
                  <a:pt x="1626137" y="1270714"/>
                </a:lnTo>
                <a:lnTo>
                  <a:pt x="1592062" y="1301104"/>
                </a:lnTo>
                <a:lnTo>
                  <a:pt x="1557753" y="1331236"/>
                </a:lnTo>
                <a:lnTo>
                  <a:pt x="1523212" y="1361109"/>
                </a:lnTo>
                <a:lnTo>
                  <a:pt x="1488441" y="1390720"/>
                </a:lnTo>
                <a:lnTo>
                  <a:pt x="1453441" y="1420069"/>
                </a:lnTo>
                <a:lnTo>
                  <a:pt x="1418214" y="1449153"/>
                </a:lnTo>
                <a:lnTo>
                  <a:pt x="1382762" y="1477972"/>
                </a:lnTo>
                <a:lnTo>
                  <a:pt x="1347085" y="1506523"/>
                </a:lnTo>
                <a:lnTo>
                  <a:pt x="1311186" y="1534806"/>
                </a:lnTo>
                <a:lnTo>
                  <a:pt x="1275065" y="1562818"/>
                </a:lnTo>
                <a:lnTo>
                  <a:pt x="1238726" y="1590559"/>
                </a:lnTo>
                <a:lnTo>
                  <a:pt x="1202168" y="1618026"/>
                </a:lnTo>
                <a:lnTo>
                  <a:pt x="1165394" y="1645218"/>
                </a:lnTo>
                <a:lnTo>
                  <a:pt x="1128405" y="1672133"/>
                </a:lnTo>
                <a:lnTo>
                  <a:pt x="1091202" y="1698770"/>
                </a:lnTo>
                <a:lnTo>
                  <a:pt x="1053788" y="1725128"/>
                </a:lnTo>
                <a:lnTo>
                  <a:pt x="1016163" y="1751205"/>
                </a:lnTo>
                <a:lnTo>
                  <a:pt x="978330" y="1776999"/>
                </a:lnTo>
                <a:lnTo>
                  <a:pt x="940290" y="1802508"/>
                </a:lnTo>
                <a:lnTo>
                  <a:pt x="902044" y="1827732"/>
                </a:lnTo>
                <a:lnTo>
                  <a:pt x="863594" y="1852669"/>
                </a:lnTo>
                <a:lnTo>
                  <a:pt x="824941" y="1877317"/>
                </a:lnTo>
                <a:lnTo>
                  <a:pt x="786088" y="1901674"/>
                </a:lnTo>
                <a:lnTo>
                  <a:pt x="747035" y="1925739"/>
                </a:lnTo>
                <a:lnTo>
                  <a:pt x="707784" y="1949511"/>
                </a:lnTo>
                <a:lnTo>
                  <a:pt x="668336" y="1972988"/>
                </a:lnTo>
                <a:lnTo>
                  <a:pt x="628694" y="1996169"/>
                </a:lnTo>
                <a:lnTo>
                  <a:pt x="588859" y="2019051"/>
                </a:lnTo>
                <a:lnTo>
                  <a:pt x="548831" y="2041633"/>
                </a:lnTo>
                <a:lnTo>
                  <a:pt x="508614" y="2063915"/>
                </a:lnTo>
                <a:lnTo>
                  <a:pt x="468208" y="2085894"/>
                </a:lnTo>
                <a:lnTo>
                  <a:pt x="386836" y="2128937"/>
                </a:lnTo>
                <a:lnTo>
                  <a:pt x="304727" y="2170750"/>
                </a:lnTo>
                <a:lnTo>
                  <a:pt x="221895" y="2211322"/>
                </a:lnTo>
                <a:lnTo>
                  <a:pt x="138352" y="2250640"/>
                </a:lnTo>
                <a:lnTo>
                  <a:pt x="54109" y="2288692"/>
                </a:lnTo>
                <a:lnTo>
                  <a:pt x="0" y="2312263"/>
                </a:lnTo>
                <a:lnTo>
                  <a:pt x="0" y="3112723"/>
                </a:lnTo>
                <a:lnTo>
                  <a:pt x="64816" y="3088070"/>
                </a:lnTo>
                <a:lnTo>
                  <a:pt x="161869" y="3049620"/>
                </a:lnTo>
                <a:lnTo>
                  <a:pt x="258176" y="3009704"/>
                </a:lnTo>
                <a:lnTo>
                  <a:pt x="353725" y="2968336"/>
                </a:lnTo>
                <a:lnTo>
                  <a:pt x="448500" y="2925528"/>
                </a:lnTo>
                <a:lnTo>
                  <a:pt x="542489" y="2881297"/>
                </a:lnTo>
                <a:lnTo>
                  <a:pt x="635676" y="2835654"/>
                </a:lnTo>
                <a:lnTo>
                  <a:pt x="728049" y="2788615"/>
                </a:lnTo>
                <a:lnTo>
                  <a:pt x="819594" y="2740192"/>
                </a:lnTo>
                <a:lnTo>
                  <a:pt x="865051" y="2715467"/>
                </a:lnTo>
                <a:lnTo>
                  <a:pt x="910296" y="2690400"/>
                </a:lnTo>
                <a:lnTo>
                  <a:pt x="955326" y="2664995"/>
                </a:lnTo>
                <a:lnTo>
                  <a:pt x="1000141" y="2639253"/>
                </a:lnTo>
                <a:lnTo>
                  <a:pt x="1044739" y="2613176"/>
                </a:lnTo>
                <a:lnTo>
                  <a:pt x="1089117" y="2586765"/>
                </a:lnTo>
                <a:lnTo>
                  <a:pt x="1133274" y="2560022"/>
                </a:lnTo>
                <a:lnTo>
                  <a:pt x="1177209" y="2532949"/>
                </a:lnTo>
                <a:lnTo>
                  <a:pt x="1220919" y="2505547"/>
                </a:lnTo>
                <a:lnTo>
                  <a:pt x="1264403" y="2477819"/>
                </a:lnTo>
                <a:lnTo>
                  <a:pt x="1307659" y="2449766"/>
                </a:lnTo>
                <a:lnTo>
                  <a:pt x="1350685" y="2421389"/>
                </a:lnTo>
                <a:lnTo>
                  <a:pt x="1393480" y="2392691"/>
                </a:lnTo>
                <a:lnTo>
                  <a:pt x="1436042" y="2363674"/>
                </a:lnTo>
                <a:lnTo>
                  <a:pt x="1478368" y="2334338"/>
                </a:lnTo>
                <a:lnTo>
                  <a:pt x="1520459" y="2304686"/>
                </a:lnTo>
                <a:lnTo>
                  <a:pt x="1562311" y="2274719"/>
                </a:lnTo>
                <a:lnTo>
                  <a:pt x="1603923" y="2244440"/>
                </a:lnTo>
                <a:lnTo>
                  <a:pt x="1645293" y="2213849"/>
                </a:lnTo>
                <a:lnTo>
                  <a:pt x="1686419" y="2182950"/>
                </a:lnTo>
                <a:lnTo>
                  <a:pt x="1727301" y="2151742"/>
                </a:lnTo>
                <a:lnTo>
                  <a:pt x="1767935" y="2120229"/>
                </a:lnTo>
                <a:lnTo>
                  <a:pt x="1808321" y="2088411"/>
                </a:lnTo>
                <a:lnTo>
                  <a:pt x="1848456" y="2056291"/>
                </a:lnTo>
                <a:lnTo>
                  <a:pt x="1888339" y="2023871"/>
                </a:lnTo>
                <a:lnTo>
                  <a:pt x="1927968" y="1991151"/>
                </a:lnTo>
                <a:lnTo>
                  <a:pt x="1967341" y="1958134"/>
                </a:lnTo>
                <a:lnTo>
                  <a:pt x="2006457" y="1924822"/>
                </a:lnTo>
                <a:lnTo>
                  <a:pt x="2045314" y="1891216"/>
                </a:lnTo>
                <a:lnTo>
                  <a:pt x="2083910" y="1857318"/>
                </a:lnTo>
                <a:lnTo>
                  <a:pt x="2122244" y="1823129"/>
                </a:lnTo>
                <a:lnTo>
                  <a:pt x="2160313" y="1788652"/>
                </a:lnTo>
                <a:lnTo>
                  <a:pt x="2198116" y="1753889"/>
                </a:lnTo>
                <a:lnTo>
                  <a:pt x="2235652" y="1718840"/>
                </a:lnTo>
                <a:lnTo>
                  <a:pt x="2272917" y="1683508"/>
                </a:lnTo>
                <a:lnTo>
                  <a:pt x="2309912" y="1647894"/>
                </a:lnTo>
                <a:lnTo>
                  <a:pt x="2346634" y="1612000"/>
                </a:lnTo>
                <a:lnTo>
                  <a:pt x="2383080" y="1575828"/>
                </a:lnTo>
                <a:lnTo>
                  <a:pt x="2419251" y="1539380"/>
                </a:lnTo>
                <a:lnTo>
                  <a:pt x="2455143" y="1502657"/>
                </a:lnTo>
                <a:lnTo>
                  <a:pt x="2490756" y="1465661"/>
                </a:lnTo>
                <a:lnTo>
                  <a:pt x="2526086" y="1428394"/>
                </a:lnTo>
                <a:lnTo>
                  <a:pt x="2561260" y="1390720"/>
                </a:lnTo>
                <a:lnTo>
                  <a:pt x="2595896" y="1353053"/>
                </a:lnTo>
                <a:lnTo>
                  <a:pt x="2630371" y="1314983"/>
                </a:lnTo>
                <a:lnTo>
                  <a:pt x="2664558" y="1276648"/>
                </a:lnTo>
                <a:lnTo>
                  <a:pt x="2698454" y="1238051"/>
                </a:lnTo>
                <a:lnTo>
                  <a:pt x="2732059" y="1199193"/>
                </a:lnTo>
                <a:lnTo>
                  <a:pt x="2765370" y="1160076"/>
                </a:lnTo>
                <a:lnTo>
                  <a:pt x="2798385" y="1120701"/>
                </a:lnTo>
                <a:lnTo>
                  <a:pt x="2831103" y="1081071"/>
                </a:lnTo>
                <a:lnTo>
                  <a:pt x="2863522" y="1041187"/>
                </a:lnTo>
                <a:lnTo>
                  <a:pt x="2895640" y="1001051"/>
                </a:lnTo>
                <a:lnTo>
                  <a:pt x="2927456" y="960665"/>
                </a:lnTo>
                <a:lnTo>
                  <a:pt x="2958967" y="920029"/>
                </a:lnTo>
                <a:lnTo>
                  <a:pt x="2990173" y="879147"/>
                </a:lnTo>
                <a:lnTo>
                  <a:pt x="3021071" y="838020"/>
                </a:lnTo>
                <a:lnTo>
                  <a:pt x="3051660" y="796649"/>
                </a:lnTo>
                <a:lnTo>
                  <a:pt x="3081938" y="755037"/>
                </a:lnTo>
                <a:lnTo>
                  <a:pt x="3111902" y="713184"/>
                </a:lnTo>
                <a:lnTo>
                  <a:pt x="3141553" y="671093"/>
                </a:lnTo>
                <a:lnTo>
                  <a:pt x="3170886" y="628766"/>
                </a:lnTo>
                <a:lnTo>
                  <a:pt x="3199902" y="586204"/>
                </a:lnTo>
                <a:lnTo>
                  <a:pt x="3228598" y="543408"/>
                </a:lnTo>
                <a:lnTo>
                  <a:pt x="3256973" y="500382"/>
                </a:lnTo>
                <a:lnTo>
                  <a:pt x="3285024" y="457125"/>
                </a:lnTo>
                <a:lnTo>
                  <a:pt x="3312751" y="413641"/>
                </a:lnTo>
                <a:lnTo>
                  <a:pt x="3340151" y="369931"/>
                </a:lnTo>
                <a:lnTo>
                  <a:pt x="3367222" y="325996"/>
                </a:lnTo>
                <a:lnTo>
                  <a:pt x="3393963" y="281839"/>
                </a:lnTo>
                <a:lnTo>
                  <a:pt x="3420372" y="237461"/>
                </a:lnTo>
                <a:lnTo>
                  <a:pt x="3446448" y="192863"/>
                </a:lnTo>
                <a:lnTo>
                  <a:pt x="3472188" y="148048"/>
                </a:lnTo>
                <a:lnTo>
                  <a:pt x="3497591" y="103018"/>
                </a:lnTo>
                <a:lnTo>
                  <a:pt x="3522655" y="57773"/>
                </a:lnTo>
                <a:lnTo>
                  <a:pt x="3547379" y="12316"/>
                </a:lnTo>
                <a:lnTo>
                  <a:pt x="3553955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801855" y="3602712"/>
            <a:ext cx="6684645" cy="6684645"/>
          </a:xfrm>
          <a:custGeom>
            <a:avLst/>
            <a:gdLst/>
            <a:ahLst/>
            <a:cxnLst/>
            <a:rect l="l" t="t" r="r" b="b"/>
            <a:pathLst>
              <a:path w="6684645" h="6684645">
                <a:moveTo>
                  <a:pt x="0" y="6684168"/>
                </a:moveTo>
                <a:lnTo>
                  <a:pt x="742685" y="6684168"/>
                </a:lnTo>
                <a:lnTo>
                  <a:pt x="820595" y="5721742"/>
                </a:lnTo>
                <a:lnTo>
                  <a:pt x="1046105" y="4808275"/>
                </a:lnTo>
                <a:lnTo>
                  <a:pt x="1428253" y="3915319"/>
                </a:lnTo>
                <a:lnTo>
                  <a:pt x="1973003" y="3067869"/>
                </a:lnTo>
                <a:lnTo>
                  <a:pt x="2649352" y="2326654"/>
                </a:lnTo>
                <a:lnTo>
                  <a:pt x="3440890" y="1708089"/>
                </a:lnTo>
                <a:lnTo>
                  <a:pt x="4288825" y="1247129"/>
                </a:lnTo>
                <a:lnTo>
                  <a:pt x="5212488" y="927148"/>
                </a:lnTo>
                <a:lnTo>
                  <a:pt x="6149512" y="766532"/>
                </a:lnTo>
                <a:lnTo>
                  <a:pt x="6684168" y="742685"/>
                </a:lnTo>
                <a:lnTo>
                  <a:pt x="6684168" y="0"/>
                </a:lnTo>
                <a:lnTo>
                  <a:pt x="5760577" y="63574"/>
                </a:lnTo>
                <a:lnTo>
                  <a:pt x="4824613" y="263106"/>
                </a:lnTo>
                <a:lnTo>
                  <a:pt x="3894434" y="610292"/>
                </a:lnTo>
                <a:lnTo>
                  <a:pt x="3035275" y="1086055"/>
                </a:lnTo>
                <a:lnTo>
                  <a:pt x="2259024" y="1678503"/>
                </a:lnTo>
                <a:lnTo>
                  <a:pt x="1577564" y="2375745"/>
                </a:lnTo>
                <a:lnTo>
                  <a:pt x="1002783" y="3165890"/>
                </a:lnTo>
                <a:lnTo>
                  <a:pt x="546566" y="4037045"/>
                </a:lnTo>
                <a:lnTo>
                  <a:pt x="234500" y="4926301"/>
                </a:lnTo>
                <a:lnTo>
                  <a:pt x="49620" y="5867481"/>
                </a:lnTo>
                <a:lnTo>
                  <a:pt x="0" y="6684168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1028820" y="1083735"/>
            <a:ext cx="465455" cy="496570"/>
            <a:chOff x="1028820" y="1083735"/>
            <a:chExt cx="465455" cy="496570"/>
          </a:xfrm>
        </p:grpSpPr>
        <p:sp>
          <p:nvSpPr>
            <p:cNvPr id="5" name="object 5"/>
            <p:cNvSpPr/>
            <p:nvPr/>
          </p:nvSpPr>
          <p:spPr>
            <a:xfrm>
              <a:off x="1205913" y="1331838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144612" y="248102"/>
                  </a:moveTo>
                  <a:lnTo>
                    <a:pt x="0" y="248102"/>
                  </a:lnTo>
                  <a:lnTo>
                    <a:pt x="143243" y="0"/>
                  </a:lnTo>
                  <a:lnTo>
                    <a:pt x="287856" y="0"/>
                  </a:lnTo>
                  <a:lnTo>
                    <a:pt x="144612" y="248102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71310" y="1196999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5">
                  <a:moveTo>
                    <a:pt x="222458" y="134838"/>
                  </a:moveTo>
                  <a:lnTo>
                    <a:pt x="77845" y="134838"/>
                  </a:lnTo>
                  <a:lnTo>
                    <a:pt x="0" y="0"/>
                  </a:lnTo>
                  <a:lnTo>
                    <a:pt x="144606" y="0"/>
                  </a:lnTo>
                  <a:lnTo>
                    <a:pt x="222458" y="134838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28820" y="1083735"/>
              <a:ext cx="288290" cy="248285"/>
            </a:xfrm>
            <a:custGeom>
              <a:avLst/>
              <a:gdLst/>
              <a:ahLst/>
              <a:cxnLst/>
              <a:rect l="l" t="t" r="r" b="b"/>
              <a:pathLst>
                <a:path w="288290" h="248284">
                  <a:moveTo>
                    <a:pt x="287852" y="248102"/>
                  </a:moveTo>
                  <a:lnTo>
                    <a:pt x="143241" y="248102"/>
                  </a:lnTo>
                  <a:lnTo>
                    <a:pt x="0" y="0"/>
                  </a:lnTo>
                  <a:lnTo>
                    <a:pt x="144612" y="0"/>
                  </a:lnTo>
                  <a:lnTo>
                    <a:pt x="287852" y="248102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094214" y="1331838"/>
              <a:ext cx="222885" cy="135255"/>
            </a:xfrm>
            <a:custGeom>
              <a:avLst/>
              <a:gdLst/>
              <a:ahLst/>
              <a:cxnLst/>
              <a:rect l="l" t="t" r="r" b="b"/>
              <a:pathLst>
                <a:path w="222884" h="135255">
                  <a:moveTo>
                    <a:pt x="144612" y="134838"/>
                  </a:moveTo>
                  <a:lnTo>
                    <a:pt x="0" y="134838"/>
                  </a:lnTo>
                  <a:lnTo>
                    <a:pt x="77847" y="0"/>
                  </a:lnTo>
                  <a:lnTo>
                    <a:pt x="222458" y="0"/>
                  </a:lnTo>
                  <a:lnTo>
                    <a:pt x="144612" y="13483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9129859" y="0"/>
            <a:ext cx="9158605" cy="10287000"/>
            <a:chOff x="9129859" y="0"/>
            <a:chExt cx="9158605" cy="10287000"/>
          </a:xfrm>
        </p:grpSpPr>
        <p:sp>
          <p:nvSpPr>
            <p:cNvPr id="10" name="object 10"/>
            <p:cNvSpPr/>
            <p:nvPr/>
          </p:nvSpPr>
          <p:spPr>
            <a:xfrm>
              <a:off x="9538759" y="6944855"/>
              <a:ext cx="8749665" cy="3086100"/>
            </a:xfrm>
            <a:custGeom>
              <a:avLst/>
              <a:gdLst/>
              <a:ahLst/>
              <a:cxnLst/>
              <a:rect l="l" t="t" r="r" b="b"/>
              <a:pathLst>
                <a:path w="8749665" h="3086100">
                  <a:moveTo>
                    <a:pt x="8749240" y="3086099"/>
                  </a:moveTo>
                  <a:lnTo>
                    <a:pt x="380995" y="3086099"/>
                  </a:lnTo>
                  <a:lnTo>
                    <a:pt x="333208" y="3083131"/>
                  </a:lnTo>
                  <a:lnTo>
                    <a:pt x="287187" y="3074463"/>
                  </a:lnTo>
                  <a:lnTo>
                    <a:pt x="243296" y="3060454"/>
                  </a:lnTo>
                  <a:lnTo>
                    <a:pt x="201889" y="3041459"/>
                  </a:lnTo>
                  <a:lnTo>
                    <a:pt x="163326" y="3017837"/>
                  </a:lnTo>
                  <a:lnTo>
                    <a:pt x="127962" y="2989944"/>
                  </a:lnTo>
                  <a:lnTo>
                    <a:pt x="96155" y="2958137"/>
                  </a:lnTo>
                  <a:lnTo>
                    <a:pt x="68262" y="2922773"/>
                  </a:lnTo>
                  <a:lnTo>
                    <a:pt x="44640" y="2884210"/>
                  </a:lnTo>
                  <a:lnTo>
                    <a:pt x="25645" y="2842803"/>
                  </a:lnTo>
                  <a:lnTo>
                    <a:pt x="11636" y="2798912"/>
                  </a:lnTo>
                  <a:lnTo>
                    <a:pt x="2968" y="2752891"/>
                  </a:lnTo>
                  <a:lnTo>
                    <a:pt x="0" y="2705100"/>
                  </a:lnTo>
                  <a:lnTo>
                    <a:pt x="0" y="381000"/>
                  </a:lnTo>
                  <a:lnTo>
                    <a:pt x="2968" y="333208"/>
                  </a:lnTo>
                  <a:lnTo>
                    <a:pt x="11636" y="287187"/>
                  </a:lnTo>
                  <a:lnTo>
                    <a:pt x="25645" y="243295"/>
                  </a:lnTo>
                  <a:lnTo>
                    <a:pt x="44640" y="201889"/>
                  </a:lnTo>
                  <a:lnTo>
                    <a:pt x="68262" y="163326"/>
                  </a:lnTo>
                  <a:lnTo>
                    <a:pt x="96155" y="127962"/>
                  </a:lnTo>
                  <a:lnTo>
                    <a:pt x="127962" y="96155"/>
                  </a:lnTo>
                  <a:lnTo>
                    <a:pt x="163326" y="68262"/>
                  </a:lnTo>
                  <a:lnTo>
                    <a:pt x="201889" y="44640"/>
                  </a:lnTo>
                  <a:lnTo>
                    <a:pt x="243296" y="25645"/>
                  </a:lnTo>
                  <a:lnTo>
                    <a:pt x="287187" y="11636"/>
                  </a:lnTo>
                  <a:lnTo>
                    <a:pt x="333208" y="2968"/>
                  </a:lnTo>
                  <a:lnTo>
                    <a:pt x="381000" y="0"/>
                  </a:lnTo>
                  <a:lnTo>
                    <a:pt x="8749240" y="0"/>
                  </a:lnTo>
                  <a:lnTo>
                    <a:pt x="8749240" y="3086099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29859" y="0"/>
              <a:ext cx="9158139" cy="10286999"/>
            </a:xfrm>
            <a:prstGeom prst="rect">
              <a:avLst/>
            </a:prstGeom>
          </p:spPr>
        </p:pic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1502525" y="1016031"/>
            <a:ext cx="2317115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000" i="1" u="sng" spc="155" dirty="0">
                <a:uFill>
                  <a:solidFill>
                    <a:srgbClr val="FFFFFF"/>
                  </a:solidFill>
                </a:uFill>
                <a:latin typeface="Verdana"/>
                <a:cs typeface="Verdana"/>
              </a:rPr>
              <a:t>PHẦN</a:t>
            </a:r>
            <a:r>
              <a:rPr sz="4000" i="1" u="sng" spc="-195" dirty="0">
                <a:uFill>
                  <a:solidFill>
                    <a:srgbClr val="FFFFFF"/>
                  </a:solidFill>
                </a:uFill>
                <a:latin typeface="Verdana"/>
                <a:cs typeface="Verdana"/>
              </a:rPr>
              <a:t> </a:t>
            </a:r>
            <a:r>
              <a:rPr sz="4000" i="1" u="sng" spc="-560" dirty="0">
                <a:uFill>
                  <a:solidFill>
                    <a:srgbClr val="FFFFFF"/>
                  </a:solidFill>
                </a:uFill>
                <a:latin typeface="Verdana"/>
                <a:cs typeface="Verdana"/>
              </a:rPr>
              <a:t>5:</a:t>
            </a:r>
            <a:endParaRPr sz="4000">
              <a:latin typeface="Verdana"/>
              <a:cs typeface="Verdana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829278" y="3443598"/>
            <a:ext cx="5804535" cy="33401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94030">
              <a:lnSpc>
                <a:spcPct val="108200"/>
              </a:lnSpc>
              <a:spcBef>
                <a:spcPts val="100"/>
              </a:spcBef>
            </a:pPr>
            <a:r>
              <a:rPr sz="6700" b="1" spc="844" dirty="0">
                <a:solidFill>
                  <a:srgbClr val="F62F2E"/>
                </a:solidFill>
                <a:latin typeface="Cambria"/>
                <a:cs typeface="Cambria"/>
              </a:rPr>
              <a:t>QUY</a:t>
            </a:r>
            <a:r>
              <a:rPr sz="6700" b="1" spc="475" dirty="0">
                <a:solidFill>
                  <a:srgbClr val="F62F2E"/>
                </a:solidFill>
                <a:latin typeface="Cambria"/>
                <a:cs typeface="Cambria"/>
              </a:rPr>
              <a:t> </a:t>
            </a:r>
            <a:r>
              <a:rPr sz="6700" b="1" spc="720" dirty="0">
                <a:solidFill>
                  <a:srgbClr val="F62F2E"/>
                </a:solidFill>
                <a:latin typeface="Cambria"/>
                <a:cs typeface="Cambria"/>
              </a:rPr>
              <a:t>CÁCH </a:t>
            </a:r>
            <a:r>
              <a:rPr sz="6700" b="1" spc="780" dirty="0">
                <a:solidFill>
                  <a:srgbClr val="F62F2E"/>
                </a:solidFill>
                <a:latin typeface="Cambria"/>
                <a:cs typeface="Cambria"/>
              </a:rPr>
              <a:t>NHÓM</a:t>
            </a:r>
            <a:r>
              <a:rPr sz="6700" b="1" spc="475" dirty="0">
                <a:solidFill>
                  <a:srgbClr val="F62F2E"/>
                </a:solidFill>
                <a:latin typeface="Cambria"/>
                <a:cs typeface="Cambria"/>
              </a:rPr>
              <a:t> </a:t>
            </a:r>
            <a:r>
              <a:rPr sz="6700" b="1" spc="540" dirty="0">
                <a:solidFill>
                  <a:srgbClr val="F62F2E"/>
                </a:solidFill>
                <a:latin typeface="Cambria"/>
                <a:cs typeface="Cambria"/>
              </a:rPr>
              <a:t>ĐÓNG</a:t>
            </a:r>
            <a:endParaRPr sz="6700">
              <a:latin typeface="Cambria"/>
              <a:cs typeface="Cambria"/>
            </a:endParaRPr>
          </a:p>
          <a:p>
            <a:pPr marL="403860">
              <a:lnSpc>
                <a:spcPct val="100000"/>
              </a:lnSpc>
              <a:spcBef>
                <a:spcPts val="660"/>
              </a:spcBef>
            </a:pPr>
            <a:r>
              <a:rPr sz="6700" b="1" spc="275" dirty="0">
                <a:solidFill>
                  <a:srgbClr val="F62F2E"/>
                </a:solidFill>
                <a:latin typeface="Cambria"/>
                <a:cs typeface="Cambria"/>
              </a:rPr>
              <a:t>GÓI</a:t>
            </a:r>
            <a:r>
              <a:rPr sz="6700" b="1" spc="470" dirty="0">
                <a:solidFill>
                  <a:srgbClr val="F62F2E"/>
                </a:solidFill>
                <a:latin typeface="Cambria"/>
                <a:cs typeface="Cambria"/>
              </a:rPr>
              <a:t> </a:t>
            </a:r>
            <a:r>
              <a:rPr sz="6700" b="1" spc="825" dirty="0">
                <a:solidFill>
                  <a:srgbClr val="F62F2E"/>
                </a:solidFill>
                <a:latin typeface="Cambria"/>
                <a:cs typeface="Cambria"/>
              </a:rPr>
              <a:t>UN</a:t>
            </a:r>
            <a:r>
              <a:rPr sz="6700" b="1" spc="475" dirty="0">
                <a:solidFill>
                  <a:srgbClr val="F62F2E"/>
                </a:solidFill>
                <a:latin typeface="Cambria"/>
                <a:cs typeface="Cambria"/>
              </a:rPr>
              <a:t> </a:t>
            </a:r>
            <a:r>
              <a:rPr sz="6700" b="1" spc="-390" dirty="0">
                <a:solidFill>
                  <a:srgbClr val="F62F2E"/>
                </a:solidFill>
                <a:latin typeface="Cambria"/>
                <a:cs typeface="Cambria"/>
              </a:rPr>
              <a:t>(PG)</a:t>
            </a:r>
            <a:endParaRPr sz="6700">
              <a:latin typeface="Cambria"/>
              <a:cs typeface="Cambria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2639695" cy="2162175"/>
          </a:xfrm>
          <a:custGeom>
            <a:avLst/>
            <a:gdLst/>
            <a:ahLst/>
            <a:cxnLst/>
            <a:rect l="l" t="t" r="r" b="b"/>
            <a:pathLst>
              <a:path w="2639695" h="2162175">
                <a:moveTo>
                  <a:pt x="2639395" y="0"/>
                </a:moveTo>
                <a:lnTo>
                  <a:pt x="1689423" y="0"/>
                </a:lnTo>
                <a:lnTo>
                  <a:pt x="1677857" y="13169"/>
                </a:lnTo>
                <a:lnTo>
                  <a:pt x="1647467" y="47245"/>
                </a:lnTo>
                <a:lnTo>
                  <a:pt x="1616820" y="81085"/>
                </a:lnTo>
                <a:lnTo>
                  <a:pt x="1585919" y="114689"/>
                </a:lnTo>
                <a:lnTo>
                  <a:pt x="1554764" y="148055"/>
                </a:lnTo>
                <a:lnTo>
                  <a:pt x="1523357" y="181182"/>
                </a:lnTo>
                <a:lnTo>
                  <a:pt x="1491700" y="214068"/>
                </a:lnTo>
                <a:lnTo>
                  <a:pt x="1459794" y="246711"/>
                </a:lnTo>
                <a:lnTo>
                  <a:pt x="1427641" y="279109"/>
                </a:lnTo>
                <a:lnTo>
                  <a:pt x="1395242" y="311262"/>
                </a:lnTo>
                <a:lnTo>
                  <a:pt x="1362599" y="343168"/>
                </a:lnTo>
                <a:lnTo>
                  <a:pt x="1329714" y="374825"/>
                </a:lnTo>
                <a:lnTo>
                  <a:pt x="1296587" y="406232"/>
                </a:lnTo>
                <a:lnTo>
                  <a:pt x="1263221" y="437387"/>
                </a:lnTo>
                <a:lnTo>
                  <a:pt x="1229617" y="468288"/>
                </a:lnTo>
                <a:lnTo>
                  <a:pt x="1195776" y="498935"/>
                </a:lnTo>
                <a:lnTo>
                  <a:pt x="1161701" y="529325"/>
                </a:lnTo>
                <a:lnTo>
                  <a:pt x="1127392" y="559457"/>
                </a:lnTo>
                <a:lnTo>
                  <a:pt x="1092851" y="589329"/>
                </a:lnTo>
                <a:lnTo>
                  <a:pt x="1058080" y="618941"/>
                </a:lnTo>
                <a:lnTo>
                  <a:pt x="1023080" y="648289"/>
                </a:lnTo>
                <a:lnTo>
                  <a:pt x="987854" y="677374"/>
                </a:lnTo>
                <a:lnTo>
                  <a:pt x="952401" y="706192"/>
                </a:lnTo>
                <a:lnTo>
                  <a:pt x="916724" y="734744"/>
                </a:lnTo>
                <a:lnTo>
                  <a:pt x="880825" y="763027"/>
                </a:lnTo>
                <a:lnTo>
                  <a:pt x="844705" y="791039"/>
                </a:lnTo>
                <a:lnTo>
                  <a:pt x="808365" y="818779"/>
                </a:lnTo>
                <a:lnTo>
                  <a:pt x="771807" y="846246"/>
                </a:lnTo>
                <a:lnTo>
                  <a:pt x="735033" y="873438"/>
                </a:lnTo>
                <a:lnTo>
                  <a:pt x="698044" y="900353"/>
                </a:lnTo>
                <a:lnTo>
                  <a:pt x="660841" y="926991"/>
                </a:lnTo>
                <a:lnTo>
                  <a:pt x="623427" y="953349"/>
                </a:lnTo>
                <a:lnTo>
                  <a:pt x="585803" y="979425"/>
                </a:lnTo>
                <a:lnTo>
                  <a:pt x="547969" y="1005219"/>
                </a:lnTo>
                <a:lnTo>
                  <a:pt x="509929" y="1030729"/>
                </a:lnTo>
                <a:lnTo>
                  <a:pt x="471683" y="1055953"/>
                </a:lnTo>
                <a:lnTo>
                  <a:pt x="433233" y="1080889"/>
                </a:lnTo>
                <a:lnTo>
                  <a:pt x="394580" y="1105537"/>
                </a:lnTo>
                <a:lnTo>
                  <a:pt x="355727" y="1129894"/>
                </a:lnTo>
                <a:lnTo>
                  <a:pt x="316674" y="1153960"/>
                </a:lnTo>
                <a:lnTo>
                  <a:pt x="277423" y="1177732"/>
                </a:lnTo>
                <a:lnTo>
                  <a:pt x="237975" y="1201209"/>
                </a:lnTo>
                <a:lnTo>
                  <a:pt x="198333" y="1224389"/>
                </a:lnTo>
                <a:lnTo>
                  <a:pt x="158498" y="1247271"/>
                </a:lnTo>
                <a:lnTo>
                  <a:pt x="118471" y="1269854"/>
                </a:lnTo>
                <a:lnTo>
                  <a:pt x="78253" y="1292135"/>
                </a:lnTo>
                <a:lnTo>
                  <a:pt x="37847" y="1314114"/>
                </a:lnTo>
                <a:lnTo>
                  <a:pt x="0" y="1334323"/>
                </a:lnTo>
                <a:lnTo>
                  <a:pt x="0" y="2162028"/>
                </a:lnTo>
                <a:lnTo>
                  <a:pt x="65233" y="2131810"/>
                </a:lnTo>
                <a:lnTo>
                  <a:pt x="158823" y="2086871"/>
                </a:lnTo>
                <a:lnTo>
                  <a:pt x="251605" y="2040529"/>
                </a:lnTo>
                <a:lnTo>
                  <a:pt x="343565" y="1992796"/>
                </a:lnTo>
                <a:lnTo>
                  <a:pt x="389233" y="1968413"/>
                </a:lnTo>
                <a:lnTo>
                  <a:pt x="434690" y="1943687"/>
                </a:lnTo>
                <a:lnTo>
                  <a:pt x="479935" y="1918621"/>
                </a:lnTo>
                <a:lnTo>
                  <a:pt x="524966" y="1893216"/>
                </a:lnTo>
                <a:lnTo>
                  <a:pt x="569781" y="1867474"/>
                </a:lnTo>
                <a:lnTo>
                  <a:pt x="614378" y="1841397"/>
                </a:lnTo>
                <a:lnTo>
                  <a:pt x="658756" y="1814985"/>
                </a:lnTo>
                <a:lnTo>
                  <a:pt x="702914" y="1788242"/>
                </a:lnTo>
                <a:lnTo>
                  <a:pt x="746848" y="1761169"/>
                </a:lnTo>
                <a:lnTo>
                  <a:pt x="790558" y="1733768"/>
                </a:lnTo>
                <a:lnTo>
                  <a:pt x="834042" y="1706040"/>
                </a:lnTo>
                <a:lnTo>
                  <a:pt x="877298" y="1677986"/>
                </a:lnTo>
                <a:lnTo>
                  <a:pt x="920324" y="1649610"/>
                </a:lnTo>
                <a:lnTo>
                  <a:pt x="963119" y="1620912"/>
                </a:lnTo>
                <a:lnTo>
                  <a:pt x="1005681" y="1591894"/>
                </a:lnTo>
                <a:lnTo>
                  <a:pt x="1048008" y="1562558"/>
                </a:lnTo>
                <a:lnTo>
                  <a:pt x="1090098" y="1532906"/>
                </a:lnTo>
                <a:lnTo>
                  <a:pt x="1131950" y="1502940"/>
                </a:lnTo>
                <a:lnTo>
                  <a:pt x="1173562" y="1472660"/>
                </a:lnTo>
                <a:lnTo>
                  <a:pt x="1214932" y="1442070"/>
                </a:lnTo>
                <a:lnTo>
                  <a:pt x="1256058" y="1411170"/>
                </a:lnTo>
                <a:lnTo>
                  <a:pt x="1296940" y="1379963"/>
                </a:lnTo>
                <a:lnTo>
                  <a:pt x="1337574" y="1348449"/>
                </a:lnTo>
                <a:lnTo>
                  <a:pt x="1377960" y="1316632"/>
                </a:lnTo>
                <a:lnTo>
                  <a:pt x="1418095" y="1284512"/>
                </a:lnTo>
                <a:lnTo>
                  <a:pt x="1457978" y="1252091"/>
                </a:lnTo>
                <a:lnTo>
                  <a:pt x="1497607" y="1219371"/>
                </a:lnTo>
                <a:lnTo>
                  <a:pt x="1536980" y="1186355"/>
                </a:lnTo>
                <a:lnTo>
                  <a:pt x="1576097" y="1153042"/>
                </a:lnTo>
                <a:lnTo>
                  <a:pt x="1614953" y="1119436"/>
                </a:lnTo>
                <a:lnTo>
                  <a:pt x="1653550" y="1085538"/>
                </a:lnTo>
                <a:lnTo>
                  <a:pt x="1691883" y="1051350"/>
                </a:lnTo>
                <a:lnTo>
                  <a:pt x="1729952" y="1016873"/>
                </a:lnTo>
                <a:lnTo>
                  <a:pt x="1767755" y="982109"/>
                </a:lnTo>
                <a:lnTo>
                  <a:pt x="1805291" y="947060"/>
                </a:lnTo>
                <a:lnTo>
                  <a:pt x="1842557" y="911728"/>
                </a:lnTo>
                <a:lnTo>
                  <a:pt x="1879551" y="876114"/>
                </a:lnTo>
                <a:lnTo>
                  <a:pt x="1916273" y="840221"/>
                </a:lnTo>
                <a:lnTo>
                  <a:pt x="1952720" y="804049"/>
                </a:lnTo>
                <a:lnTo>
                  <a:pt x="1988890" y="767600"/>
                </a:lnTo>
                <a:lnTo>
                  <a:pt x="2024782" y="730877"/>
                </a:lnTo>
                <a:lnTo>
                  <a:pt x="2060395" y="693882"/>
                </a:lnTo>
                <a:lnTo>
                  <a:pt x="2095725" y="656614"/>
                </a:lnTo>
                <a:lnTo>
                  <a:pt x="2130899" y="618941"/>
                </a:lnTo>
                <a:lnTo>
                  <a:pt x="2165535" y="581273"/>
                </a:lnTo>
                <a:lnTo>
                  <a:pt x="2200010" y="543203"/>
                </a:lnTo>
                <a:lnTo>
                  <a:pt x="2234197" y="504868"/>
                </a:lnTo>
                <a:lnTo>
                  <a:pt x="2268094" y="466271"/>
                </a:lnTo>
                <a:lnTo>
                  <a:pt x="2301698" y="427413"/>
                </a:lnTo>
                <a:lnTo>
                  <a:pt x="2335009" y="388296"/>
                </a:lnTo>
                <a:lnTo>
                  <a:pt x="2368024" y="348922"/>
                </a:lnTo>
                <a:lnTo>
                  <a:pt x="2400742" y="309292"/>
                </a:lnTo>
                <a:lnTo>
                  <a:pt x="2433161" y="269408"/>
                </a:lnTo>
                <a:lnTo>
                  <a:pt x="2465279" y="229272"/>
                </a:lnTo>
                <a:lnTo>
                  <a:pt x="2497095" y="188885"/>
                </a:lnTo>
                <a:lnTo>
                  <a:pt x="2528607" y="148250"/>
                </a:lnTo>
                <a:lnTo>
                  <a:pt x="2559812" y="107368"/>
                </a:lnTo>
                <a:lnTo>
                  <a:pt x="2590710" y="66240"/>
                </a:lnTo>
                <a:lnTo>
                  <a:pt x="2621299" y="24870"/>
                </a:lnTo>
                <a:lnTo>
                  <a:pt x="2639395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672546" y="1649262"/>
            <a:ext cx="5944235" cy="109220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734060" lvl="1" indent="-721995">
              <a:lnSpc>
                <a:spcPct val="100000"/>
              </a:lnSpc>
              <a:spcBef>
                <a:spcPts val="700"/>
              </a:spcBef>
              <a:buAutoNum type="arabicPeriod"/>
              <a:tabLst>
                <a:tab pos="734695" algn="l"/>
              </a:tabLst>
            </a:pP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Khái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ni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endParaRPr sz="3000">
              <a:latin typeface="Verdana"/>
              <a:cs typeface="Verdana"/>
            </a:endParaRPr>
          </a:p>
          <a:p>
            <a:pPr marL="740410" lvl="1" indent="-728345">
              <a:lnSpc>
                <a:spcPct val="100000"/>
              </a:lnSpc>
              <a:spcBef>
                <a:spcPts val="600"/>
              </a:spcBef>
              <a:buAutoNum type="arabicPeriod"/>
              <a:tabLst>
                <a:tab pos="741045" algn="l"/>
              </a:tabLst>
            </a:pP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UN</a:t>
            </a:r>
            <a:endParaRPr sz="3000">
              <a:latin typeface="Verdana"/>
              <a:cs typeface="Verdana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71146" rIns="0" bIns="0" rtlCol="0">
            <a:spAutoFit/>
          </a:bodyPr>
          <a:lstStyle/>
          <a:p>
            <a:pPr marL="1049020">
              <a:lnSpc>
                <a:spcPct val="100000"/>
              </a:lnSpc>
              <a:spcBef>
                <a:spcPts val="100"/>
              </a:spcBef>
            </a:pPr>
            <a:r>
              <a:rPr sz="4000" spc="90" dirty="0">
                <a:solidFill>
                  <a:srgbClr val="FB213D"/>
                </a:solidFill>
              </a:rPr>
              <a:t>N</a:t>
            </a:r>
            <a:r>
              <a:rPr sz="4000" spc="90" dirty="0">
                <a:solidFill>
                  <a:srgbClr val="FB213D"/>
                </a:solidFill>
                <a:latin typeface="Palatino Linotype"/>
                <a:cs typeface="Palatino Linotype"/>
              </a:rPr>
              <a:t>ộ</a:t>
            </a:r>
            <a:r>
              <a:rPr sz="4000" spc="90" dirty="0">
                <a:solidFill>
                  <a:srgbClr val="FB213D"/>
                </a:solidFill>
              </a:rPr>
              <a:t>i</a:t>
            </a:r>
            <a:r>
              <a:rPr sz="4000" spc="45" dirty="0">
                <a:solidFill>
                  <a:srgbClr val="FB213D"/>
                </a:solidFill>
              </a:rPr>
              <a:t> </a:t>
            </a:r>
            <a:r>
              <a:rPr sz="4000" spc="-275" dirty="0">
                <a:solidFill>
                  <a:srgbClr val="FB213D"/>
                </a:solidFill>
              </a:rPr>
              <a:t>dung</a:t>
            </a:r>
            <a:endParaRPr sz="4000">
              <a:latin typeface="Palatino Linotype"/>
              <a:cs typeface="Palatino Linotype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634226" y="577462"/>
            <a:ext cx="303530" cy="186690"/>
          </a:xfrm>
          <a:custGeom>
            <a:avLst/>
            <a:gdLst/>
            <a:ahLst/>
            <a:cxnLst/>
            <a:rect l="l" t="t" r="r" b="b"/>
            <a:pathLst>
              <a:path w="303530" h="186690">
                <a:moveTo>
                  <a:pt x="303359" y="186120"/>
                </a:moveTo>
                <a:lnTo>
                  <a:pt x="107452" y="186120"/>
                </a:lnTo>
                <a:lnTo>
                  <a:pt x="0" y="0"/>
                </a:lnTo>
                <a:lnTo>
                  <a:pt x="199604" y="0"/>
                </a:lnTo>
                <a:lnTo>
                  <a:pt x="303359" y="179703"/>
                </a:lnTo>
                <a:lnTo>
                  <a:pt x="303359" y="186120"/>
                </a:lnTo>
                <a:close/>
              </a:path>
            </a:pathLst>
          </a:custGeom>
          <a:solidFill>
            <a:srgbClr val="F62F2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1299512" y="421121"/>
            <a:ext cx="638175" cy="685165"/>
            <a:chOff x="1299512" y="421121"/>
            <a:chExt cx="638175" cy="685165"/>
          </a:xfrm>
        </p:grpSpPr>
        <p:sp>
          <p:nvSpPr>
            <p:cNvPr id="10" name="object 10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34226" y="577462"/>
              <a:ext cx="303530" cy="186690"/>
            </a:xfrm>
            <a:custGeom>
              <a:avLst/>
              <a:gdLst/>
              <a:ahLst/>
              <a:cxnLst/>
              <a:rect l="l" t="t" r="r" b="b"/>
              <a:pathLst>
                <a:path w="303530" h="186690">
                  <a:moveTo>
                    <a:pt x="303359" y="186120"/>
                  </a:moveTo>
                  <a:lnTo>
                    <a:pt x="107452" y="186120"/>
                  </a:lnTo>
                  <a:lnTo>
                    <a:pt x="0" y="0"/>
                  </a:lnTo>
                  <a:lnTo>
                    <a:pt x="199604" y="0"/>
                  </a:lnTo>
                  <a:lnTo>
                    <a:pt x="303359" y="179703"/>
                  </a:lnTo>
                  <a:lnTo>
                    <a:pt x="303359" y="186120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F5757">
              <a:alpha val="52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301616" y="450850"/>
            <a:ext cx="3234055" cy="615950"/>
          </a:xfrm>
          <a:custGeom>
            <a:avLst/>
            <a:gdLst/>
            <a:ahLst/>
            <a:cxnLst/>
            <a:rect l="l" t="t" r="r" b="b"/>
            <a:pathLst>
              <a:path w="3234054" h="615950">
                <a:moveTo>
                  <a:pt x="3079650" y="615950"/>
                </a:moveTo>
                <a:lnTo>
                  <a:pt x="153987" y="615950"/>
                </a:lnTo>
                <a:lnTo>
                  <a:pt x="105315" y="608099"/>
                </a:lnTo>
                <a:lnTo>
                  <a:pt x="63044" y="586239"/>
                </a:lnTo>
                <a:lnTo>
                  <a:pt x="29710" y="552905"/>
                </a:lnTo>
                <a:lnTo>
                  <a:pt x="7850" y="510634"/>
                </a:lnTo>
                <a:lnTo>
                  <a:pt x="0" y="461962"/>
                </a:lnTo>
                <a:lnTo>
                  <a:pt x="0" y="153987"/>
                </a:lnTo>
                <a:lnTo>
                  <a:pt x="7850" y="105315"/>
                </a:lnTo>
                <a:lnTo>
                  <a:pt x="29710" y="63044"/>
                </a:lnTo>
                <a:lnTo>
                  <a:pt x="63044" y="29710"/>
                </a:lnTo>
                <a:lnTo>
                  <a:pt x="105315" y="7850"/>
                </a:lnTo>
                <a:lnTo>
                  <a:pt x="153987" y="0"/>
                </a:lnTo>
                <a:lnTo>
                  <a:pt x="3079650" y="0"/>
                </a:lnTo>
                <a:lnTo>
                  <a:pt x="3138579" y="11721"/>
                </a:lnTo>
                <a:lnTo>
                  <a:pt x="3188536" y="45101"/>
                </a:lnTo>
                <a:lnTo>
                  <a:pt x="3221916" y="95059"/>
                </a:lnTo>
                <a:lnTo>
                  <a:pt x="3233638" y="153987"/>
                </a:lnTo>
                <a:lnTo>
                  <a:pt x="3233638" y="461962"/>
                </a:lnTo>
                <a:lnTo>
                  <a:pt x="3221916" y="520891"/>
                </a:lnTo>
                <a:lnTo>
                  <a:pt x="3188536" y="570848"/>
                </a:lnTo>
                <a:lnTo>
                  <a:pt x="3138579" y="604228"/>
                </a:lnTo>
                <a:lnTo>
                  <a:pt x="3079650" y="615950"/>
                </a:lnTo>
                <a:close/>
              </a:path>
            </a:pathLst>
          </a:custGeom>
          <a:solidFill>
            <a:srgbClr val="FF57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466716" y="435038"/>
            <a:ext cx="2903855" cy="55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5.1.</a:t>
            </a:r>
            <a:r>
              <a:rPr spc="75" dirty="0"/>
              <a:t> </a:t>
            </a:r>
            <a:r>
              <a:rPr spc="-155" dirty="0"/>
              <a:t>Khái</a:t>
            </a:r>
            <a:r>
              <a:rPr spc="75" dirty="0"/>
              <a:t> </a:t>
            </a:r>
            <a:r>
              <a:rPr spc="-95" dirty="0"/>
              <a:t>niệm</a:t>
            </a: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1558290"/>
            <a:ext cx="133349" cy="13334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874" y="3691889"/>
            <a:ext cx="133349" cy="133349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4874" y="5292089"/>
            <a:ext cx="133349" cy="133349"/>
          </a:xfrm>
          <a:prstGeom prst="rect">
            <a:avLst/>
          </a:prstGeom>
        </p:spPr>
      </p:pic>
      <p:pic>
        <p:nvPicPr>
          <p:cNvPr id="16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4874" y="7425689"/>
            <a:ext cx="133349" cy="133349"/>
          </a:xfrm>
          <a:prstGeom prst="rect">
            <a:avLst/>
          </a:prstGeom>
        </p:spPr>
      </p:pic>
      <p:sp>
        <p:nvSpPr>
          <p:cNvPr id="17" name="object 17"/>
          <p:cNvSpPr txBox="1"/>
          <p:nvPr/>
        </p:nvSpPr>
        <p:spPr>
          <a:xfrm>
            <a:off x="1154749" y="1288415"/>
            <a:ext cx="16745585" cy="8559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63500" marR="43180">
              <a:lnSpc>
                <a:spcPct val="116700"/>
              </a:lnSpc>
              <a:spcBef>
                <a:spcPts val="95"/>
              </a:spcBef>
            </a:pP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cách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UN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65" dirty="0">
                <a:solidFill>
                  <a:srgbClr val="FFFFFF"/>
                </a:solidFill>
                <a:latin typeface="Verdana"/>
                <a:cs typeface="Verdana"/>
              </a:rPr>
              <a:t>thô</a:t>
            </a:r>
            <a:r>
              <a:rPr sz="4500" spc="-24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4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62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hóa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m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an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toàn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quá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trình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n.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này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Liên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90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84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2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40" dirty="0">
                <a:solidFill>
                  <a:srgbClr val="FFFFFF"/>
                </a:solidFill>
                <a:latin typeface="Verdana"/>
                <a:cs typeface="Verdana"/>
              </a:rPr>
              <a:t>c </a:t>
            </a:r>
            <a:r>
              <a:rPr sz="3000" spc="-204" dirty="0">
                <a:solidFill>
                  <a:srgbClr val="FFFFFF"/>
                </a:solidFill>
                <a:latin typeface="Verdana"/>
                <a:cs typeface="Verdana"/>
              </a:rPr>
              <a:t>(UN)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thi</a:t>
            </a:r>
            <a:r>
              <a:rPr sz="3000" spc="-39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2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áp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hóa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trên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toàn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thê</a:t>
            </a:r>
            <a:r>
              <a:rPr sz="4500" spc="-11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11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gi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i.</a:t>
            </a:r>
            <a:endParaRPr sz="3000">
              <a:latin typeface="Verdana"/>
              <a:cs typeface="Verdana"/>
            </a:endParaRPr>
          </a:p>
          <a:p>
            <a:pPr marL="63500" marR="242570">
              <a:lnSpc>
                <a:spcPct val="116700"/>
              </a:lnSpc>
              <a:spcBef>
                <a:spcPts val="4200"/>
              </a:spcBef>
            </a:pP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20" dirty="0">
                <a:solidFill>
                  <a:srgbClr val="FFFFFF"/>
                </a:solidFill>
                <a:latin typeface="Verdana"/>
                <a:cs typeface="Verdana"/>
              </a:rPr>
              <a:t>sẽ</a:t>
            </a:r>
            <a:r>
              <a:rPr sz="3000" spc="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44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45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dán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nhãn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theo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quy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2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29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UN.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450">
              <a:latin typeface="Verdana"/>
              <a:cs typeface="Verdana"/>
            </a:endParaRPr>
          </a:p>
          <a:p>
            <a:pPr marL="63500" marR="197485">
              <a:lnSpc>
                <a:spcPct val="116700"/>
              </a:lnSpc>
            </a:pP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Bao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bì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theo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thi</a:t>
            </a:r>
            <a:r>
              <a:rPr sz="3000" spc="-39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2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65" dirty="0">
                <a:solidFill>
                  <a:srgbClr val="FFFFFF"/>
                </a:solidFill>
                <a:latin typeface="Verdana"/>
                <a:cs typeface="Verdana"/>
              </a:rPr>
              <a:t>kê</a:t>
            </a:r>
            <a:r>
              <a:rPr sz="4500" spc="-54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10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tiêu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chu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n,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xác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quan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9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5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gia.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Đi</a:t>
            </a:r>
            <a:r>
              <a:rPr sz="3000" spc="-77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5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51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này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liên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quan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40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0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ki</a:t>
            </a:r>
            <a:r>
              <a:rPr sz="3000" spc="-1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tra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bao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bì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trên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thông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sô</a:t>
            </a:r>
            <a:r>
              <a:rPr sz="4500" spc="-19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26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5" dirty="0">
                <a:solidFill>
                  <a:srgbClr val="FFFFFF"/>
                </a:solidFill>
                <a:latin typeface="Verdana"/>
                <a:cs typeface="Verdana"/>
              </a:rPr>
              <a:t>kỹ</a:t>
            </a:r>
            <a:r>
              <a:rPr sz="3000" spc="12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thu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phù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Liên</a:t>
            </a:r>
            <a:r>
              <a:rPr sz="3000" spc="-27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7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90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84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1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c.</a:t>
            </a:r>
            <a:endParaRPr sz="3000">
              <a:latin typeface="Verdana"/>
              <a:cs typeface="Verdana"/>
            </a:endParaRPr>
          </a:p>
          <a:p>
            <a:pPr marL="63500" marR="48895">
              <a:lnSpc>
                <a:spcPct val="116700"/>
              </a:lnSpc>
              <a:spcBef>
                <a:spcPts val="4200"/>
              </a:spcBef>
            </a:pPr>
            <a:r>
              <a:rPr sz="3000" spc="-240" dirty="0">
                <a:solidFill>
                  <a:srgbClr val="FFFFFF"/>
                </a:solidFill>
                <a:latin typeface="Arial"/>
                <a:cs typeface="Arial"/>
              </a:rPr>
              <a:t>Ở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0" dirty="0">
                <a:solidFill>
                  <a:srgbClr val="FFFFFF"/>
                </a:solidFill>
                <a:latin typeface="Verdana"/>
                <a:cs typeface="Verdana"/>
              </a:rPr>
              <a:t>Nam,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65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Giao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thông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quan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trách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nhi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xác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bao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bì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gói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theo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tiêu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chu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Liên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90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84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20" dirty="0">
                <a:solidFill>
                  <a:srgbClr val="FFFFFF"/>
                </a:solidFill>
                <a:latin typeface="Verdana"/>
                <a:cs typeface="Verdana"/>
              </a:rPr>
              <a:t>(UN).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,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65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Giao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thông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thông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qua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Vi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Nam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ườ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vai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trò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phê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duy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bao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bì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phù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quy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tiêu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gia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47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41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,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bao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g</a:t>
            </a:r>
            <a:r>
              <a:rPr sz="3000" spc="-930" dirty="0">
                <a:solidFill>
                  <a:srgbClr val="FFFFFF"/>
                </a:solidFill>
                <a:latin typeface="Verdana"/>
                <a:cs typeface="Verdana"/>
              </a:rPr>
              <a:t>ô</a:t>
            </a:r>
            <a:r>
              <a:rPr sz="4500" spc="-165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30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tiêu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chu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UN,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an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toàn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m.</a:t>
            </a:r>
            <a:endParaRPr sz="3000">
              <a:latin typeface="Verdana"/>
              <a:cs typeface="Verdana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34226" y="577462"/>
              <a:ext cx="303530" cy="186690"/>
            </a:xfrm>
            <a:custGeom>
              <a:avLst/>
              <a:gdLst/>
              <a:ahLst/>
              <a:cxnLst/>
              <a:rect l="l" t="t" r="r" b="b"/>
              <a:pathLst>
                <a:path w="303530" h="186690">
                  <a:moveTo>
                    <a:pt x="303359" y="186120"/>
                  </a:moveTo>
                  <a:lnTo>
                    <a:pt x="107452" y="186120"/>
                  </a:lnTo>
                  <a:lnTo>
                    <a:pt x="0" y="0"/>
                  </a:lnTo>
                  <a:lnTo>
                    <a:pt x="199604" y="0"/>
                  </a:lnTo>
                  <a:lnTo>
                    <a:pt x="303359" y="179703"/>
                  </a:lnTo>
                  <a:lnTo>
                    <a:pt x="303359" y="186120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F5757">
              <a:alpha val="52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1558290"/>
            <a:ext cx="133349" cy="13334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874" y="3158489"/>
            <a:ext cx="133349" cy="133349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4874" y="5292089"/>
            <a:ext cx="133349" cy="133349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1167449" y="1288415"/>
            <a:ext cx="16445230" cy="5359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800" marR="277495">
              <a:lnSpc>
                <a:spcPct val="116700"/>
              </a:lnSpc>
              <a:spcBef>
                <a:spcPts val="95"/>
              </a:spcBef>
            </a:pP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“Danh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sách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m”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UN,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6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6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"UN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packing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group"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sô</a:t>
            </a:r>
            <a:r>
              <a:rPr sz="4500" spc="-19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27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29" dirty="0">
                <a:solidFill>
                  <a:srgbClr val="FFFFFF"/>
                </a:solidFill>
                <a:latin typeface="Verdana"/>
                <a:cs typeface="Verdana"/>
              </a:rPr>
              <a:t>5,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cung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44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9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thông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tin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66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u.</a:t>
            </a:r>
            <a:endParaRPr sz="3000">
              <a:latin typeface="Verdana"/>
              <a:cs typeface="Verdana"/>
            </a:endParaRPr>
          </a:p>
          <a:p>
            <a:pPr marL="50800" marR="424180">
              <a:lnSpc>
                <a:spcPct val="116700"/>
              </a:lnSpc>
              <a:spcBef>
                <a:spcPts val="4200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Ngo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tr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ừ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thu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1,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2,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75" dirty="0">
                <a:solidFill>
                  <a:srgbClr val="FFFFFF"/>
                </a:solidFill>
                <a:latin typeface="Verdana"/>
                <a:cs typeface="Verdana"/>
              </a:rPr>
              <a:t>7,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5.2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4" dirty="0">
                <a:solidFill>
                  <a:srgbClr val="FFFFFF"/>
                </a:solidFill>
                <a:latin typeface="Verdana"/>
                <a:cs typeface="Verdana"/>
              </a:rPr>
              <a:t>6.2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cũng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ự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4" dirty="0">
                <a:solidFill>
                  <a:srgbClr val="FFFFFF"/>
                </a:solidFill>
                <a:latin typeface="Verdana"/>
                <a:cs typeface="Verdana"/>
              </a:rPr>
              <a:t>4.1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phân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thành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ba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ươ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nguy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mà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chúng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5" dirty="0">
                <a:solidFill>
                  <a:srgbClr val="FFFFFF"/>
                </a:solidFill>
                <a:latin typeface="Verdana"/>
                <a:cs typeface="Verdana"/>
              </a:rPr>
              <a:t>gây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ra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3450">
              <a:latin typeface="Verdana"/>
              <a:cs typeface="Verdana"/>
            </a:endParaRPr>
          </a:p>
          <a:p>
            <a:pPr marL="50800" marR="43180">
              <a:lnSpc>
                <a:spcPct val="116700"/>
              </a:lnSpc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này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phân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thành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ba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lo</a:t>
            </a:r>
            <a:r>
              <a:rPr sz="3000" spc="-114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i: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30" dirty="0">
                <a:solidFill>
                  <a:srgbClr val="FFFFFF"/>
                </a:solidFill>
                <a:latin typeface="Verdana"/>
                <a:cs typeface="Verdana"/>
              </a:rPr>
              <a:t>I,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70" dirty="0">
                <a:solidFill>
                  <a:srgbClr val="FFFFFF"/>
                </a:solidFill>
                <a:latin typeface="Verdana"/>
                <a:cs typeface="Verdana"/>
              </a:rPr>
              <a:t>II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5" dirty="0">
                <a:solidFill>
                  <a:srgbClr val="FFFFFF"/>
                </a:solidFill>
                <a:latin typeface="Verdana"/>
                <a:cs typeface="Verdana"/>
              </a:rPr>
              <a:t>III.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5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455" dirty="0">
                <a:solidFill>
                  <a:srgbClr val="FFFFFF"/>
                </a:solidFill>
                <a:latin typeface="Verdana"/>
                <a:cs typeface="Verdana"/>
              </a:rPr>
              <a:t>ô</a:t>
            </a:r>
            <a:r>
              <a:rPr sz="4500" spc="82" baseline="12037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500" spc="-79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nhóm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khác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nhau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3000" spc="-13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130" dirty="0">
                <a:solidFill>
                  <a:srgbClr val="FFFFFF"/>
                </a:solidFill>
                <a:latin typeface="Verdana"/>
                <a:cs typeface="Verdana"/>
              </a:rPr>
              <a:t>u: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7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65" dirty="0">
                <a:solidFill>
                  <a:srgbClr val="FFFFFF"/>
                </a:solidFill>
                <a:latin typeface="Arial"/>
                <a:cs typeface="Arial"/>
              </a:rPr>
              <a:t>ộ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cao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47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1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70" dirty="0">
                <a:solidFill>
                  <a:srgbClr val="FFFFFF"/>
                </a:solidFill>
                <a:latin typeface="Verdana"/>
                <a:cs typeface="Verdana"/>
              </a:rPr>
              <a:t>III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là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45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55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434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7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t.</a:t>
            </a:r>
            <a:endParaRPr sz="3000">
              <a:latin typeface="Verdana"/>
              <a:cs typeface="Verdana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2301616" y="450850"/>
            <a:ext cx="6879590" cy="615950"/>
          </a:xfrm>
          <a:custGeom>
            <a:avLst/>
            <a:gdLst/>
            <a:ahLst/>
            <a:cxnLst/>
            <a:rect l="l" t="t" r="r" b="b"/>
            <a:pathLst>
              <a:path w="6879590" h="615950">
                <a:moveTo>
                  <a:pt x="6725046" y="615950"/>
                </a:moveTo>
                <a:lnTo>
                  <a:pt x="153987" y="615950"/>
                </a:lnTo>
                <a:lnTo>
                  <a:pt x="105315" y="608099"/>
                </a:lnTo>
                <a:lnTo>
                  <a:pt x="63044" y="586239"/>
                </a:lnTo>
                <a:lnTo>
                  <a:pt x="29710" y="552905"/>
                </a:lnTo>
                <a:lnTo>
                  <a:pt x="7850" y="510634"/>
                </a:lnTo>
                <a:lnTo>
                  <a:pt x="0" y="461962"/>
                </a:lnTo>
                <a:lnTo>
                  <a:pt x="0" y="153987"/>
                </a:lnTo>
                <a:lnTo>
                  <a:pt x="7850" y="105315"/>
                </a:lnTo>
                <a:lnTo>
                  <a:pt x="29710" y="63044"/>
                </a:lnTo>
                <a:lnTo>
                  <a:pt x="63044" y="29710"/>
                </a:lnTo>
                <a:lnTo>
                  <a:pt x="105315" y="7850"/>
                </a:lnTo>
                <a:lnTo>
                  <a:pt x="153987" y="0"/>
                </a:lnTo>
                <a:lnTo>
                  <a:pt x="6725046" y="0"/>
                </a:lnTo>
                <a:lnTo>
                  <a:pt x="6773718" y="7850"/>
                </a:lnTo>
                <a:lnTo>
                  <a:pt x="6815989" y="29710"/>
                </a:lnTo>
                <a:lnTo>
                  <a:pt x="6849323" y="63044"/>
                </a:lnTo>
                <a:lnTo>
                  <a:pt x="6871183" y="105315"/>
                </a:lnTo>
                <a:lnTo>
                  <a:pt x="6879034" y="153987"/>
                </a:lnTo>
                <a:lnTo>
                  <a:pt x="6879034" y="461962"/>
                </a:lnTo>
                <a:lnTo>
                  <a:pt x="6871183" y="510634"/>
                </a:lnTo>
                <a:lnTo>
                  <a:pt x="6849323" y="552905"/>
                </a:lnTo>
                <a:lnTo>
                  <a:pt x="6815989" y="586239"/>
                </a:lnTo>
                <a:lnTo>
                  <a:pt x="6773718" y="608099"/>
                </a:lnTo>
                <a:lnTo>
                  <a:pt x="6725046" y="615950"/>
                </a:lnTo>
                <a:close/>
              </a:path>
            </a:pathLst>
          </a:custGeom>
          <a:solidFill>
            <a:srgbClr val="FF57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0470" rIns="0" bIns="0" rtlCol="0">
            <a:spAutoFit/>
          </a:bodyPr>
          <a:lstStyle/>
          <a:p>
            <a:pPr marL="1144270">
              <a:lnSpc>
                <a:spcPct val="100000"/>
              </a:lnSpc>
              <a:spcBef>
                <a:spcPts val="100"/>
              </a:spcBef>
            </a:pPr>
            <a:r>
              <a:rPr dirty="0"/>
              <a:t>5.2.</a:t>
            </a:r>
            <a:r>
              <a:rPr spc="-60" dirty="0"/>
              <a:t> </a:t>
            </a:r>
            <a:r>
              <a:rPr spc="-80" dirty="0"/>
              <a:t>Quy</a:t>
            </a:r>
            <a:r>
              <a:rPr spc="5" dirty="0"/>
              <a:t> </a:t>
            </a:r>
            <a:r>
              <a:rPr spc="-310" dirty="0"/>
              <a:t>cách</a:t>
            </a:r>
            <a:r>
              <a:rPr spc="35" dirty="0"/>
              <a:t> </a:t>
            </a:r>
            <a:r>
              <a:rPr spc="-270" dirty="0"/>
              <a:t>nhóm</a:t>
            </a:r>
            <a:r>
              <a:rPr spc="25" dirty="0"/>
              <a:t> </a:t>
            </a:r>
            <a:r>
              <a:rPr spc="-195" dirty="0"/>
              <a:t>đóng</a:t>
            </a:r>
            <a:r>
              <a:rPr spc="5" dirty="0"/>
              <a:t> </a:t>
            </a:r>
            <a:r>
              <a:rPr spc="-120" dirty="0"/>
              <a:t>gói</a:t>
            </a:r>
            <a:r>
              <a:rPr dirty="0"/>
              <a:t> </a:t>
            </a:r>
            <a:r>
              <a:rPr spc="-25" dirty="0"/>
              <a:t>UN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6124" y="216147"/>
            <a:ext cx="17590693" cy="10006809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24065" y="3272790"/>
            <a:ext cx="10744199" cy="638174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874" y="1558290"/>
            <a:ext cx="133349" cy="133349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1192849" y="1288415"/>
            <a:ext cx="15934055" cy="1625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0" marR="17780" algn="just">
              <a:lnSpc>
                <a:spcPct val="116700"/>
              </a:lnSpc>
              <a:spcBef>
                <a:spcPts val="95"/>
              </a:spcBef>
            </a:pP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Đô</a:t>
            </a:r>
            <a:r>
              <a:rPr sz="4500" spc="-2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6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hóa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nhi</a:t>
            </a:r>
            <a:r>
              <a:rPr sz="3000" spc="-77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52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53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6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70" dirty="0">
                <a:solidFill>
                  <a:srgbClr val="FFFFFF"/>
                </a:solidFill>
                <a:latin typeface="Verdana"/>
                <a:cs typeface="Verdana"/>
              </a:rPr>
              <a:t>mà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không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20" dirty="0">
                <a:solidFill>
                  <a:srgbClr val="FFFFFF"/>
                </a:solidFill>
                <a:latin typeface="Verdana"/>
                <a:cs typeface="Verdana"/>
              </a:rPr>
              <a:t>li</a:t>
            </a:r>
            <a:r>
              <a:rPr sz="3000" spc="2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2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0" dirty="0">
                <a:solidFill>
                  <a:srgbClr val="FFFFFF"/>
                </a:solidFill>
                <a:latin typeface="Verdana"/>
                <a:cs typeface="Verdana"/>
              </a:rPr>
              <a:t>kê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13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135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5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theo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tên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Danh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sách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hóa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11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m,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nghiêm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46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3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ghi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chú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40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1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15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6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ươ</a:t>
            </a:r>
            <a:r>
              <a:rPr sz="3000" spc="-75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0" dirty="0">
                <a:solidFill>
                  <a:srgbClr val="FFFFFF"/>
                </a:solidFill>
                <a:latin typeface="Arial"/>
                <a:cs typeface="Arial"/>
              </a:rPr>
              <a:t>ứ</a:t>
            </a:r>
            <a:r>
              <a:rPr sz="3000" spc="-9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4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4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spc="4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hóa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5" dirty="0">
                <a:solidFill>
                  <a:srgbClr val="FFFFFF"/>
                </a:solidFill>
                <a:latin typeface="Verdana"/>
                <a:cs typeface="Verdana"/>
              </a:rPr>
              <a:t>có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tiên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85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15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32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35" dirty="0">
                <a:solidFill>
                  <a:srgbClr val="FFFFFF"/>
                </a:solidFill>
                <a:latin typeface="Verdana"/>
                <a:cs typeface="Verdana"/>
              </a:rPr>
              <a:t>khác.</a:t>
            </a:r>
            <a:endParaRPr sz="3000">
              <a:latin typeface="Verdana"/>
              <a:cs typeface="Verdan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301616" y="450850"/>
            <a:ext cx="6879590" cy="615950"/>
          </a:xfrm>
          <a:custGeom>
            <a:avLst/>
            <a:gdLst/>
            <a:ahLst/>
            <a:cxnLst/>
            <a:rect l="l" t="t" r="r" b="b"/>
            <a:pathLst>
              <a:path w="6879590" h="615950">
                <a:moveTo>
                  <a:pt x="6725046" y="615950"/>
                </a:moveTo>
                <a:lnTo>
                  <a:pt x="153987" y="615950"/>
                </a:lnTo>
                <a:lnTo>
                  <a:pt x="105315" y="608099"/>
                </a:lnTo>
                <a:lnTo>
                  <a:pt x="63044" y="586239"/>
                </a:lnTo>
                <a:lnTo>
                  <a:pt x="29710" y="552905"/>
                </a:lnTo>
                <a:lnTo>
                  <a:pt x="7850" y="510634"/>
                </a:lnTo>
                <a:lnTo>
                  <a:pt x="0" y="461962"/>
                </a:lnTo>
                <a:lnTo>
                  <a:pt x="0" y="153987"/>
                </a:lnTo>
                <a:lnTo>
                  <a:pt x="7850" y="105315"/>
                </a:lnTo>
                <a:lnTo>
                  <a:pt x="29710" y="63044"/>
                </a:lnTo>
                <a:lnTo>
                  <a:pt x="63044" y="29710"/>
                </a:lnTo>
                <a:lnTo>
                  <a:pt x="105315" y="7850"/>
                </a:lnTo>
                <a:lnTo>
                  <a:pt x="153987" y="0"/>
                </a:lnTo>
                <a:lnTo>
                  <a:pt x="6725046" y="0"/>
                </a:lnTo>
                <a:lnTo>
                  <a:pt x="6773718" y="7850"/>
                </a:lnTo>
                <a:lnTo>
                  <a:pt x="6815989" y="29710"/>
                </a:lnTo>
                <a:lnTo>
                  <a:pt x="6849323" y="63044"/>
                </a:lnTo>
                <a:lnTo>
                  <a:pt x="6871183" y="105315"/>
                </a:lnTo>
                <a:lnTo>
                  <a:pt x="6879034" y="153987"/>
                </a:lnTo>
                <a:lnTo>
                  <a:pt x="6879034" y="461962"/>
                </a:lnTo>
                <a:lnTo>
                  <a:pt x="6871183" y="510634"/>
                </a:lnTo>
                <a:lnTo>
                  <a:pt x="6849323" y="552905"/>
                </a:lnTo>
                <a:lnTo>
                  <a:pt x="6815989" y="586239"/>
                </a:lnTo>
                <a:lnTo>
                  <a:pt x="6773718" y="608099"/>
                </a:lnTo>
                <a:lnTo>
                  <a:pt x="6725046" y="615950"/>
                </a:lnTo>
                <a:close/>
              </a:path>
            </a:pathLst>
          </a:custGeom>
          <a:solidFill>
            <a:srgbClr val="FF57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5.2.</a:t>
            </a:r>
            <a:r>
              <a:rPr spc="-60" dirty="0"/>
              <a:t> </a:t>
            </a:r>
            <a:r>
              <a:rPr spc="-80" dirty="0"/>
              <a:t>Quy</a:t>
            </a:r>
            <a:r>
              <a:rPr spc="5" dirty="0"/>
              <a:t> </a:t>
            </a:r>
            <a:r>
              <a:rPr spc="-310" dirty="0"/>
              <a:t>cách</a:t>
            </a:r>
            <a:r>
              <a:rPr spc="35" dirty="0"/>
              <a:t> </a:t>
            </a:r>
            <a:r>
              <a:rPr spc="-270" dirty="0"/>
              <a:t>nhóm</a:t>
            </a:r>
            <a:r>
              <a:rPr spc="25" dirty="0"/>
              <a:t> </a:t>
            </a:r>
            <a:r>
              <a:rPr spc="-195" dirty="0"/>
              <a:t>đóng</a:t>
            </a:r>
            <a:r>
              <a:rPr spc="5" dirty="0"/>
              <a:t> </a:t>
            </a:r>
            <a:r>
              <a:rPr spc="-120" dirty="0"/>
              <a:t>gói</a:t>
            </a:r>
            <a:r>
              <a:rPr dirty="0"/>
              <a:t> </a:t>
            </a:r>
            <a:r>
              <a:rPr spc="-25" dirty="0"/>
              <a:t>UN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34226" y="577462"/>
              <a:ext cx="303530" cy="186690"/>
            </a:xfrm>
            <a:custGeom>
              <a:avLst/>
              <a:gdLst/>
              <a:ahLst/>
              <a:cxnLst/>
              <a:rect l="l" t="t" r="r" b="b"/>
              <a:pathLst>
                <a:path w="303530" h="186690">
                  <a:moveTo>
                    <a:pt x="303359" y="186120"/>
                  </a:moveTo>
                  <a:lnTo>
                    <a:pt x="107452" y="186120"/>
                  </a:lnTo>
                  <a:lnTo>
                    <a:pt x="0" y="0"/>
                  </a:lnTo>
                  <a:lnTo>
                    <a:pt x="199604" y="0"/>
                  </a:lnTo>
                  <a:lnTo>
                    <a:pt x="303359" y="179703"/>
                  </a:lnTo>
                  <a:lnTo>
                    <a:pt x="303359" y="186120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F5757">
              <a:alpha val="52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301616" y="450850"/>
            <a:ext cx="9457690" cy="615950"/>
          </a:xfrm>
          <a:custGeom>
            <a:avLst/>
            <a:gdLst/>
            <a:ahLst/>
            <a:cxnLst/>
            <a:rect l="l" t="t" r="r" b="b"/>
            <a:pathLst>
              <a:path w="9457690" h="615950">
                <a:moveTo>
                  <a:pt x="9303493" y="615950"/>
                </a:moveTo>
                <a:lnTo>
                  <a:pt x="153987" y="615950"/>
                </a:lnTo>
                <a:lnTo>
                  <a:pt x="105315" y="608099"/>
                </a:lnTo>
                <a:lnTo>
                  <a:pt x="63044" y="586239"/>
                </a:lnTo>
                <a:lnTo>
                  <a:pt x="29710" y="552905"/>
                </a:lnTo>
                <a:lnTo>
                  <a:pt x="7850" y="510634"/>
                </a:lnTo>
                <a:lnTo>
                  <a:pt x="0" y="461962"/>
                </a:lnTo>
                <a:lnTo>
                  <a:pt x="0" y="153987"/>
                </a:lnTo>
                <a:lnTo>
                  <a:pt x="7850" y="105315"/>
                </a:lnTo>
                <a:lnTo>
                  <a:pt x="29710" y="63044"/>
                </a:lnTo>
                <a:lnTo>
                  <a:pt x="63044" y="29710"/>
                </a:lnTo>
                <a:lnTo>
                  <a:pt x="105315" y="7850"/>
                </a:lnTo>
                <a:lnTo>
                  <a:pt x="153987" y="0"/>
                </a:lnTo>
                <a:lnTo>
                  <a:pt x="9303493" y="0"/>
                </a:lnTo>
                <a:lnTo>
                  <a:pt x="9352165" y="7850"/>
                </a:lnTo>
                <a:lnTo>
                  <a:pt x="9394436" y="29710"/>
                </a:lnTo>
                <a:lnTo>
                  <a:pt x="9427770" y="63044"/>
                </a:lnTo>
                <a:lnTo>
                  <a:pt x="9449630" y="105315"/>
                </a:lnTo>
                <a:lnTo>
                  <a:pt x="9457481" y="153987"/>
                </a:lnTo>
                <a:lnTo>
                  <a:pt x="9457481" y="461962"/>
                </a:lnTo>
                <a:lnTo>
                  <a:pt x="9449630" y="510634"/>
                </a:lnTo>
                <a:lnTo>
                  <a:pt x="9427770" y="552905"/>
                </a:lnTo>
                <a:lnTo>
                  <a:pt x="9394436" y="586239"/>
                </a:lnTo>
                <a:lnTo>
                  <a:pt x="9352165" y="608099"/>
                </a:lnTo>
                <a:lnTo>
                  <a:pt x="9303493" y="615950"/>
                </a:lnTo>
                <a:close/>
              </a:path>
            </a:pathLst>
          </a:custGeom>
          <a:solidFill>
            <a:srgbClr val="FF57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0470" rIns="0" bIns="0" rtlCol="0">
            <a:spAutoFit/>
          </a:bodyPr>
          <a:lstStyle/>
          <a:p>
            <a:pPr marL="1144270">
              <a:lnSpc>
                <a:spcPct val="100000"/>
              </a:lnSpc>
              <a:spcBef>
                <a:spcPts val="100"/>
              </a:spcBef>
            </a:pPr>
            <a:r>
              <a:rPr dirty="0"/>
              <a:t>5.2.</a:t>
            </a:r>
            <a:r>
              <a:rPr spc="-155" dirty="0"/>
              <a:t> </a:t>
            </a:r>
            <a:r>
              <a:rPr spc="-80" dirty="0"/>
              <a:t>Quy</a:t>
            </a:r>
            <a:r>
              <a:rPr spc="-50" dirty="0"/>
              <a:t> </a:t>
            </a:r>
            <a:r>
              <a:rPr spc="-310" dirty="0"/>
              <a:t>cách</a:t>
            </a:r>
            <a:r>
              <a:rPr spc="35" dirty="0"/>
              <a:t> </a:t>
            </a:r>
            <a:r>
              <a:rPr spc="-195" dirty="0"/>
              <a:t>đóng</a:t>
            </a:r>
            <a:r>
              <a:rPr spc="-50" dirty="0"/>
              <a:t> </a:t>
            </a:r>
            <a:r>
              <a:rPr spc="-120" dirty="0"/>
              <a:t>gói</a:t>
            </a:r>
            <a:r>
              <a:rPr spc="-45" dirty="0"/>
              <a:t> </a:t>
            </a:r>
            <a:r>
              <a:rPr spc="-215" dirty="0"/>
              <a:t>theo</a:t>
            </a:r>
            <a:r>
              <a:rPr spc="-30" dirty="0"/>
              <a:t> </a:t>
            </a:r>
            <a:r>
              <a:rPr spc="-160" dirty="0"/>
              <a:t>quy</a:t>
            </a:r>
            <a:r>
              <a:rPr spc="-50" dirty="0"/>
              <a:t> </a:t>
            </a:r>
            <a:r>
              <a:rPr spc="-120" dirty="0"/>
              <a:t>định</a:t>
            </a:r>
            <a:r>
              <a:rPr spc="-45" dirty="0"/>
              <a:t> </a:t>
            </a:r>
            <a:r>
              <a:rPr spc="-25" dirty="0"/>
              <a:t>của</a:t>
            </a:r>
            <a:r>
              <a:rPr spc="-50" dirty="0"/>
              <a:t> </a:t>
            </a:r>
            <a:r>
              <a:rPr spc="-25" dirty="0"/>
              <a:t>UN</a:t>
            </a: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2838449"/>
            <a:ext cx="133349" cy="13334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874" y="4972049"/>
            <a:ext cx="133349" cy="133349"/>
          </a:xfrm>
          <a:prstGeom prst="rect">
            <a:avLst/>
          </a:prstGeom>
        </p:spPr>
      </p:pic>
      <p:pic>
        <p:nvPicPr>
          <p:cNvPr id="15" name="object 1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84874" y="6038849"/>
            <a:ext cx="133349" cy="133349"/>
          </a:xfrm>
          <a:prstGeom prst="rect">
            <a:avLst/>
          </a:prstGeom>
        </p:spPr>
      </p:pic>
      <p:sp>
        <p:nvSpPr>
          <p:cNvPr id="16" name="object 1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pc="114" dirty="0"/>
              <a:t>M</a:t>
            </a:r>
            <a:r>
              <a:rPr spc="114" dirty="0">
                <a:latin typeface="Arial"/>
                <a:cs typeface="Arial"/>
              </a:rPr>
              <a:t>ộ</a:t>
            </a:r>
            <a:r>
              <a:rPr spc="114" dirty="0"/>
              <a:t>t</a:t>
            </a:r>
            <a:r>
              <a:rPr spc="-320" dirty="0"/>
              <a:t> </a:t>
            </a:r>
            <a:r>
              <a:rPr spc="-130" dirty="0"/>
              <a:t>sô</a:t>
            </a:r>
            <a:r>
              <a:rPr sz="4500" spc="-195" baseline="12037" dirty="0"/>
              <a:t>́</a:t>
            </a:r>
            <a:r>
              <a:rPr sz="4500" spc="75" baseline="12037" dirty="0"/>
              <a:t> </a:t>
            </a:r>
            <a:r>
              <a:rPr sz="3000" spc="-80" dirty="0"/>
              <a:t>yêu</a:t>
            </a:r>
            <a:r>
              <a:rPr sz="3000" spc="-320" dirty="0"/>
              <a:t> </a:t>
            </a:r>
            <a:r>
              <a:rPr sz="3000" spc="-5" dirty="0"/>
              <a:t>c</a:t>
            </a:r>
            <a:r>
              <a:rPr sz="3000" spc="-810" dirty="0"/>
              <a:t>â</a:t>
            </a:r>
            <a:r>
              <a:rPr sz="4500" spc="-7" baseline="12037" dirty="0"/>
              <a:t>̀</a:t>
            </a:r>
            <a:r>
              <a:rPr sz="4500" spc="-480" baseline="12037" dirty="0"/>
              <a:t> </a:t>
            </a:r>
            <a:r>
              <a:rPr sz="3000" spc="-85" dirty="0"/>
              <a:t>u</a:t>
            </a:r>
            <a:r>
              <a:rPr sz="3000" spc="-320" dirty="0"/>
              <a:t> </a:t>
            </a:r>
            <a:r>
              <a:rPr sz="3000" spc="-40" dirty="0"/>
              <a:t>v</a:t>
            </a:r>
            <a:r>
              <a:rPr sz="3000" spc="-775" dirty="0"/>
              <a:t>ê</a:t>
            </a:r>
            <a:r>
              <a:rPr sz="4500" spc="-60" baseline="12037" dirty="0"/>
              <a:t>̀</a:t>
            </a:r>
            <a:r>
              <a:rPr sz="4500" spc="532" baseline="12037" dirty="0"/>
              <a:t> </a:t>
            </a:r>
            <a:r>
              <a:rPr sz="3000" spc="-15" dirty="0"/>
              <a:t>ch</a:t>
            </a:r>
            <a:r>
              <a:rPr sz="3000" spc="-445" dirty="0"/>
              <a:t>â</a:t>
            </a:r>
            <a:r>
              <a:rPr sz="4500" spc="562" baseline="12037" dirty="0"/>
              <a:t>́</a:t>
            </a:r>
            <a:r>
              <a:rPr sz="3000" spc="-15" dirty="0"/>
              <a:t>t</a:t>
            </a:r>
            <a:r>
              <a:rPr sz="3000" spc="-320" dirty="0"/>
              <a:t> </a:t>
            </a:r>
            <a:r>
              <a:rPr sz="3000" spc="-80" dirty="0"/>
              <a:t>l</a:t>
            </a:r>
            <a:r>
              <a:rPr sz="3000" spc="-80" dirty="0">
                <a:latin typeface="Arial"/>
                <a:cs typeface="Arial"/>
              </a:rPr>
              <a:t>ượ</a:t>
            </a:r>
            <a:r>
              <a:rPr sz="3000" spc="-80" dirty="0"/>
              <a:t>ng</a:t>
            </a:r>
            <a:r>
              <a:rPr sz="3000" spc="-320" dirty="0"/>
              <a:t> </a:t>
            </a:r>
            <a:r>
              <a:rPr sz="3000" spc="-25" dirty="0"/>
              <a:t>bao</a:t>
            </a:r>
            <a:r>
              <a:rPr sz="3000" spc="-320" dirty="0"/>
              <a:t> </a:t>
            </a:r>
            <a:r>
              <a:rPr sz="3000" spc="-35" dirty="0"/>
              <a:t>bì</a:t>
            </a:r>
            <a:endParaRPr sz="3000">
              <a:latin typeface="Arial"/>
              <a:cs typeface="Arial"/>
            </a:endParaRPr>
          </a:p>
          <a:p>
            <a:pPr marL="685165" marR="30480">
              <a:lnSpc>
                <a:spcPct val="116700"/>
              </a:lnSpc>
              <a:spcBef>
                <a:spcPts val="4195"/>
              </a:spcBef>
            </a:pPr>
            <a:r>
              <a:rPr spc="-10" dirty="0"/>
              <a:t>V</a:t>
            </a:r>
            <a:r>
              <a:rPr spc="-10" dirty="0">
                <a:latin typeface="Arial"/>
                <a:cs typeface="Arial"/>
              </a:rPr>
              <a:t>ậ</a:t>
            </a:r>
            <a:r>
              <a:rPr spc="-10" dirty="0"/>
              <a:t>t</a:t>
            </a:r>
            <a:r>
              <a:rPr spc="-305" dirty="0"/>
              <a:t> </a:t>
            </a:r>
            <a:r>
              <a:rPr spc="-10" dirty="0"/>
              <a:t>li</a:t>
            </a:r>
            <a:r>
              <a:rPr spc="-10" dirty="0">
                <a:latin typeface="Arial"/>
                <a:cs typeface="Arial"/>
              </a:rPr>
              <a:t>ệ</a:t>
            </a:r>
            <a:r>
              <a:rPr spc="-10" dirty="0"/>
              <a:t>u</a:t>
            </a:r>
            <a:r>
              <a:rPr spc="-305" dirty="0"/>
              <a:t> </a:t>
            </a:r>
            <a:r>
              <a:rPr spc="-50" dirty="0"/>
              <a:t>chê</a:t>
            </a:r>
            <a:r>
              <a:rPr sz="4500" spc="-75" baseline="12037" dirty="0"/>
              <a:t>́</a:t>
            </a:r>
            <a:r>
              <a:rPr sz="4500" spc="97" baseline="12037" dirty="0"/>
              <a:t> </a:t>
            </a:r>
            <a:r>
              <a:rPr sz="3000" dirty="0"/>
              <a:t>t</a:t>
            </a:r>
            <a:r>
              <a:rPr sz="3000" dirty="0">
                <a:latin typeface="Arial"/>
                <a:cs typeface="Arial"/>
              </a:rPr>
              <a:t>ạ</a:t>
            </a:r>
            <a:r>
              <a:rPr sz="3000" dirty="0"/>
              <a:t>o</a:t>
            </a:r>
            <a:r>
              <a:rPr sz="3000" spc="-305" dirty="0"/>
              <a:t> </a:t>
            </a:r>
            <a:r>
              <a:rPr sz="3000" spc="-10" dirty="0"/>
              <a:t>ph</a:t>
            </a:r>
            <a:r>
              <a:rPr sz="3000" spc="-10" dirty="0">
                <a:latin typeface="Arial"/>
                <a:cs typeface="Arial"/>
              </a:rPr>
              <a:t>ả</a:t>
            </a:r>
            <a:r>
              <a:rPr sz="3000" spc="-10" dirty="0"/>
              <a:t>i</a:t>
            </a:r>
            <a:r>
              <a:rPr sz="3000" spc="-305" dirty="0"/>
              <a:t> </a:t>
            </a:r>
            <a:r>
              <a:rPr sz="3000" spc="-45" dirty="0"/>
              <a:t>đ</a:t>
            </a:r>
            <a:r>
              <a:rPr sz="3000" spc="-45" dirty="0">
                <a:latin typeface="Arial"/>
                <a:cs typeface="Arial"/>
              </a:rPr>
              <a:t>ả</a:t>
            </a:r>
            <a:r>
              <a:rPr sz="3000" spc="-45" dirty="0"/>
              <a:t>m</a:t>
            </a:r>
            <a:r>
              <a:rPr sz="3000" spc="-300" dirty="0"/>
              <a:t> </a:t>
            </a:r>
            <a:r>
              <a:rPr sz="3000" dirty="0"/>
              <a:t>b</a:t>
            </a:r>
            <a:r>
              <a:rPr sz="3000" dirty="0">
                <a:latin typeface="Arial"/>
                <a:cs typeface="Arial"/>
              </a:rPr>
              <a:t>ả</a:t>
            </a:r>
            <a:r>
              <a:rPr sz="3000" dirty="0"/>
              <a:t>o</a:t>
            </a:r>
            <a:r>
              <a:rPr sz="3000" spc="-305" dirty="0"/>
              <a:t> </a:t>
            </a:r>
            <a:r>
              <a:rPr sz="3000" spc="-25" dirty="0"/>
              <a:t>luôn</a:t>
            </a:r>
            <a:r>
              <a:rPr sz="3000" spc="-305" dirty="0"/>
              <a:t> </a:t>
            </a:r>
            <a:r>
              <a:rPr sz="3000" spc="-55" dirty="0"/>
              <a:t>trong</a:t>
            </a:r>
            <a:r>
              <a:rPr sz="3000" spc="-305" dirty="0"/>
              <a:t> </a:t>
            </a:r>
            <a:r>
              <a:rPr sz="3000" spc="-20" dirty="0"/>
              <a:t>tình</a:t>
            </a:r>
            <a:r>
              <a:rPr sz="3000" spc="-300" dirty="0"/>
              <a:t> </a:t>
            </a:r>
            <a:r>
              <a:rPr sz="3000" spc="-60" dirty="0"/>
              <a:t>tr</a:t>
            </a:r>
            <a:r>
              <a:rPr sz="3000" spc="-60" dirty="0">
                <a:latin typeface="Arial"/>
                <a:cs typeface="Arial"/>
              </a:rPr>
              <a:t>ạ</a:t>
            </a:r>
            <a:r>
              <a:rPr sz="3000" spc="-60" dirty="0"/>
              <a:t>ng</a:t>
            </a:r>
            <a:r>
              <a:rPr sz="3000" spc="-305" dirty="0"/>
              <a:t> </a:t>
            </a:r>
            <a:r>
              <a:rPr sz="3000" spc="-215" dirty="0"/>
              <a:t>tô</a:t>
            </a:r>
            <a:r>
              <a:rPr sz="4500" spc="-322" baseline="12037" dirty="0"/>
              <a:t>́</a:t>
            </a:r>
            <a:r>
              <a:rPr sz="4500" spc="-847" baseline="12037" dirty="0"/>
              <a:t> </a:t>
            </a:r>
            <a:r>
              <a:rPr sz="3000" dirty="0"/>
              <a:t>t</a:t>
            </a:r>
            <a:r>
              <a:rPr sz="3000" spc="-305" dirty="0"/>
              <a:t> </a:t>
            </a:r>
            <a:r>
              <a:rPr sz="3000" spc="-45" dirty="0"/>
              <a:t>nh</a:t>
            </a:r>
            <a:r>
              <a:rPr sz="3000" spc="-475" dirty="0"/>
              <a:t>â</a:t>
            </a:r>
            <a:r>
              <a:rPr sz="4500" spc="517" baseline="12037" dirty="0"/>
              <a:t>́</a:t>
            </a:r>
            <a:r>
              <a:rPr sz="3000" spc="-45" dirty="0"/>
              <a:t>t</a:t>
            </a:r>
            <a:r>
              <a:rPr sz="3000" spc="-300" dirty="0"/>
              <a:t> </a:t>
            </a:r>
            <a:r>
              <a:rPr sz="3000" spc="-165" dirty="0"/>
              <a:t>(không</a:t>
            </a:r>
            <a:r>
              <a:rPr sz="3000" spc="-305" dirty="0"/>
              <a:t> </a:t>
            </a:r>
            <a:r>
              <a:rPr sz="3000" spc="-40" dirty="0"/>
              <a:t>rách</a:t>
            </a:r>
            <a:r>
              <a:rPr sz="3000" spc="-305" dirty="0"/>
              <a:t> </a:t>
            </a:r>
            <a:r>
              <a:rPr sz="3000" spc="-215" dirty="0"/>
              <a:t>đô</a:t>
            </a:r>
            <a:r>
              <a:rPr sz="4500" spc="-322" baseline="12037" dirty="0"/>
              <a:t>́</a:t>
            </a:r>
            <a:r>
              <a:rPr sz="4500" spc="-847" baseline="12037" dirty="0"/>
              <a:t> </a:t>
            </a:r>
            <a:r>
              <a:rPr sz="3000" spc="-30" dirty="0"/>
              <a:t>i</a:t>
            </a:r>
            <a:r>
              <a:rPr sz="3000" spc="-300" dirty="0"/>
              <a:t> </a:t>
            </a:r>
            <a:r>
              <a:rPr sz="3000" spc="-85" dirty="0"/>
              <a:t>v</a:t>
            </a:r>
            <a:r>
              <a:rPr sz="3000" spc="-85" dirty="0">
                <a:latin typeface="Arial"/>
                <a:cs typeface="Arial"/>
              </a:rPr>
              <a:t>ớ</a:t>
            </a:r>
            <a:r>
              <a:rPr sz="3000" spc="-85" dirty="0"/>
              <a:t>i</a:t>
            </a:r>
            <a:r>
              <a:rPr sz="3000" spc="-305" dirty="0"/>
              <a:t> </a:t>
            </a:r>
            <a:r>
              <a:rPr sz="3000" spc="-25" dirty="0"/>
              <a:t>bao</a:t>
            </a:r>
            <a:r>
              <a:rPr sz="3000" spc="-305" dirty="0"/>
              <a:t> </a:t>
            </a:r>
            <a:r>
              <a:rPr sz="3000" dirty="0"/>
              <a:t>bì</a:t>
            </a:r>
            <a:r>
              <a:rPr sz="3000" spc="-305" dirty="0"/>
              <a:t> </a:t>
            </a:r>
            <a:r>
              <a:rPr sz="3000" spc="-25" dirty="0"/>
              <a:t>làm </a:t>
            </a:r>
            <a:r>
              <a:rPr sz="3000" spc="-15" dirty="0"/>
              <a:t>b</a:t>
            </a:r>
            <a:r>
              <a:rPr sz="3000" spc="-819" dirty="0"/>
              <a:t>ă</a:t>
            </a:r>
            <a:r>
              <a:rPr sz="4500" spc="-22" baseline="12037" dirty="0"/>
              <a:t>̀</a:t>
            </a:r>
            <a:r>
              <a:rPr sz="4500" spc="-442" baseline="12037" dirty="0"/>
              <a:t> </a:t>
            </a:r>
            <a:r>
              <a:rPr sz="3000" spc="-140" dirty="0"/>
              <a:t>ng</a:t>
            </a:r>
            <a:r>
              <a:rPr sz="3000" spc="-290" dirty="0"/>
              <a:t> </a:t>
            </a:r>
            <a:r>
              <a:rPr sz="3000" spc="-130" dirty="0"/>
              <a:t>gi</a:t>
            </a:r>
            <a:r>
              <a:rPr sz="3000" spc="-560" dirty="0"/>
              <a:t>â</a:t>
            </a:r>
            <a:r>
              <a:rPr sz="4500" spc="390" baseline="12037" dirty="0"/>
              <a:t>́</a:t>
            </a:r>
            <a:r>
              <a:rPr sz="3000" spc="-130" dirty="0"/>
              <a:t>y,</a:t>
            </a:r>
            <a:r>
              <a:rPr sz="3000" spc="-290" dirty="0"/>
              <a:t> </a:t>
            </a:r>
            <a:r>
              <a:rPr sz="3000" spc="-10" dirty="0"/>
              <a:t>n</a:t>
            </a:r>
            <a:r>
              <a:rPr sz="3000" spc="-10" dirty="0">
                <a:latin typeface="Arial"/>
                <a:cs typeface="Arial"/>
              </a:rPr>
              <a:t>ứ</a:t>
            </a:r>
            <a:r>
              <a:rPr sz="3000" spc="-10" dirty="0"/>
              <a:t>t</a:t>
            </a:r>
            <a:r>
              <a:rPr sz="3000" spc="-295" dirty="0"/>
              <a:t> </a:t>
            </a:r>
            <a:r>
              <a:rPr sz="3000" spc="-105" dirty="0"/>
              <a:t>v</a:t>
            </a:r>
            <a:r>
              <a:rPr sz="3000" spc="-105" dirty="0">
                <a:latin typeface="Arial"/>
                <a:cs typeface="Arial"/>
              </a:rPr>
              <a:t>ỡ</a:t>
            </a:r>
            <a:r>
              <a:rPr sz="3000" spc="-75" dirty="0">
                <a:latin typeface="Arial"/>
                <a:cs typeface="Arial"/>
              </a:rPr>
              <a:t> </a:t>
            </a:r>
            <a:r>
              <a:rPr sz="3000" spc="-215" dirty="0"/>
              <a:t>đô</a:t>
            </a:r>
            <a:r>
              <a:rPr sz="4500" spc="-322" baseline="12037" dirty="0"/>
              <a:t>́</a:t>
            </a:r>
            <a:r>
              <a:rPr sz="4500" spc="-832" baseline="12037" dirty="0"/>
              <a:t> </a:t>
            </a:r>
            <a:r>
              <a:rPr sz="3000" spc="-30" dirty="0"/>
              <a:t>i</a:t>
            </a:r>
            <a:r>
              <a:rPr sz="3000" spc="-295" dirty="0"/>
              <a:t> </a:t>
            </a:r>
            <a:r>
              <a:rPr sz="3000" spc="-85" dirty="0"/>
              <a:t>v</a:t>
            </a:r>
            <a:r>
              <a:rPr sz="3000" spc="-85" dirty="0">
                <a:latin typeface="Arial"/>
                <a:cs typeface="Arial"/>
              </a:rPr>
              <a:t>ớ</a:t>
            </a:r>
            <a:r>
              <a:rPr sz="3000" spc="-85" dirty="0"/>
              <a:t>i</a:t>
            </a:r>
            <a:r>
              <a:rPr sz="3000" spc="-290" dirty="0"/>
              <a:t> </a:t>
            </a:r>
            <a:r>
              <a:rPr sz="3000" spc="-25" dirty="0"/>
              <a:t>bao</a:t>
            </a:r>
            <a:r>
              <a:rPr sz="3000" spc="-295" dirty="0"/>
              <a:t> </a:t>
            </a:r>
            <a:r>
              <a:rPr sz="3000" dirty="0"/>
              <a:t>bì</a:t>
            </a:r>
            <a:r>
              <a:rPr sz="3000" spc="-290" dirty="0"/>
              <a:t> </a:t>
            </a:r>
            <a:r>
              <a:rPr sz="3000" spc="-60" dirty="0"/>
              <a:t>d</a:t>
            </a:r>
            <a:r>
              <a:rPr sz="3000" spc="-60" dirty="0">
                <a:latin typeface="Arial"/>
                <a:cs typeface="Arial"/>
              </a:rPr>
              <a:t>ạ</a:t>
            </a:r>
            <a:r>
              <a:rPr sz="3000" spc="-60" dirty="0"/>
              <a:t>ng</a:t>
            </a:r>
            <a:r>
              <a:rPr sz="3000" spc="-290" dirty="0"/>
              <a:t> </a:t>
            </a:r>
            <a:r>
              <a:rPr sz="3000" spc="-470" dirty="0"/>
              <a:t>ô</a:t>
            </a:r>
            <a:r>
              <a:rPr sz="4500" spc="-705" baseline="12037" dirty="0"/>
              <a:t>́</a:t>
            </a:r>
            <a:r>
              <a:rPr sz="4500" spc="-839" baseline="12037" dirty="0"/>
              <a:t> </a:t>
            </a:r>
            <a:r>
              <a:rPr sz="3000" spc="-140" dirty="0"/>
              <a:t>ng</a:t>
            </a:r>
            <a:r>
              <a:rPr sz="3000" spc="-290" dirty="0"/>
              <a:t> </a:t>
            </a:r>
            <a:r>
              <a:rPr sz="3000" spc="-160" dirty="0"/>
              <a:t>(tubes),</a:t>
            </a:r>
            <a:r>
              <a:rPr sz="3000" spc="-295" dirty="0"/>
              <a:t> </a:t>
            </a:r>
            <a:r>
              <a:rPr sz="3000" spc="-70" dirty="0"/>
              <a:t>thùng</a:t>
            </a:r>
            <a:r>
              <a:rPr sz="3000" spc="-290" dirty="0"/>
              <a:t> </a:t>
            </a:r>
            <a:r>
              <a:rPr sz="3000" spc="-65" dirty="0"/>
              <a:t>nén</a:t>
            </a:r>
            <a:r>
              <a:rPr sz="3000" spc="-295" dirty="0"/>
              <a:t> </a:t>
            </a:r>
            <a:r>
              <a:rPr sz="3000" spc="-105" dirty="0"/>
              <a:t>(pressure</a:t>
            </a:r>
            <a:r>
              <a:rPr sz="3000" spc="-290" dirty="0"/>
              <a:t> </a:t>
            </a:r>
            <a:r>
              <a:rPr sz="3000" spc="-145" dirty="0"/>
              <a:t>drums),</a:t>
            </a:r>
            <a:r>
              <a:rPr sz="3000" spc="-295" dirty="0"/>
              <a:t> </a:t>
            </a:r>
            <a:r>
              <a:rPr sz="3000" spc="-10" dirty="0"/>
              <a:t>xylanh </a:t>
            </a:r>
            <a:r>
              <a:rPr sz="3000" spc="-95" dirty="0"/>
              <a:t>(cylinders)</a:t>
            </a:r>
            <a:r>
              <a:rPr sz="3000" spc="-245" dirty="0"/>
              <a:t> </a:t>
            </a:r>
            <a:r>
              <a:rPr sz="3000" spc="-345" dirty="0"/>
              <a:t>,…</a:t>
            </a:r>
            <a:endParaRPr sz="3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3950"/>
          </a:p>
          <a:p>
            <a:pPr marL="685165">
              <a:lnSpc>
                <a:spcPct val="100000"/>
              </a:lnSpc>
            </a:pPr>
            <a:r>
              <a:rPr dirty="0"/>
              <a:t>Ph</a:t>
            </a:r>
            <a:r>
              <a:rPr dirty="0">
                <a:latin typeface="Arial"/>
                <a:cs typeface="Arial"/>
              </a:rPr>
              <a:t>ả</a:t>
            </a:r>
            <a:r>
              <a:rPr dirty="0"/>
              <a:t>i</a:t>
            </a:r>
            <a:r>
              <a:rPr spc="-290" dirty="0"/>
              <a:t> </a:t>
            </a:r>
            <a:r>
              <a:rPr spc="65" dirty="0"/>
              <a:t>có</a:t>
            </a:r>
            <a:r>
              <a:rPr spc="-295" dirty="0"/>
              <a:t> </a:t>
            </a:r>
            <a:r>
              <a:rPr spc="-15" dirty="0"/>
              <a:t>đ</a:t>
            </a:r>
            <a:r>
              <a:rPr spc="-819" dirty="0"/>
              <a:t>â</a:t>
            </a:r>
            <a:r>
              <a:rPr sz="4500" spc="-22" baseline="12037" dirty="0"/>
              <a:t>̀</a:t>
            </a:r>
            <a:r>
              <a:rPr sz="4500" spc="-427" baseline="12037" dirty="0"/>
              <a:t> </a:t>
            </a:r>
            <a:r>
              <a:rPr sz="3000" spc="-95" dirty="0"/>
              <a:t>y</a:t>
            </a:r>
            <a:r>
              <a:rPr sz="3000" spc="-295" dirty="0"/>
              <a:t> </a:t>
            </a:r>
            <a:r>
              <a:rPr sz="3000" spc="114" dirty="0"/>
              <a:t>đ</a:t>
            </a:r>
            <a:r>
              <a:rPr sz="3000" spc="114" dirty="0">
                <a:latin typeface="Arial"/>
                <a:cs typeface="Arial"/>
              </a:rPr>
              <a:t>ủ</a:t>
            </a:r>
            <a:r>
              <a:rPr sz="3000" spc="-70" dirty="0">
                <a:latin typeface="Arial"/>
                <a:cs typeface="Arial"/>
              </a:rPr>
              <a:t> </a:t>
            </a:r>
            <a:r>
              <a:rPr sz="3000" dirty="0"/>
              <a:t>các</a:t>
            </a:r>
            <a:r>
              <a:rPr sz="3000" spc="-290" dirty="0"/>
              <a:t> </a:t>
            </a:r>
            <a:r>
              <a:rPr sz="3000" spc="-185" dirty="0"/>
              <a:t>ký</a:t>
            </a:r>
            <a:r>
              <a:rPr sz="3000" spc="-290" dirty="0"/>
              <a:t> </a:t>
            </a:r>
            <a:r>
              <a:rPr sz="3000" spc="-175" dirty="0"/>
              <a:t>mã</a:t>
            </a:r>
            <a:r>
              <a:rPr sz="3000" spc="-290" dirty="0"/>
              <a:t> </a:t>
            </a:r>
            <a:r>
              <a:rPr sz="3000" spc="-45" dirty="0"/>
              <a:t>hi</a:t>
            </a:r>
            <a:r>
              <a:rPr sz="3000" spc="-45" dirty="0">
                <a:latin typeface="Arial"/>
                <a:cs typeface="Arial"/>
              </a:rPr>
              <a:t>ệ</a:t>
            </a:r>
            <a:r>
              <a:rPr sz="3000" spc="-45" dirty="0"/>
              <a:t>u</a:t>
            </a:r>
            <a:r>
              <a:rPr sz="3000" spc="-290" dirty="0"/>
              <a:t> </a:t>
            </a:r>
            <a:r>
              <a:rPr sz="3000" dirty="0"/>
              <a:t>ch</a:t>
            </a:r>
            <a:r>
              <a:rPr sz="3000" dirty="0">
                <a:latin typeface="Arial"/>
                <a:cs typeface="Arial"/>
              </a:rPr>
              <a:t>ỉ</a:t>
            </a:r>
            <a:r>
              <a:rPr sz="3000" spc="-70" dirty="0">
                <a:latin typeface="Arial"/>
                <a:cs typeface="Arial"/>
              </a:rPr>
              <a:t> </a:t>
            </a:r>
            <a:r>
              <a:rPr sz="3000" spc="-265" dirty="0"/>
              <a:t>dâ</a:t>
            </a:r>
            <a:r>
              <a:rPr sz="4500" spc="-397" baseline="12037" dirty="0"/>
              <a:t>̃</a:t>
            </a:r>
            <a:r>
              <a:rPr sz="4500" spc="-914" baseline="12037" dirty="0"/>
              <a:t> </a:t>
            </a:r>
            <a:r>
              <a:rPr sz="3000" spc="-65" dirty="0"/>
              <a:t>n</a:t>
            </a:r>
            <a:r>
              <a:rPr sz="3000" spc="-290" dirty="0"/>
              <a:t> </a:t>
            </a:r>
            <a:r>
              <a:rPr sz="3000" spc="-100" dirty="0"/>
              <a:t>an</a:t>
            </a:r>
            <a:r>
              <a:rPr sz="3000" spc="-290" dirty="0"/>
              <a:t> </a:t>
            </a:r>
            <a:r>
              <a:rPr sz="3000" spc="-10" dirty="0"/>
              <a:t>toàn.</a:t>
            </a:r>
            <a:endParaRPr sz="3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3950"/>
          </a:p>
          <a:p>
            <a:pPr marL="685165">
              <a:lnSpc>
                <a:spcPct val="100000"/>
              </a:lnSpc>
            </a:pPr>
            <a:r>
              <a:rPr dirty="0"/>
              <a:t>Ph</a:t>
            </a:r>
            <a:r>
              <a:rPr dirty="0">
                <a:latin typeface="Arial"/>
                <a:cs typeface="Arial"/>
              </a:rPr>
              <a:t>ả</a:t>
            </a:r>
            <a:r>
              <a:rPr dirty="0"/>
              <a:t>i</a:t>
            </a:r>
            <a:r>
              <a:rPr spc="-300" dirty="0"/>
              <a:t> </a:t>
            </a:r>
            <a:r>
              <a:rPr spc="114" dirty="0"/>
              <a:t>đ</a:t>
            </a:r>
            <a:r>
              <a:rPr spc="114" dirty="0">
                <a:latin typeface="Arial"/>
                <a:cs typeface="Arial"/>
              </a:rPr>
              <a:t>ủ</a:t>
            </a:r>
            <a:r>
              <a:rPr spc="-75" dirty="0">
                <a:latin typeface="Arial"/>
                <a:cs typeface="Arial"/>
              </a:rPr>
              <a:t> </a:t>
            </a:r>
            <a:r>
              <a:rPr spc="-5" dirty="0"/>
              <a:t>b</a:t>
            </a:r>
            <a:r>
              <a:rPr spc="-740" dirty="0"/>
              <a:t>ê</a:t>
            </a:r>
            <a:r>
              <a:rPr sz="4500" spc="-7" baseline="12037" dirty="0"/>
              <a:t>̀</a:t>
            </a:r>
            <a:r>
              <a:rPr sz="4500" spc="-494" baseline="12037" dirty="0"/>
              <a:t> </a:t>
            </a:r>
            <a:r>
              <a:rPr sz="3000" spc="-65" dirty="0"/>
              <a:t>n</a:t>
            </a:r>
            <a:r>
              <a:rPr sz="3000" spc="-295" dirty="0"/>
              <a:t> </a:t>
            </a:r>
            <a:r>
              <a:rPr sz="3000" dirty="0"/>
              <a:t>đ</a:t>
            </a:r>
            <a:r>
              <a:rPr sz="3000" dirty="0">
                <a:latin typeface="Arial"/>
                <a:cs typeface="Arial"/>
              </a:rPr>
              <a:t>ể</a:t>
            </a:r>
            <a:r>
              <a:rPr sz="3000" spc="-75" dirty="0">
                <a:latin typeface="Arial"/>
                <a:cs typeface="Arial"/>
              </a:rPr>
              <a:t> </a:t>
            </a:r>
            <a:r>
              <a:rPr sz="3000" dirty="0"/>
              <a:t>ch</a:t>
            </a:r>
            <a:r>
              <a:rPr sz="3000" dirty="0">
                <a:latin typeface="Arial"/>
                <a:cs typeface="Arial"/>
              </a:rPr>
              <a:t>ị</a:t>
            </a:r>
            <a:r>
              <a:rPr sz="3000" dirty="0"/>
              <a:t>u</a:t>
            </a:r>
            <a:r>
              <a:rPr sz="3000" spc="-295" dirty="0"/>
              <a:t> </a:t>
            </a:r>
            <a:r>
              <a:rPr sz="3000" dirty="0"/>
              <a:t>đ</a:t>
            </a:r>
            <a:r>
              <a:rPr sz="3000" dirty="0">
                <a:latin typeface="Arial"/>
                <a:cs typeface="Arial"/>
              </a:rPr>
              <a:t>ượ</a:t>
            </a:r>
            <a:r>
              <a:rPr sz="3000" dirty="0"/>
              <a:t>c</a:t>
            </a:r>
            <a:r>
              <a:rPr sz="3000" spc="-295" dirty="0"/>
              <a:t> </a:t>
            </a:r>
            <a:r>
              <a:rPr sz="3000" dirty="0"/>
              <a:t>các</a:t>
            </a:r>
            <a:r>
              <a:rPr sz="3000" spc="-295" dirty="0"/>
              <a:t> </a:t>
            </a:r>
            <a:r>
              <a:rPr sz="3000" spc="-10" dirty="0"/>
              <a:t>đi</a:t>
            </a:r>
            <a:r>
              <a:rPr sz="3000" spc="-745" dirty="0"/>
              <a:t>ê</a:t>
            </a:r>
            <a:r>
              <a:rPr sz="4500" spc="-15" baseline="12037" dirty="0"/>
              <a:t>̀</a:t>
            </a:r>
            <a:r>
              <a:rPr sz="4500" spc="-494" baseline="12037" dirty="0"/>
              <a:t> </a:t>
            </a:r>
            <a:r>
              <a:rPr sz="3000" spc="-85" dirty="0"/>
              <a:t>u</a:t>
            </a:r>
            <a:r>
              <a:rPr sz="3000" spc="-295" dirty="0"/>
              <a:t> </a:t>
            </a:r>
            <a:r>
              <a:rPr sz="3000" spc="-95" dirty="0"/>
              <a:t>ki</a:t>
            </a:r>
            <a:r>
              <a:rPr sz="3000" spc="-95" dirty="0">
                <a:latin typeface="Arial"/>
                <a:cs typeface="Arial"/>
              </a:rPr>
              <a:t>ệ</a:t>
            </a:r>
            <a:r>
              <a:rPr sz="3000" spc="-95" dirty="0"/>
              <a:t>n</a:t>
            </a:r>
            <a:r>
              <a:rPr sz="3000" spc="-300" dirty="0"/>
              <a:t> </a:t>
            </a:r>
            <a:r>
              <a:rPr sz="3000" spc="-60" dirty="0"/>
              <a:t>thông</a:t>
            </a:r>
            <a:r>
              <a:rPr sz="3000" spc="-295" dirty="0"/>
              <a:t> </a:t>
            </a:r>
            <a:r>
              <a:rPr sz="3000" spc="-75" dirty="0"/>
              <a:t>th</a:t>
            </a:r>
            <a:r>
              <a:rPr sz="3000" spc="-75" dirty="0">
                <a:latin typeface="Arial"/>
                <a:cs typeface="Arial"/>
              </a:rPr>
              <a:t>ườ</a:t>
            </a:r>
            <a:r>
              <a:rPr sz="3000" spc="-75" dirty="0"/>
              <a:t>ng</a:t>
            </a:r>
            <a:r>
              <a:rPr sz="3000" spc="-295" dirty="0"/>
              <a:t> </a:t>
            </a:r>
            <a:r>
              <a:rPr sz="3000" spc="-55" dirty="0"/>
              <a:t>trong</a:t>
            </a:r>
            <a:r>
              <a:rPr sz="3000" spc="-295" dirty="0"/>
              <a:t> </a:t>
            </a:r>
            <a:r>
              <a:rPr sz="3000" spc="-125" dirty="0"/>
              <a:t>khi</a:t>
            </a:r>
            <a:r>
              <a:rPr sz="3000" spc="-295" dirty="0"/>
              <a:t> </a:t>
            </a:r>
            <a:r>
              <a:rPr sz="3000" spc="-75" dirty="0"/>
              <a:t>x</a:t>
            </a:r>
            <a:r>
              <a:rPr sz="3000" spc="-459" dirty="0"/>
              <a:t>ê</a:t>
            </a:r>
            <a:r>
              <a:rPr sz="4500" spc="427" baseline="12037" dirty="0"/>
              <a:t>́</a:t>
            </a:r>
            <a:r>
              <a:rPr sz="3000" spc="-75" dirty="0"/>
              <a:t>p</a:t>
            </a:r>
            <a:r>
              <a:rPr sz="3000" spc="-290" dirty="0"/>
              <a:t> </a:t>
            </a:r>
            <a:r>
              <a:rPr sz="3000" dirty="0"/>
              <a:t>d</a:t>
            </a:r>
            <a:r>
              <a:rPr sz="3000" dirty="0">
                <a:latin typeface="Arial"/>
                <a:cs typeface="Arial"/>
              </a:rPr>
              <a:t>ỡ</a:t>
            </a:r>
            <a:r>
              <a:rPr sz="3000" spc="-80" dirty="0">
                <a:latin typeface="Arial"/>
                <a:cs typeface="Arial"/>
              </a:rPr>
              <a:t> </a:t>
            </a:r>
            <a:r>
              <a:rPr sz="3000" spc="-114" dirty="0"/>
              <a:t>và</a:t>
            </a:r>
            <a:r>
              <a:rPr sz="3000" spc="-295" dirty="0"/>
              <a:t> </a:t>
            </a:r>
            <a:r>
              <a:rPr sz="3000" spc="-50" dirty="0"/>
              <a:t>v</a:t>
            </a:r>
            <a:r>
              <a:rPr sz="3000" spc="-50" dirty="0">
                <a:latin typeface="Arial"/>
                <a:cs typeface="Arial"/>
              </a:rPr>
              <a:t>ậ</a:t>
            </a:r>
            <a:r>
              <a:rPr sz="3000" spc="-50" dirty="0"/>
              <a:t>n</a:t>
            </a:r>
            <a:r>
              <a:rPr sz="3000" spc="-295" dirty="0"/>
              <a:t> </a:t>
            </a:r>
            <a:r>
              <a:rPr sz="3000" spc="-10" dirty="0"/>
              <a:t>chuy</a:t>
            </a:r>
            <a:r>
              <a:rPr sz="3000" spc="-10" dirty="0">
                <a:latin typeface="Arial"/>
                <a:cs typeface="Arial"/>
              </a:rPr>
              <a:t>ể</a:t>
            </a:r>
            <a:r>
              <a:rPr sz="3000" spc="-10" dirty="0"/>
              <a:t>n.</a:t>
            </a:r>
            <a:endParaRPr sz="3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2639695" cy="2162175"/>
            <a:chOff x="0" y="0"/>
            <a:chExt cx="2639695" cy="2162175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639695" cy="2162175"/>
            </a:xfrm>
            <a:custGeom>
              <a:avLst/>
              <a:gdLst/>
              <a:ahLst/>
              <a:cxnLst/>
              <a:rect l="l" t="t" r="r" b="b"/>
              <a:pathLst>
                <a:path w="2639695" h="2162175">
                  <a:moveTo>
                    <a:pt x="2639395" y="0"/>
                  </a:moveTo>
                  <a:lnTo>
                    <a:pt x="1689423" y="0"/>
                  </a:lnTo>
                  <a:lnTo>
                    <a:pt x="1677857" y="13169"/>
                  </a:lnTo>
                  <a:lnTo>
                    <a:pt x="1647467" y="47245"/>
                  </a:lnTo>
                  <a:lnTo>
                    <a:pt x="1616820" y="81085"/>
                  </a:lnTo>
                  <a:lnTo>
                    <a:pt x="1585919" y="114689"/>
                  </a:lnTo>
                  <a:lnTo>
                    <a:pt x="1554764" y="148055"/>
                  </a:lnTo>
                  <a:lnTo>
                    <a:pt x="1523357" y="181182"/>
                  </a:lnTo>
                  <a:lnTo>
                    <a:pt x="1491700" y="214068"/>
                  </a:lnTo>
                  <a:lnTo>
                    <a:pt x="1459794" y="246711"/>
                  </a:lnTo>
                  <a:lnTo>
                    <a:pt x="1427641" y="279109"/>
                  </a:lnTo>
                  <a:lnTo>
                    <a:pt x="1395242" y="311262"/>
                  </a:lnTo>
                  <a:lnTo>
                    <a:pt x="1362599" y="343168"/>
                  </a:lnTo>
                  <a:lnTo>
                    <a:pt x="1329714" y="374825"/>
                  </a:lnTo>
                  <a:lnTo>
                    <a:pt x="1296587" y="406232"/>
                  </a:lnTo>
                  <a:lnTo>
                    <a:pt x="1263221" y="437387"/>
                  </a:lnTo>
                  <a:lnTo>
                    <a:pt x="1229617" y="468288"/>
                  </a:lnTo>
                  <a:lnTo>
                    <a:pt x="1195776" y="498935"/>
                  </a:lnTo>
                  <a:lnTo>
                    <a:pt x="1161701" y="529325"/>
                  </a:lnTo>
                  <a:lnTo>
                    <a:pt x="1127392" y="559457"/>
                  </a:lnTo>
                  <a:lnTo>
                    <a:pt x="1092851" y="589329"/>
                  </a:lnTo>
                  <a:lnTo>
                    <a:pt x="1058080" y="618941"/>
                  </a:lnTo>
                  <a:lnTo>
                    <a:pt x="1023080" y="648289"/>
                  </a:lnTo>
                  <a:lnTo>
                    <a:pt x="987854" y="677374"/>
                  </a:lnTo>
                  <a:lnTo>
                    <a:pt x="952401" y="706192"/>
                  </a:lnTo>
                  <a:lnTo>
                    <a:pt x="916724" y="734744"/>
                  </a:lnTo>
                  <a:lnTo>
                    <a:pt x="880825" y="763027"/>
                  </a:lnTo>
                  <a:lnTo>
                    <a:pt x="844705" y="791039"/>
                  </a:lnTo>
                  <a:lnTo>
                    <a:pt x="808365" y="818779"/>
                  </a:lnTo>
                  <a:lnTo>
                    <a:pt x="771807" y="846246"/>
                  </a:lnTo>
                  <a:lnTo>
                    <a:pt x="735033" y="873438"/>
                  </a:lnTo>
                  <a:lnTo>
                    <a:pt x="698044" y="900353"/>
                  </a:lnTo>
                  <a:lnTo>
                    <a:pt x="660841" y="926991"/>
                  </a:lnTo>
                  <a:lnTo>
                    <a:pt x="623427" y="953349"/>
                  </a:lnTo>
                  <a:lnTo>
                    <a:pt x="585803" y="979425"/>
                  </a:lnTo>
                  <a:lnTo>
                    <a:pt x="547969" y="1005219"/>
                  </a:lnTo>
                  <a:lnTo>
                    <a:pt x="509929" y="1030729"/>
                  </a:lnTo>
                  <a:lnTo>
                    <a:pt x="471683" y="1055953"/>
                  </a:lnTo>
                  <a:lnTo>
                    <a:pt x="433233" y="1080889"/>
                  </a:lnTo>
                  <a:lnTo>
                    <a:pt x="394580" y="1105537"/>
                  </a:lnTo>
                  <a:lnTo>
                    <a:pt x="355727" y="1129894"/>
                  </a:lnTo>
                  <a:lnTo>
                    <a:pt x="316674" y="1153960"/>
                  </a:lnTo>
                  <a:lnTo>
                    <a:pt x="277423" y="1177732"/>
                  </a:lnTo>
                  <a:lnTo>
                    <a:pt x="237975" y="1201209"/>
                  </a:lnTo>
                  <a:lnTo>
                    <a:pt x="198333" y="1224389"/>
                  </a:lnTo>
                  <a:lnTo>
                    <a:pt x="158498" y="1247271"/>
                  </a:lnTo>
                  <a:lnTo>
                    <a:pt x="118471" y="1269854"/>
                  </a:lnTo>
                  <a:lnTo>
                    <a:pt x="78253" y="1292135"/>
                  </a:lnTo>
                  <a:lnTo>
                    <a:pt x="37847" y="1314114"/>
                  </a:lnTo>
                  <a:lnTo>
                    <a:pt x="0" y="1334323"/>
                  </a:lnTo>
                  <a:lnTo>
                    <a:pt x="0" y="2162028"/>
                  </a:lnTo>
                  <a:lnTo>
                    <a:pt x="65233" y="2131810"/>
                  </a:lnTo>
                  <a:lnTo>
                    <a:pt x="158823" y="2086871"/>
                  </a:lnTo>
                  <a:lnTo>
                    <a:pt x="251605" y="2040529"/>
                  </a:lnTo>
                  <a:lnTo>
                    <a:pt x="343565" y="1992796"/>
                  </a:lnTo>
                  <a:lnTo>
                    <a:pt x="389233" y="1968413"/>
                  </a:lnTo>
                  <a:lnTo>
                    <a:pt x="434690" y="1943687"/>
                  </a:lnTo>
                  <a:lnTo>
                    <a:pt x="479935" y="1918621"/>
                  </a:lnTo>
                  <a:lnTo>
                    <a:pt x="524966" y="1893216"/>
                  </a:lnTo>
                  <a:lnTo>
                    <a:pt x="569781" y="1867474"/>
                  </a:lnTo>
                  <a:lnTo>
                    <a:pt x="614378" y="1841397"/>
                  </a:lnTo>
                  <a:lnTo>
                    <a:pt x="658756" y="1814985"/>
                  </a:lnTo>
                  <a:lnTo>
                    <a:pt x="702914" y="1788242"/>
                  </a:lnTo>
                  <a:lnTo>
                    <a:pt x="746848" y="1761169"/>
                  </a:lnTo>
                  <a:lnTo>
                    <a:pt x="790558" y="1733768"/>
                  </a:lnTo>
                  <a:lnTo>
                    <a:pt x="834042" y="1706040"/>
                  </a:lnTo>
                  <a:lnTo>
                    <a:pt x="877298" y="1677986"/>
                  </a:lnTo>
                  <a:lnTo>
                    <a:pt x="920324" y="1649610"/>
                  </a:lnTo>
                  <a:lnTo>
                    <a:pt x="963119" y="1620912"/>
                  </a:lnTo>
                  <a:lnTo>
                    <a:pt x="1005681" y="1591894"/>
                  </a:lnTo>
                  <a:lnTo>
                    <a:pt x="1048008" y="1562558"/>
                  </a:lnTo>
                  <a:lnTo>
                    <a:pt x="1090098" y="1532906"/>
                  </a:lnTo>
                  <a:lnTo>
                    <a:pt x="1131950" y="1502940"/>
                  </a:lnTo>
                  <a:lnTo>
                    <a:pt x="1173562" y="1472660"/>
                  </a:lnTo>
                  <a:lnTo>
                    <a:pt x="1214932" y="1442070"/>
                  </a:lnTo>
                  <a:lnTo>
                    <a:pt x="1256058" y="1411170"/>
                  </a:lnTo>
                  <a:lnTo>
                    <a:pt x="1296940" y="1379963"/>
                  </a:lnTo>
                  <a:lnTo>
                    <a:pt x="1337574" y="1348449"/>
                  </a:lnTo>
                  <a:lnTo>
                    <a:pt x="1377960" y="1316632"/>
                  </a:lnTo>
                  <a:lnTo>
                    <a:pt x="1418095" y="1284512"/>
                  </a:lnTo>
                  <a:lnTo>
                    <a:pt x="1457978" y="1252091"/>
                  </a:lnTo>
                  <a:lnTo>
                    <a:pt x="1497607" y="1219371"/>
                  </a:lnTo>
                  <a:lnTo>
                    <a:pt x="1536980" y="1186355"/>
                  </a:lnTo>
                  <a:lnTo>
                    <a:pt x="1576097" y="1153042"/>
                  </a:lnTo>
                  <a:lnTo>
                    <a:pt x="1614953" y="1119436"/>
                  </a:lnTo>
                  <a:lnTo>
                    <a:pt x="1653550" y="1085538"/>
                  </a:lnTo>
                  <a:lnTo>
                    <a:pt x="1691883" y="1051350"/>
                  </a:lnTo>
                  <a:lnTo>
                    <a:pt x="1729952" y="1016873"/>
                  </a:lnTo>
                  <a:lnTo>
                    <a:pt x="1767755" y="982109"/>
                  </a:lnTo>
                  <a:lnTo>
                    <a:pt x="1805291" y="947060"/>
                  </a:lnTo>
                  <a:lnTo>
                    <a:pt x="1842557" y="911728"/>
                  </a:lnTo>
                  <a:lnTo>
                    <a:pt x="1879551" y="876114"/>
                  </a:lnTo>
                  <a:lnTo>
                    <a:pt x="1916273" y="840221"/>
                  </a:lnTo>
                  <a:lnTo>
                    <a:pt x="1952720" y="804049"/>
                  </a:lnTo>
                  <a:lnTo>
                    <a:pt x="1988890" y="767600"/>
                  </a:lnTo>
                  <a:lnTo>
                    <a:pt x="2024782" y="730877"/>
                  </a:lnTo>
                  <a:lnTo>
                    <a:pt x="2060395" y="693882"/>
                  </a:lnTo>
                  <a:lnTo>
                    <a:pt x="2095725" y="656614"/>
                  </a:lnTo>
                  <a:lnTo>
                    <a:pt x="2130899" y="618941"/>
                  </a:lnTo>
                  <a:lnTo>
                    <a:pt x="2165535" y="581273"/>
                  </a:lnTo>
                  <a:lnTo>
                    <a:pt x="2200010" y="543203"/>
                  </a:lnTo>
                  <a:lnTo>
                    <a:pt x="2234197" y="504868"/>
                  </a:lnTo>
                  <a:lnTo>
                    <a:pt x="2268094" y="466271"/>
                  </a:lnTo>
                  <a:lnTo>
                    <a:pt x="2301698" y="427413"/>
                  </a:lnTo>
                  <a:lnTo>
                    <a:pt x="2335009" y="388296"/>
                  </a:lnTo>
                  <a:lnTo>
                    <a:pt x="2368024" y="348922"/>
                  </a:lnTo>
                  <a:lnTo>
                    <a:pt x="2400742" y="309292"/>
                  </a:lnTo>
                  <a:lnTo>
                    <a:pt x="2433161" y="269408"/>
                  </a:lnTo>
                  <a:lnTo>
                    <a:pt x="2465279" y="229272"/>
                  </a:lnTo>
                  <a:lnTo>
                    <a:pt x="2497095" y="188885"/>
                  </a:lnTo>
                  <a:lnTo>
                    <a:pt x="2528607" y="148250"/>
                  </a:lnTo>
                  <a:lnTo>
                    <a:pt x="2559812" y="107368"/>
                  </a:lnTo>
                  <a:lnTo>
                    <a:pt x="2590710" y="66240"/>
                  </a:lnTo>
                  <a:lnTo>
                    <a:pt x="2621299" y="24870"/>
                  </a:lnTo>
                  <a:lnTo>
                    <a:pt x="2639395" y="0"/>
                  </a:lnTo>
                  <a:close/>
                </a:path>
              </a:pathLst>
            </a:custGeom>
            <a:solidFill>
              <a:srgbClr val="FFFFFF">
                <a:alpha val="119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543957" y="763582"/>
              <a:ext cx="393700" cy="342900"/>
            </a:xfrm>
            <a:custGeom>
              <a:avLst/>
              <a:gdLst/>
              <a:ahLst/>
              <a:cxnLst/>
              <a:rect l="l" t="t" r="r" b="b"/>
              <a:pathLst>
                <a:path w="393700" h="342900">
                  <a:moveTo>
                    <a:pt x="199612" y="342461"/>
                  </a:moveTo>
                  <a:lnTo>
                    <a:pt x="0" y="342461"/>
                  </a:lnTo>
                  <a:lnTo>
                    <a:pt x="197722" y="0"/>
                  </a:lnTo>
                  <a:lnTo>
                    <a:pt x="393629" y="0"/>
                  </a:lnTo>
                  <a:lnTo>
                    <a:pt x="393629" y="6417"/>
                  </a:lnTo>
                  <a:lnTo>
                    <a:pt x="199612" y="342461"/>
                  </a:lnTo>
                  <a:close/>
                </a:path>
              </a:pathLst>
            </a:custGeom>
            <a:solidFill>
              <a:srgbClr val="BE1B2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634226" y="577462"/>
              <a:ext cx="303530" cy="186690"/>
            </a:xfrm>
            <a:custGeom>
              <a:avLst/>
              <a:gdLst/>
              <a:ahLst/>
              <a:cxnLst/>
              <a:rect l="l" t="t" r="r" b="b"/>
              <a:pathLst>
                <a:path w="303530" h="186690">
                  <a:moveTo>
                    <a:pt x="303359" y="186120"/>
                  </a:moveTo>
                  <a:lnTo>
                    <a:pt x="107452" y="186120"/>
                  </a:lnTo>
                  <a:lnTo>
                    <a:pt x="0" y="0"/>
                  </a:lnTo>
                  <a:lnTo>
                    <a:pt x="199604" y="0"/>
                  </a:lnTo>
                  <a:lnTo>
                    <a:pt x="303359" y="179703"/>
                  </a:lnTo>
                  <a:lnTo>
                    <a:pt x="303359" y="186120"/>
                  </a:lnTo>
                  <a:close/>
                </a:path>
              </a:pathLst>
            </a:custGeom>
            <a:solidFill>
              <a:srgbClr val="F62F2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299512" y="421121"/>
              <a:ext cx="397510" cy="342900"/>
            </a:xfrm>
            <a:custGeom>
              <a:avLst/>
              <a:gdLst/>
              <a:ahLst/>
              <a:cxnLst/>
              <a:rect l="l" t="t" r="r" b="b"/>
              <a:pathLst>
                <a:path w="397510" h="342900">
                  <a:moveTo>
                    <a:pt x="397329" y="342461"/>
                  </a:moveTo>
                  <a:lnTo>
                    <a:pt x="197719" y="342461"/>
                  </a:lnTo>
                  <a:lnTo>
                    <a:pt x="0" y="0"/>
                  </a:lnTo>
                  <a:lnTo>
                    <a:pt x="199612" y="0"/>
                  </a:lnTo>
                  <a:lnTo>
                    <a:pt x="397329" y="342461"/>
                  </a:lnTo>
                  <a:close/>
                </a:path>
              </a:pathLst>
            </a:custGeom>
            <a:solidFill>
              <a:srgbClr val="73737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389777" y="763582"/>
              <a:ext cx="307340" cy="186690"/>
            </a:xfrm>
            <a:custGeom>
              <a:avLst/>
              <a:gdLst/>
              <a:ahLst/>
              <a:cxnLst/>
              <a:rect l="l" t="t" r="r" b="b"/>
              <a:pathLst>
                <a:path w="307339" h="186690">
                  <a:moveTo>
                    <a:pt x="199612" y="186120"/>
                  </a:moveTo>
                  <a:lnTo>
                    <a:pt x="0" y="186120"/>
                  </a:lnTo>
                  <a:lnTo>
                    <a:pt x="107455" y="0"/>
                  </a:lnTo>
                  <a:lnTo>
                    <a:pt x="307064" y="0"/>
                  </a:lnTo>
                  <a:lnTo>
                    <a:pt x="199612" y="1861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/>
          <p:nvPr/>
        </p:nvSpPr>
        <p:spPr>
          <a:xfrm>
            <a:off x="0" y="7567210"/>
            <a:ext cx="2513965" cy="2720340"/>
          </a:xfrm>
          <a:custGeom>
            <a:avLst/>
            <a:gdLst/>
            <a:ahLst/>
            <a:cxnLst/>
            <a:rect l="l" t="t" r="r" b="b"/>
            <a:pathLst>
              <a:path w="2513965" h="2720340">
                <a:moveTo>
                  <a:pt x="2513634" y="2719789"/>
                </a:moveTo>
                <a:lnTo>
                  <a:pt x="1668438" y="2719789"/>
                </a:lnTo>
                <a:lnTo>
                  <a:pt x="1661284" y="2707554"/>
                </a:lnTo>
                <a:lnTo>
                  <a:pt x="1637807" y="2668107"/>
                </a:lnTo>
                <a:lnTo>
                  <a:pt x="1614035" y="2628856"/>
                </a:lnTo>
                <a:lnTo>
                  <a:pt x="1589970" y="2589803"/>
                </a:lnTo>
                <a:lnTo>
                  <a:pt x="1565613" y="2550949"/>
                </a:lnTo>
                <a:lnTo>
                  <a:pt x="1540965" y="2512297"/>
                </a:lnTo>
                <a:lnTo>
                  <a:pt x="1516028" y="2473847"/>
                </a:lnTo>
                <a:lnTo>
                  <a:pt x="1490804" y="2435601"/>
                </a:lnTo>
                <a:lnTo>
                  <a:pt x="1465295" y="2397560"/>
                </a:lnTo>
                <a:lnTo>
                  <a:pt x="1439501" y="2359727"/>
                </a:lnTo>
                <a:lnTo>
                  <a:pt x="1413424" y="2322103"/>
                </a:lnTo>
                <a:lnTo>
                  <a:pt x="1387066" y="2284689"/>
                </a:lnTo>
                <a:lnTo>
                  <a:pt x="1360429" y="2247486"/>
                </a:lnTo>
                <a:lnTo>
                  <a:pt x="1333514" y="2210497"/>
                </a:lnTo>
                <a:lnTo>
                  <a:pt x="1306322" y="2173723"/>
                </a:lnTo>
                <a:lnTo>
                  <a:pt x="1278855" y="2137165"/>
                </a:lnTo>
                <a:lnTo>
                  <a:pt x="1251114" y="2100825"/>
                </a:lnTo>
                <a:lnTo>
                  <a:pt x="1223102" y="2064705"/>
                </a:lnTo>
                <a:lnTo>
                  <a:pt x="1194819" y="2028806"/>
                </a:lnTo>
                <a:lnTo>
                  <a:pt x="1166268" y="1993129"/>
                </a:lnTo>
                <a:lnTo>
                  <a:pt x="1137449" y="1957676"/>
                </a:lnTo>
                <a:lnTo>
                  <a:pt x="1108365" y="1922449"/>
                </a:lnTo>
                <a:lnTo>
                  <a:pt x="1079016" y="1887450"/>
                </a:lnTo>
                <a:lnTo>
                  <a:pt x="1049405" y="1852679"/>
                </a:lnTo>
                <a:lnTo>
                  <a:pt x="1019532" y="1818138"/>
                </a:lnTo>
                <a:lnTo>
                  <a:pt x="989400" y="1783829"/>
                </a:lnTo>
                <a:lnTo>
                  <a:pt x="959010" y="1749753"/>
                </a:lnTo>
                <a:lnTo>
                  <a:pt x="928364" y="1715913"/>
                </a:lnTo>
                <a:lnTo>
                  <a:pt x="897462" y="1682309"/>
                </a:lnTo>
                <a:lnTo>
                  <a:pt x="866307" y="1648943"/>
                </a:lnTo>
                <a:lnTo>
                  <a:pt x="834901" y="1615816"/>
                </a:lnTo>
                <a:lnTo>
                  <a:pt x="803244" y="1582930"/>
                </a:lnTo>
                <a:lnTo>
                  <a:pt x="771338" y="1550287"/>
                </a:lnTo>
                <a:lnTo>
                  <a:pt x="739185" y="1517889"/>
                </a:lnTo>
                <a:lnTo>
                  <a:pt x="706786" y="1485736"/>
                </a:lnTo>
                <a:lnTo>
                  <a:pt x="674143" y="1453830"/>
                </a:lnTo>
                <a:lnTo>
                  <a:pt x="641257" y="1422173"/>
                </a:lnTo>
                <a:lnTo>
                  <a:pt x="608131" y="1390766"/>
                </a:lnTo>
                <a:lnTo>
                  <a:pt x="574765" y="1359611"/>
                </a:lnTo>
                <a:lnTo>
                  <a:pt x="541161" y="1328710"/>
                </a:lnTo>
                <a:lnTo>
                  <a:pt x="507320" y="1298063"/>
                </a:lnTo>
                <a:lnTo>
                  <a:pt x="473244" y="1267673"/>
                </a:lnTo>
                <a:lnTo>
                  <a:pt x="438936" y="1237541"/>
                </a:lnTo>
                <a:lnTo>
                  <a:pt x="404395" y="1207669"/>
                </a:lnTo>
                <a:lnTo>
                  <a:pt x="369624" y="1178057"/>
                </a:lnTo>
                <a:lnTo>
                  <a:pt x="334624" y="1148709"/>
                </a:lnTo>
                <a:lnTo>
                  <a:pt x="299397" y="1119624"/>
                </a:lnTo>
                <a:lnTo>
                  <a:pt x="263945" y="1090806"/>
                </a:lnTo>
                <a:lnTo>
                  <a:pt x="228268" y="1062254"/>
                </a:lnTo>
                <a:lnTo>
                  <a:pt x="192369" y="1033971"/>
                </a:lnTo>
                <a:lnTo>
                  <a:pt x="156248" y="1005959"/>
                </a:lnTo>
                <a:lnTo>
                  <a:pt x="119908" y="978219"/>
                </a:lnTo>
                <a:lnTo>
                  <a:pt x="83351" y="950752"/>
                </a:lnTo>
                <a:lnTo>
                  <a:pt x="46576" y="923560"/>
                </a:lnTo>
                <a:lnTo>
                  <a:pt x="9587" y="896645"/>
                </a:lnTo>
                <a:lnTo>
                  <a:pt x="0" y="889780"/>
                </a:lnTo>
                <a:lnTo>
                  <a:pt x="0" y="0"/>
                </a:lnTo>
                <a:lnTo>
                  <a:pt x="58392" y="35829"/>
                </a:lnTo>
                <a:lnTo>
                  <a:pt x="102102" y="63230"/>
                </a:lnTo>
                <a:lnTo>
                  <a:pt x="145586" y="90958"/>
                </a:lnTo>
                <a:lnTo>
                  <a:pt x="188841" y="119012"/>
                </a:lnTo>
                <a:lnTo>
                  <a:pt x="231868" y="147388"/>
                </a:lnTo>
                <a:lnTo>
                  <a:pt x="274663" y="176086"/>
                </a:lnTo>
                <a:lnTo>
                  <a:pt x="317224" y="205104"/>
                </a:lnTo>
                <a:lnTo>
                  <a:pt x="359551" y="234440"/>
                </a:lnTo>
                <a:lnTo>
                  <a:pt x="401642" y="264092"/>
                </a:lnTo>
                <a:lnTo>
                  <a:pt x="443493" y="294058"/>
                </a:lnTo>
                <a:lnTo>
                  <a:pt x="485105" y="324338"/>
                </a:lnTo>
                <a:lnTo>
                  <a:pt x="526476" y="354928"/>
                </a:lnTo>
                <a:lnTo>
                  <a:pt x="567602" y="385828"/>
                </a:lnTo>
                <a:lnTo>
                  <a:pt x="608483" y="417035"/>
                </a:lnTo>
                <a:lnTo>
                  <a:pt x="649118" y="448549"/>
                </a:lnTo>
                <a:lnTo>
                  <a:pt x="689503" y="480366"/>
                </a:lnTo>
                <a:lnTo>
                  <a:pt x="729639" y="512486"/>
                </a:lnTo>
                <a:lnTo>
                  <a:pt x="769522" y="544907"/>
                </a:lnTo>
                <a:lnTo>
                  <a:pt x="809151" y="577627"/>
                </a:lnTo>
                <a:lnTo>
                  <a:pt x="848524" y="610643"/>
                </a:lnTo>
                <a:lnTo>
                  <a:pt x="887640" y="643956"/>
                </a:lnTo>
                <a:lnTo>
                  <a:pt x="926497" y="677562"/>
                </a:lnTo>
                <a:lnTo>
                  <a:pt x="965093" y="711460"/>
                </a:lnTo>
                <a:lnTo>
                  <a:pt x="1003427" y="745648"/>
                </a:lnTo>
                <a:lnTo>
                  <a:pt x="1041496" y="780125"/>
                </a:lnTo>
                <a:lnTo>
                  <a:pt x="1079299" y="814889"/>
                </a:lnTo>
                <a:lnTo>
                  <a:pt x="1116834" y="849938"/>
                </a:lnTo>
                <a:lnTo>
                  <a:pt x="1154100" y="885270"/>
                </a:lnTo>
                <a:lnTo>
                  <a:pt x="1191095" y="920884"/>
                </a:lnTo>
                <a:lnTo>
                  <a:pt x="1227816" y="956777"/>
                </a:lnTo>
                <a:lnTo>
                  <a:pt x="1264263" y="992949"/>
                </a:lnTo>
                <a:lnTo>
                  <a:pt x="1300434" y="1029398"/>
                </a:lnTo>
                <a:lnTo>
                  <a:pt x="1336326" y="1066121"/>
                </a:lnTo>
                <a:lnTo>
                  <a:pt x="1371938" y="1103116"/>
                </a:lnTo>
                <a:lnTo>
                  <a:pt x="1407269" y="1140384"/>
                </a:lnTo>
                <a:lnTo>
                  <a:pt x="1442443" y="1178057"/>
                </a:lnTo>
                <a:lnTo>
                  <a:pt x="1477079" y="1215725"/>
                </a:lnTo>
                <a:lnTo>
                  <a:pt x="1511554" y="1253795"/>
                </a:lnTo>
                <a:lnTo>
                  <a:pt x="1545741" y="1292130"/>
                </a:lnTo>
                <a:lnTo>
                  <a:pt x="1579637" y="1330727"/>
                </a:lnTo>
                <a:lnTo>
                  <a:pt x="1613242" y="1369585"/>
                </a:lnTo>
                <a:lnTo>
                  <a:pt x="1646552" y="1408702"/>
                </a:lnTo>
                <a:lnTo>
                  <a:pt x="1679568" y="1448076"/>
                </a:lnTo>
                <a:lnTo>
                  <a:pt x="1712286" y="1487706"/>
                </a:lnTo>
                <a:lnTo>
                  <a:pt x="1744705" y="1527590"/>
                </a:lnTo>
                <a:lnTo>
                  <a:pt x="1776823" y="1567726"/>
                </a:lnTo>
                <a:lnTo>
                  <a:pt x="1808639" y="1608113"/>
                </a:lnTo>
                <a:lnTo>
                  <a:pt x="1840150" y="1648748"/>
                </a:lnTo>
                <a:lnTo>
                  <a:pt x="1871356" y="1689630"/>
                </a:lnTo>
                <a:lnTo>
                  <a:pt x="1902254" y="1730758"/>
                </a:lnTo>
                <a:lnTo>
                  <a:pt x="1932843" y="1772128"/>
                </a:lnTo>
                <a:lnTo>
                  <a:pt x="1963120" y="1813741"/>
                </a:lnTo>
                <a:lnTo>
                  <a:pt x="1993085" y="1855594"/>
                </a:lnTo>
                <a:lnTo>
                  <a:pt x="2022735" y="1897684"/>
                </a:lnTo>
                <a:lnTo>
                  <a:pt x="2052069" y="1940012"/>
                </a:lnTo>
                <a:lnTo>
                  <a:pt x="2081085" y="1982574"/>
                </a:lnTo>
                <a:lnTo>
                  <a:pt x="2109781" y="2025369"/>
                </a:lnTo>
                <a:lnTo>
                  <a:pt x="2138156" y="2068396"/>
                </a:lnTo>
                <a:lnTo>
                  <a:pt x="2166207" y="2111652"/>
                </a:lnTo>
                <a:lnTo>
                  <a:pt x="2193934" y="2155136"/>
                </a:lnTo>
                <a:lnTo>
                  <a:pt x="2221333" y="2198846"/>
                </a:lnTo>
                <a:lnTo>
                  <a:pt x="2248405" y="2242781"/>
                </a:lnTo>
                <a:lnTo>
                  <a:pt x="2275146" y="2286938"/>
                </a:lnTo>
                <a:lnTo>
                  <a:pt x="2301555" y="2331317"/>
                </a:lnTo>
                <a:lnTo>
                  <a:pt x="2327631" y="2375914"/>
                </a:lnTo>
                <a:lnTo>
                  <a:pt x="2353371" y="2420729"/>
                </a:lnTo>
                <a:lnTo>
                  <a:pt x="2378774" y="2465760"/>
                </a:lnTo>
                <a:lnTo>
                  <a:pt x="2403838" y="2511004"/>
                </a:lnTo>
                <a:lnTo>
                  <a:pt x="2428562" y="2556461"/>
                </a:lnTo>
                <a:lnTo>
                  <a:pt x="2452943" y="2602129"/>
                </a:lnTo>
                <a:lnTo>
                  <a:pt x="2476981" y="2648005"/>
                </a:lnTo>
                <a:lnTo>
                  <a:pt x="2500673" y="2694088"/>
                </a:lnTo>
                <a:lnTo>
                  <a:pt x="2513634" y="2719789"/>
                </a:lnTo>
                <a:close/>
              </a:path>
            </a:pathLst>
          </a:custGeom>
          <a:solidFill>
            <a:srgbClr val="FF5757">
              <a:alpha val="52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5842298" y="8217320"/>
            <a:ext cx="2446020" cy="2070100"/>
          </a:xfrm>
          <a:custGeom>
            <a:avLst/>
            <a:gdLst/>
            <a:ahLst/>
            <a:cxnLst/>
            <a:rect l="l" t="t" r="r" b="b"/>
            <a:pathLst>
              <a:path w="2446019" h="2070100">
                <a:moveTo>
                  <a:pt x="2445700" y="0"/>
                </a:moveTo>
                <a:lnTo>
                  <a:pt x="2445700" y="842562"/>
                </a:lnTo>
                <a:lnTo>
                  <a:pt x="2441159" y="845170"/>
                </a:lnTo>
                <a:lnTo>
                  <a:pt x="2401516" y="868351"/>
                </a:lnTo>
                <a:lnTo>
                  <a:pt x="2362069" y="891828"/>
                </a:lnTo>
                <a:lnTo>
                  <a:pt x="2322818" y="915600"/>
                </a:lnTo>
                <a:lnTo>
                  <a:pt x="2283765" y="939665"/>
                </a:lnTo>
                <a:lnTo>
                  <a:pt x="2244911" y="964022"/>
                </a:lnTo>
                <a:lnTo>
                  <a:pt x="2206259" y="988670"/>
                </a:lnTo>
                <a:lnTo>
                  <a:pt x="2167809" y="1013607"/>
                </a:lnTo>
                <a:lnTo>
                  <a:pt x="2129563" y="1038831"/>
                </a:lnTo>
                <a:lnTo>
                  <a:pt x="2091522" y="1064340"/>
                </a:lnTo>
                <a:lnTo>
                  <a:pt x="2053689" y="1090134"/>
                </a:lnTo>
                <a:lnTo>
                  <a:pt x="2016065" y="1116211"/>
                </a:lnTo>
                <a:lnTo>
                  <a:pt x="1978651" y="1142569"/>
                </a:lnTo>
                <a:lnTo>
                  <a:pt x="1941448" y="1169206"/>
                </a:lnTo>
                <a:lnTo>
                  <a:pt x="1904459" y="1196121"/>
                </a:lnTo>
                <a:lnTo>
                  <a:pt x="1867685" y="1223313"/>
                </a:lnTo>
                <a:lnTo>
                  <a:pt x="1831127" y="1250780"/>
                </a:lnTo>
                <a:lnTo>
                  <a:pt x="1794787" y="1278521"/>
                </a:lnTo>
                <a:lnTo>
                  <a:pt x="1758667" y="1306533"/>
                </a:lnTo>
                <a:lnTo>
                  <a:pt x="1722768" y="1334816"/>
                </a:lnTo>
                <a:lnTo>
                  <a:pt x="1687091" y="1363367"/>
                </a:lnTo>
                <a:lnTo>
                  <a:pt x="1651638" y="1392186"/>
                </a:lnTo>
                <a:lnTo>
                  <a:pt x="1616411" y="1421270"/>
                </a:lnTo>
                <a:lnTo>
                  <a:pt x="1581412" y="1450619"/>
                </a:lnTo>
                <a:lnTo>
                  <a:pt x="1546641" y="1480230"/>
                </a:lnTo>
                <a:lnTo>
                  <a:pt x="1512100" y="1510103"/>
                </a:lnTo>
                <a:lnTo>
                  <a:pt x="1477791" y="1540235"/>
                </a:lnTo>
                <a:lnTo>
                  <a:pt x="1443716" y="1570625"/>
                </a:lnTo>
                <a:lnTo>
                  <a:pt x="1409875" y="1601271"/>
                </a:lnTo>
                <a:lnTo>
                  <a:pt x="1376271" y="1632173"/>
                </a:lnTo>
                <a:lnTo>
                  <a:pt x="1342905" y="1663328"/>
                </a:lnTo>
                <a:lnTo>
                  <a:pt x="1309778" y="1694734"/>
                </a:lnTo>
                <a:lnTo>
                  <a:pt x="1276892" y="1726391"/>
                </a:lnTo>
                <a:lnTo>
                  <a:pt x="1244250" y="1758297"/>
                </a:lnTo>
                <a:lnTo>
                  <a:pt x="1211851" y="1790450"/>
                </a:lnTo>
                <a:lnTo>
                  <a:pt x="1179698" y="1822849"/>
                </a:lnTo>
                <a:lnTo>
                  <a:pt x="1147792" y="1855492"/>
                </a:lnTo>
                <a:lnTo>
                  <a:pt x="1116135" y="1888377"/>
                </a:lnTo>
                <a:lnTo>
                  <a:pt x="1084728" y="1921504"/>
                </a:lnTo>
                <a:lnTo>
                  <a:pt x="1053573" y="1954870"/>
                </a:lnTo>
                <a:lnTo>
                  <a:pt x="1022672" y="1988474"/>
                </a:lnTo>
                <a:lnTo>
                  <a:pt x="992025" y="2022315"/>
                </a:lnTo>
                <a:lnTo>
                  <a:pt x="961635" y="2056390"/>
                </a:lnTo>
                <a:lnTo>
                  <a:pt x="949965" y="2069679"/>
                </a:lnTo>
                <a:lnTo>
                  <a:pt x="0" y="2069679"/>
                </a:lnTo>
                <a:lnTo>
                  <a:pt x="48890" y="2003159"/>
                </a:lnTo>
                <a:lnTo>
                  <a:pt x="79790" y="1962033"/>
                </a:lnTo>
                <a:lnTo>
                  <a:pt x="110997" y="1921151"/>
                </a:lnTo>
                <a:lnTo>
                  <a:pt x="142511" y="1880517"/>
                </a:lnTo>
                <a:lnTo>
                  <a:pt x="174328" y="1840131"/>
                </a:lnTo>
                <a:lnTo>
                  <a:pt x="206448" y="1799996"/>
                </a:lnTo>
                <a:lnTo>
                  <a:pt x="238869" y="1760113"/>
                </a:lnTo>
                <a:lnTo>
                  <a:pt x="271589" y="1720484"/>
                </a:lnTo>
                <a:lnTo>
                  <a:pt x="304605" y="1681111"/>
                </a:lnTo>
                <a:lnTo>
                  <a:pt x="337918" y="1641995"/>
                </a:lnTo>
                <a:lnTo>
                  <a:pt x="371524" y="1603138"/>
                </a:lnTo>
                <a:lnTo>
                  <a:pt x="405422" y="1564542"/>
                </a:lnTo>
                <a:lnTo>
                  <a:pt x="439610" y="1526208"/>
                </a:lnTo>
                <a:lnTo>
                  <a:pt x="474087" y="1488139"/>
                </a:lnTo>
                <a:lnTo>
                  <a:pt x="508851" y="1450336"/>
                </a:lnTo>
                <a:lnTo>
                  <a:pt x="543900" y="1412801"/>
                </a:lnTo>
                <a:lnTo>
                  <a:pt x="579232" y="1375535"/>
                </a:lnTo>
                <a:lnTo>
                  <a:pt x="614846" y="1338540"/>
                </a:lnTo>
                <a:lnTo>
                  <a:pt x="650740" y="1301819"/>
                </a:lnTo>
                <a:lnTo>
                  <a:pt x="686911" y="1265372"/>
                </a:lnTo>
                <a:lnTo>
                  <a:pt x="723360" y="1229201"/>
                </a:lnTo>
                <a:lnTo>
                  <a:pt x="760083" y="1193309"/>
                </a:lnTo>
                <a:lnTo>
                  <a:pt x="797079" y="1157697"/>
                </a:lnTo>
                <a:lnTo>
                  <a:pt x="834346" y="1122366"/>
                </a:lnTo>
                <a:lnTo>
                  <a:pt x="871882" y="1087319"/>
                </a:lnTo>
                <a:lnTo>
                  <a:pt x="909687" y="1052556"/>
                </a:lnTo>
                <a:lnTo>
                  <a:pt x="947757" y="1018081"/>
                </a:lnTo>
                <a:lnTo>
                  <a:pt x="986092" y="983894"/>
                </a:lnTo>
                <a:lnTo>
                  <a:pt x="1024689" y="949998"/>
                </a:lnTo>
                <a:lnTo>
                  <a:pt x="1063547" y="916393"/>
                </a:lnTo>
                <a:lnTo>
                  <a:pt x="1102664" y="883083"/>
                </a:lnTo>
                <a:lnTo>
                  <a:pt x="1142038" y="850067"/>
                </a:lnTo>
                <a:lnTo>
                  <a:pt x="1181668" y="817349"/>
                </a:lnTo>
                <a:lnTo>
                  <a:pt x="1221552" y="784930"/>
                </a:lnTo>
                <a:lnTo>
                  <a:pt x="1261689" y="752812"/>
                </a:lnTo>
                <a:lnTo>
                  <a:pt x="1302075" y="720996"/>
                </a:lnTo>
                <a:lnTo>
                  <a:pt x="1342710" y="689485"/>
                </a:lnTo>
                <a:lnTo>
                  <a:pt x="1383592" y="658279"/>
                </a:lnTo>
                <a:lnTo>
                  <a:pt x="1424720" y="627381"/>
                </a:lnTo>
                <a:lnTo>
                  <a:pt x="1466090" y="596792"/>
                </a:lnTo>
                <a:lnTo>
                  <a:pt x="1507703" y="566515"/>
                </a:lnTo>
                <a:lnTo>
                  <a:pt x="1549556" y="536550"/>
                </a:lnTo>
                <a:lnTo>
                  <a:pt x="1591646" y="506900"/>
                </a:lnTo>
                <a:lnTo>
                  <a:pt x="1633974" y="477566"/>
                </a:lnTo>
                <a:lnTo>
                  <a:pt x="1676536" y="448550"/>
                </a:lnTo>
                <a:lnTo>
                  <a:pt x="1719331" y="419854"/>
                </a:lnTo>
                <a:lnTo>
                  <a:pt x="1762358" y="391479"/>
                </a:lnTo>
                <a:lnTo>
                  <a:pt x="1805614" y="363428"/>
                </a:lnTo>
                <a:lnTo>
                  <a:pt x="1849098" y="335701"/>
                </a:lnTo>
                <a:lnTo>
                  <a:pt x="1892808" y="308302"/>
                </a:lnTo>
                <a:lnTo>
                  <a:pt x="1936743" y="281230"/>
                </a:lnTo>
                <a:lnTo>
                  <a:pt x="1980900" y="254489"/>
                </a:lnTo>
                <a:lnTo>
                  <a:pt x="2025279" y="228080"/>
                </a:lnTo>
                <a:lnTo>
                  <a:pt x="2069876" y="202004"/>
                </a:lnTo>
                <a:lnTo>
                  <a:pt x="2114691" y="176264"/>
                </a:lnTo>
                <a:lnTo>
                  <a:pt x="2159722" y="150861"/>
                </a:lnTo>
                <a:lnTo>
                  <a:pt x="2204966" y="125797"/>
                </a:lnTo>
                <a:lnTo>
                  <a:pt x="2250423" y="101073"/>
                </a:lnTo>
                <a:lnTo>
                  <a:pt x="2296091" y="76692"/>
                </a:lnTo>
                <a:lnTo>
                  <a:pt x="2341967" y="52654"/>
                </a:lnTo>
                <a:lnTo>
                  <a:pt x="2388050" y="28962"/>
                </a:lnTo>
                <a:lnTo>
                  <a:pt x="2434339" y="5618"/>
                </a:lnTo>
                <a:lnTo>
                  <a:pt x="2445700" y="0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6003829" y="0"/>
            <a:ext cx="2284730" cy="1840864"/>
          </a:xfrm>
          <a:custGeom>
            <a:avLst/>
            <a:gdLst/>
            <a:ahLst/>
            <a:cxnLst/>
            <a:rect l="l" t="t" r="r" b="b"/>
            <a:pathLst>
              <a:path w="2284730" h="1840864">
                <a:moveTo>
                  <a:pt x="2284169" y="1840256"/>
                </a:moveTo>
                <a:lnTo>
                  <a:pt x="2245123" y="1788869"/>
                </a:lnTo>
                <a:lnTo>
                  <a:pt x="2217111" y="1752749"/>
                </a:lnTo>
                <a:lnTo>
                  <a:pt x="2188828" y="1716849"/>
                </a:lnTo>
                <a:lnTo>
                  <a:pt x="2160277" y="1681173"/>
                </a:lnTo>
                <a:lnTo>
                  <a:pt x="2131458" y="1645720"/>
                </a:lnTo>
                <a:lnTo>
                  <a:pt x="2102374" y="1610493"/>
                </a:lnTo>
                <a:lnTo>
                  <a:pt x="2073025" y="1575493"/>
                </a:lnTo>
                <a:lnTo>
                  <a:pt x="2043414" y="1540722"/>
                </a:lnTo>
                <a:lnTo>
                  <a:pt x="2013541" y="1506182"/>
                </a:lnTo>
                <a:lnTo>
                  <a:pt x="1983409" y="1471873"/>
                </a:lnTo>
                <a:lnTo>
                  <a:pt x="1953019" y="1437797"/>
                </a:lnTo>
                <a:lnTo>
                  <a:pt x="1922373" y="1403957"/>
                </a:lnTo>
                <a:lnTo>
                  <a:pt x="1891471" y="1370352"/>
                </a:lnTo>
                <a:lnTo>
                  <a:pt x="1860316" y="1336986"/>
                </a:lnTo>
                <a:lnTo>
                  <a:pt x="1828910" y="1303860"/>
                </a:lnTo>
                <a:lnTo>
                  <a:pt x="1797253" y="1270974"/>
                </a:lnTo>
                <a:lnTo>
                  <a:pt x="1765347" y="1238331"/>
                </a:lnTo>
                <a:lnTo>
                  <a:pt x="1733194" y="1205932"/>
                </a:lnTo>
                <a:lnTo>
                  <a:pt x="1700795" y="1173779"/>
                </a:lnTo>
                <a:lnTo>
                  <a:pt x="1668152" y="1141874"/>
                </a:lnTo>
                <a:lnTo>
                  <a:pt x="1635266" y="1110216"/>
                </a:lnTo>
                <a:lnTo>
                  <a:pt x="1602140" y="1078810"/>
                </a:lnTo>
                <a:lnTo>
                  <a:pt x="1568774" y="1047655"/>
                </a:lnTo>
                <a:lnTo>
                  <a:pt x="1535169" y="1016753"/>
                </a:lnTo>
                <a:lnTo>
                  <a:pt x="1501329" y="986107"/>
                </a:lnTo>
                <a:lnTo>
                  <a:pt x="1467253" y="955717"/>
                </a:lnTo>
                <a:lnTo>
                  <a:pt x="1432944" y="925585"/>
                </a:lnTo>
                <a:lnTo>
                  <a:pt x="1398404" y="895712"/>
                </a:lnTo>
                <a:lnTo>
                  <a:pt x="1363633" y="866101"/>
                </a:lnTo>
                <a:lnTo>
                  <a:pt x="1328633" y="836752"/>
                </a:lnTo>
                <a:lnTo>
                  <a:pt x="1293406" y="807668"/>
                </a:lnTo>
                <a:lnTo>
                  <a:pt x="1257954" y="778849"/>
                </a:lnTo>
                <a:lnTo>
                  <a:pt x="1222277" y="750298"/>
                </a:lnTo>
                <a:lnTo>
                  <a:pt x="1186377" y="722015"/>
                </a:lnTo>
                <a:lnTo>
                  <a:pt x="1150257" y="694003"/>
                </a:lnTo>
                <a:lnTo>
                  <a:pt x="1113917" y="666263"/>
                </a:lnTo>
                <a:lnTo>
                  <a:pt x="1077360" y="638796"/>
                </a:lnTo>
                <a:lnTo>
                  <a:pt x="1040585" y="611604"/>
                </a:lnTo>
                <a:lnTo>
                  <a:pt x="1003596" y="584688"/>
                </a:lnTo>
                <a:lnTo>
                  <a:pt x="966394" y="558051"/>
                </a:lnTo>
                <a:lnTo>
                  <a:pt x="928980" y="531693"/>
                </a:lnTo>
                <a:lnTo>
                  <a:pt x="891355" y="505616"/>
                </a:lnTo>
                <a:lnTo>
                  <a:pt x="853522" y="479823"/>
                </a:lnTo>
                <a:lnTo>
                  <a:pt x="815482" y="454313"/>
                </a:lnTo>
                <a:lnTo>
                  <a:pt x="777236" y="429089"/>
                </a:lnTo>
                <a:lnTo>
                  <a:pt x="738786" y="404152"/>
                </a:lnTo>
                <a:lnTo>
                  <a:pt x="700133" y="379505"/>
                </a:lnTo>
                <a:lnTo>
                  <a:pt x="661279" y="355147"/>
                </a:lnTo>
                <a:lnTo>
                  <a:pt x="622226" y="331082"/>
                </a:lnTo>
                <a:lnTo>
                  <a:pt x="582975" y="307310"/>
                </a:lnTo>
                <a:lnTo>
                  <a:pt x="543528" y="283833"/>
                </a:lnTo>
                <a:lnTo>
                  <a:pt x="503886" y="260653"/>
                </a:lnTo>
                <a:lnTo>
                  <a:pt x="464050" y="237770"/>
                </a:lnTo>
                <a:lnTo>
                  <a:pt x="424023" y="215188"/>
                </a:lnTo>
                <a:lnTo>
                  <a:pt x="383806" y="192906"/>
                </a:lnTo>
                <a:lnTo>
                  <a:pt x="343400" y="170928"/>
                </a:lnTo>
                <a:lnTo>
                  <a:pt x="302806" y="149253"/>
                </a:lnTo>
                <a:lnTo>
                  <a:pt x="221065" y="106823"/>
                </a:lnTo>
                <a:lnTo>
                  <a:pt x="138593" y="65629"/>
                </a:lnTo>
                <a:lnTo>
                  <a:pt x="55403" y="25682"/>
                </a:lnTo>
                <a:lnTo>
                  <a:pt x="0" y="0"/>
                </a:lnTo>
                <a:lnTo>
                  <a:pt x="1462098" y="0"/>
                </a:lnTo>
                <a:lnTo>
                  <a:pt x="1520484" y="42972"/>
                </a:lnTo>
                <a:lnTo>
                  <a:pt x="1561611" y="73872"/>
                </a:lnTo>
                <a:lnTo>
                  <a:pt x="1602492" y="105079"/>
                </a:lnTo>
                <a:lnTo>
                  <a:pt x="1643127" y="136592"/>
                </a:lnTo>
                <a:lnTo>
                  <a:pt x="1683512" y="168410"/>
                </a:lnTo>
                <a:lnTo>
                  <a:pt x="1723648" y="200530"/>
                </a:lnTo>
                <a:lnTo>
                  <a:pt x="1763531" y="232951"/>
                </a:lnTo>
                <a:lnTo>
                  <a:pt x="1803160" y="265670"/>
                </a:lnTo>
                <a:lnTo>
                  <a:pt x="1842533" y="298687"/>
                </a:lnTo>
                <a:lnTo>
                  <a:pt x="1881649" y="331999"/>
                </a:lnTo>
                <a:lnTo>
                  <a:pt x="1920506" y="365605"/>
                </a:lnTo>
                <a:lnTo>
                  <a:pt x="1959102" y="399504"/>
                </a:lnTo>
                <a:lnTo>
                  <a:pt x="1997436" y="433692"/>
                </a:lnTo>
                <a:lnTo>
                  <a:pt x="2035505" y="468169"/>
                </a:lnTo>
                <a:lnTo>
                  <a:pt x="2073308" y="502933"/>
                </a:lnTo>
                <a:lnTo>
                  <a:pt x="2110843" y="537981"/>
                </a:lnTo>
                <a:lnTo>
                  <a:pt x="2148109" y="573314"/>
                </a:lnTo>
                <a:lnTo>
                  <a:pt x="2185104" y="608927"/>
                </a:lnTo>
                <a:lnTo>
                  <a:pt x="2221825" y="644821"/>
                </a:lnTo>
                <a:lnTo>
                  <a:pt x="2258272" y="680993"/>
                </a:lnTo>
                <a:lnTo>
                  <a:pt x="2284169" y="707089"/>
                </a:lnTo>
                <a:lnTo>
                  <a:pt x="2284169" y="1840256"/>
                </a:lnTo>
                <a:close/>
              </a:path>
            </a:pathLst>
          </a:custGeom>
          <a:solidFill>
            <a:srgbClr val="FFFFFF">
              <a:alpha val="11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3385185"/>
            <a:ext cx="133349" cy="133349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4604384"/>
            <a:ext cx="133349" cy="133349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5823584"/>
            <a:ext cx="133349" cy="13334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4874" y="7652384"/>
            <a:ext cx="133349" cy="133349"/>
          </a:xfrm>
          <a:prstGeom prst="rect">
            <a:avLst/>
          </a:prstGeom>
        </p:spPr>
      </p:pic>
      <p:sp>
        <p:nvSpPr>
          <p:cNvPr id="15" name="object 15"/>
          <p:cNvSpPr txBox="1"/>
          <p:nvPr/>
        </p:nvSpPr>
        <p:spPr>
          <a:xfrm>
            <a:off x="532449" y="1210309"/>
            <a:ext cx="17379950" cy="795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 marR="688340">
              <a:lnSpc>
                <a:spcPct val="133300"/>
              </a:lnSpc>
              <a:spcBef>
                <a:spcPts val="100"/>
              </a:spcBef>
            </a:pP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xác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thu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53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434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(packing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0" dirty="0">
                <a:solidFill>
                  <a:srgbClr val="FFFFFF"/>
                </a:solidFill>
                <a:latin typeface="Verdana"/>
                <a:cs typeface="Verdana"/>
              </a:rPr>
              <a:t>group),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810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-7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3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đánh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giá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tính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ơ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đó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trên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tiêu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chí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8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100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dâ</a:t>
            </a:r>
            <a:r>
              <a:rPr sz="4500" spc="-397" baseline="12037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500" spc="-91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UN.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endParaRPr sz="3000">
              <a:latin typeface="Verdana"/>
              <a:cs typeface="Verdana"/>
            </a:endParaRPr>
          </a:p>
          <a:p>
            <a:pPr>
              <a:lnSpc>
                <a:spcPct val="100000"/>
              </a:lnSpc>
            </a:pPr>
            <a:endParaRPr sz="3950">
              <a:latin typeface="Verdana"/>
              <a:cs typeface="Verdana"/>
            </a:endParaRPr>
          </a:p>
          <a:p>
            <a:pPr marL="685165" marR="208279">
              <a:lnSpc>
                <a:spcPct val="133300"/>
              </a:lnSpc>
            </a:pP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B</a:t>
            </a:r>
            <a:r>
              <a:rPr sz="3000" b="1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c</a:t>
            </a:r>
            <a:r>
              <a:rPr sz="3000" b="1" spc="-17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300" dirty="0">
                <a:solidFill>
                  <a:srgbClr val="FFFFFF"/>
                </a:solidFill>
                <a:latin typeface="Tahoma"/>
                <a:cs typeface="Tahoma"/>
              </a:rPr>
              <a:t>1:</a:t>
            </a:r>
            <a:r>
              <a:rPr sz="3000" b="1" spc="-1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60" dirty="0">
                <a:solidFill>
                  <a:srgbClr val="FFFFFF"/>
                </a:solidFill>
                <a:latin typeface="Tahoma"/>
                <a:cs typeface="Tahoma"/>
              </a:rPr>
              <a:t>Xác</a:t>
            </a:r>
            <a:r>
              <a:rPr sz="3000" b="1" spc="-1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đ</a:t>
            </a:r>
            <a:r>
              <a:rPr sz="3000" b="1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nh</a:t>
            </a:r>
            <a:r>
              <a:rPr sz="3000" b="1" spc="-1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các</a:t>
            </a:r>
            <a:r>
              <a:rPr sz="3000" b="1" spc="-1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35" dirty="0">
                <a:solidFill>
                  <a:srgbClr val="FFFFFF"/>
                </a:solidFill>
                <a:latin typeface="Tahoma"/>
                <a:cs typeface="Tahoma"/>
              </a:rPr>
              <a:t>tính</a:t>
            </a:r>
            <a:r>
              <a:rPr sz="3000" b="1" spc="-1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5" dirty="0">
                <a:solidFill>
                  <a:srgbClr val="FFFFFF"/>
                </a:solidFill>
                <a:latin typeface="Tahoma"/>
                <a:cs typeface="Tahoma"/>
              </a:rPr>
              <a:t>ch</a:t>
            </a:r>
            <a:r>
              <a:rPr sz="3000" b="1" spc="-375" dirty="0">
                <a:solidFill>
                  <a:srgbClr val="FFFFFF"/>
                </a:solidFill>
                <a:latin typeface="Tahoma"/>
                <a:cs typeface="Tahoma"/>
              </a:rPr>
              <a:t>â</a:t>
            </a:r>
            <a:r>
              <a:rPr sz="4500" b="1" spc="502" baseline="12037" dirty="0">
                <a:solidFill>
                  <a:srgbClr val="FFFFFF"/>
                </a:solidFill>
                <a:latin typeface="Tahoma"/>
                <a:cs typeface="Tahoma"/>
              </a:rPr>
              <a:t>́</a:t>
            </a:r>
            <a:r>
              <a:rPr sz="3000" b="1" spc="-5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r>
              <a:rPr sz="3000" b="1" spc="-16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c</a:t>
            </a:r>
            <a:r>
              <a:rPr sz="3000" b="1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a</a:t>
            </a:r>
            <a:r>
              <a:rPr sz="3000" b="1" spc="-17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s</a:t>
            </a:r>
            <a:r>
              <a:rPr sz="3000" b="1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3000" b="1" spc="-17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114" dirty="0">
                <a:solidFill>
                  <a:srgbClr val="FFFFFF"/>
                </a:solidFill>
                <a:latin typeface="Tahoma"/>
                <a:cs typeface="Tahoma"/>
              </a:rPr>
              <a:t>ph</a:t>
            </a:r>
            <a:r>
              <a:rPr sz="3000" b="1" spc="-114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b="1" spc="-114" dirty="0">
                <a:solidFill>
                  <a:srgbClr val="FFFFFF"/>
                </a:solidFill>
                <a:latin typeface="Tahoma"/>
                <a:cs typeface="Tahoma"/>
              </a:rPr>
              <a:t>m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Đánh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giá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y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45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31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tô</a:t>
            </a:r>
            <a:r>
              <a:rPr sz="450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247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ư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5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spc="-740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7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525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n,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90" dirty="0">
                <a:solidFill>
                  <a:srgbClr val="FFFFFF"/>
                </a:solidFill>
                <a:latin typeface="Arial"/>
                <a:cs typeface="Arial"/>
              </a:rPr>
              <a:t>ộ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ổ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31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nh, tính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hóa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40" dirty="0">
                <a:solidFill>
                  <a:srgbClr val="FFFFFF"/>
                </a:solidFill>
                <a:latin typeface="Arial"/>
                <a:cs typeface="Arial"/>
              </a:rPr>
              <a:t>ọ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c,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kh</a:t>
            </a:r>
            <a:r>
              <a:rPr sz="3000" spc="-114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năng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5" dirty="0">
                <a:solidFill>
                  <a:srgbClr val="FFFFFF"/>
                </a:solidFill>
                <a:latin typeface="Verdana"/>
                <a:cs typeface="Verdana"/>
              </a:rPr>
              <a:t>gây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35" dirty="0">
                <a:solidFill>
                  <a:srgbClr val="FFFFFF"/>
                </a:solidFill>
                <a:latin typeface="Arial"/>
                <a:cs typeface="Arial"/>
              </a:rPr>
              <a:t>ạ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đi</a:t>
            </a:r>
            <a:r>
              <a:rPr sz="3000" spc="-74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15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8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ki</a:t>
            </a:r>
            <a:r>
              <a:rPr sz="3000" spc="-95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9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5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chuy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n.</a:t>
            </a:r>
            <a:endParaRPr sz="3000">
              <a:latin typeface="Verdana"/>
              <a:cs typeface="Verdana"/>
            </a:endParaRPr>
          </a:p>
          <a:p>
            <a:pPr marL="685165" marR="43180">
              <a:lnSpc>
                <a:spcPct val="133300"/>
              </a:lnSpc>
            </a:pP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B</a:t>
            </a:r>
            <a:r>
              <a:rPr sz="3000" b="1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c</a:t>
            </a:r>
            <a:r>
              <a:rPr sz="3000" b="1" spc="-1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254" dirty="0">
                <a:solidFill>
                  <a:srgbClr val="FFFFFF"/>
                </a:solidFill>
                <a:latin typeface="Tahoma"/>
                <a:cs typeface="Tahoma"/>
              </a:rPr>
              <a:t>2:</a:t>
            </a:r>
            <a:r>
              <a:rPr sz="3000" b="1" spc="-1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So</a:t>
            </a:r>
            <a:r>
              <a:rPr sz="3000" b="1" spc="-1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60" dirty="0">
                <a:solidFill>
                  <a:srgbClr val="FFFFFF"/>
                </a:solidFill>
                <a:latin typeface="Tahoma"/>
                <a:cs typeface="Tahoma"/>
              </a:rPr>
              <a:t>sánh</a:t>
            </a:r>
            <a:r>
              <a:rPr sz="3000" b="1" spc="-1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50" dirty="0">
                <a:solidFill>
                  <a:srgbClr val="FFFFFF"/>
                </a:solidFill>
                <a:latin typeface="Tahoma"/>
                <a:cs typeface="Tahoma"/>
              </a:rPr>
              <a:t>v</a:t>
            </a:r>
            <a:r>
              <a:rPr sz="3000" b="1" spc="-50" dirty="0">
                <a:solidFill>
                  <a:srgbClr val="FFFFFF"/>
                </a:solidFill>
                <a:latin typeface="Arial"/>
                <a:cs typeface="Arial"/>
              </a:rPr>
              <a:t>ớ</a:t>
            </a:r>
            <a:r>
              <a:rPr sz="3000" b="1" spc="-50" dirty="0">
                <a:solidFill>
                  <a:srgbClr val="FFFFFF"/>
                </a:solidFill>
                <a:latin typeface="Tahoma"/>
                <a:cs typeface="Tahoma"/>
              </a:rPr>
              <a:t>i</a:t>
            </a:r>
            <a:r>
              <a:rPr sz="3000" b="1" spc="-1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các</a:t>
            </a:r>
            <a:r>
              <a:rPr sz="3000" b="1" spc="-1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25" dirty="0">
                <a:solidFill>
                  <a:srgbClr val="FFFFFF"/>
                </a:solidFill>
                <a:latin typeface="Tahoma"/>
                <a:cs typeface="Tahoma"/>
              </a:rPr>
              <a:t>tiêu</a:t>
            </a:r>
            <a:r>
              <a:rPr sz="3000" b="1" spc="-1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chu</a:t>
            </a:r>
            <a:r>
              <a:rPr sz="3000" b="1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3000" b="1" spc="-1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175" dirty="0">
                <a:solidFill>
                  <a:srgbClr val="FFFFFF"/>
                </a:solidFill>
                <a:latin typeface="Tahoma"/>
                <a:cs typeface="Tahoma"/>
              </a:rPr>
              <a:t>UN</a:t>
            </a:r>
            <a:r>
              <a:rPr sz="3000" spc="-175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spc="-120" dirty="0">
                <a:solidFill>
                  <a:srgbClr val="FFFFFF"/>
                </a:solidFill>
                <a:latin typeface="Arial"/>
                <a:cs typeface="Arial"/>
              </a:rPr>
              <a:t>ử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100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dâ</a:t>
            </a:r>
            <a:r>
              <a:rPr sz="4500" spc="-397" baseline="12037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500" spc="-91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tiêu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chu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Liên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p </a:t>
            </a:r>
            <a:r>
              <a:rPr sz="3000" spc="-190" dirty="0">
                <a:solidFill>
                  <a:srgbClr val="FFFFFF"/>
                </a:solidFill>
                <a:latin typeface="Verdana"/>
                <a:cs typeface="Verdana"/>
              </a:rPr>
              <a:t>Quô</a:t>
            </a:r>
            <a:r>
              <a:rPr sz="4500" spc="-284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9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4" dirty="0">
                <a:solidFill>
                  <a:srgbClr val="FFFFFF"/>
                </a:solidFill>
                <a:latin typeface="Verdana"/>
                <a:cs typeface="Verdana"/>
              </a:rPr>
              <a:t>(UN)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6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15" dirty="0">
                <a:solidFill>
                  <a:srgbClr val="FFFFFF"/>
                </a:solidFill>
                <a:latin typeface="Verdana"/>
                <a:cs typeface="Verdana"/>
              </a:rPr>
              <a:t>đô</a:t>
            </a:r>
            <a:r>
              <a:rPr sz="4500" spc="-32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4500" spc="-83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chi</a:t>
            </a:r>
            <a:r>
              <a:rPr sz="3000" spc="-41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494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u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xác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phù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47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1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cho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m.</a:t>
            </a:r>
            <a:endParaRPr sz="3000">
              <a:latin typeface="Verdana"/>
              <a:cs typeface="Verdana"/>
            </a:endParaRPr>
          </a:p>
          <a:p>
            <a:pPr marL="685165" marR="198755">
              <a:lnSpc>
                <a:spcPct val="133300"/>
              </a:lnSpc>
              <a:spcBef>
                <a:spcPts val="5"/>
              </a:spcBef>
            </a:pP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B</a:t>
            </a:r>
            <a:r>
              <a:rPr sz="3000" b="1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c</a:t>
            </a:r>
            <a:r>
              <a:rPr sz="3000" b="1" spc="-1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210" dirty="0">
                <a:solidFill>
                  <a:srgbClr val="FFFFFF"/>
                </a:solidFill>
                <a:latin typeface="Tahoma"/>
                <a:cs typeface="Tahoma"/>
              </a:rPr>
              <a:t>3:</a:t>
            </a:r>
            <a:r>
              <a:rPr sz="3000" b="1" spc="-1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Áp</a:t>
            </a:r>
            <a:r>
              <a:rPr sz="3000" b="1" spc="-1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20" dirty="0">
                <a:solidFill>
                  <a:srgbClr val="FFFFFF"/>
                </a:solidFill>
                <a:latin typeface="Tahoma"/>
                <a:cs typeface="Tahoma"/>
              </a:rPr>
              <a:t>d</a:t>
            </a:r>
            <a:r>
              <a:rPr sz="3000" b="1" spc="-2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b="1" spc="-20" dirty="0">
                <a:solidFill>
                  <a:srgbClr val="FFFFFF"/>
                </a:solidFill>
                <a:latin typeface="Tahoma"/>
                <a:cs typeface="Tahoma"/>
              </a:rPr>
              <a:t>ng</a:t>
            </a:r>
            <a:r>
              <a:rPr sz="3000" b="1" spc="-1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các</a:t>
            </a:r>
            <a:r>
              <a:rPr sz="3000" b="1" spc="-14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25" dirty="0">
                <a:solidFill>
                  <a:srgbClr val="FFFFFF"/>
                </a:solidFill>
                <a:latin typeface="Tahoma"/>
                <a:cs typeface="Tahoma"/>
              </a:rPr>
              <a:t>tiêu</a:t>
            </a:r>
            <a:r>
              <a:rPr sz="3000" b="1" spc="-1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chí</a:t>
            </a:r>
            <a:r>
              <a:rPr sz="3000" b="1" spc="-1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20" dirty="0">
                <a:solidFill>
                  <a:srgbClr val="FFFFFF"/>
                </a:solidFill>
                <a:latin typeface="Tahoma"/>
                <a:cs typeface="Tahoma"/>
              </a:rPr>
              <a:t>đánh</a:t>
            </a:r>
            <a:r>
              <a:rPr sz="3000" b="1" spc="-14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165" dirty="0">
                <a:solidFill>
                  <a:srgbClr val="FFFFFF"/>
                </a:solidFill>
                <a:latin typeface="Tahoma"/>
                <a:cs typeface="Tahoma"/>
              </a:rPr>
              <a:t>giá:</a:t>
            </a:r>
            <a:r>
              <a:rPr sz="3000" b="1" spc="-11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trên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thông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tin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tính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4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6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1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ph</a:t>
            </a:r>
            <a:r>
              <a:rPr sz="3000" spc="-105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spc="-105" dirty="0">
                <a:solidFill>
                  <a:srgbClr val="FFFFFF"/>
                </a:solidFill>
                <a:latin typeface="Verdana"/>
                <a:cs typeface="Verdana"/>
              </a:rPr>
              <a:t>m,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áp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tiêu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chí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trong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100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65" dirty="0">
                <a:solidFill>
                  <a:srgbClr val="FFFFFF"/>
                </a:solidFill>
                <a:latin typeface="Verdana"/>
                <a:cs typeface="Verdana"/>
              </a:rPr>
              <a:t>dâ</a:t>
            </a:r>
            <a:r>
              <a:rPr sz="4500" spc="-397" baseline="12037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500" spc="-91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UN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409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502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phù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h</a:t>
            </a:r>
            <a:r>
              <a:rPr sz="3000" spc="-55" dirty="0">
                <a:solidFill>
                  <a:srgbClr val="FFFFFF"/>
                </a:solidFill>
                <a:latin typeface="Arial"/>
                <a:cs typeface="Arial"/>
              </a:rPr>
              <a:t>ợ</a:t>
            </a:r>
            <a:r>
              <a:rPr sz="3000" spc="-55" dirty="0">
                <a:solidFill>
                  <a:srgbClr val="FFFFFF"/>
                </a:solidFill>
                <a:latin typeface="Verdana"/>
                <a:cs typeface="Verdana"/>
              </a:rPr>
              <a:t>p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475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17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(nhóm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5" dirty="0">
                <a:solidFill>
                  <a:srgbClr val="FFFFFF"/>
                </a:solidFill>
                <a:latin typeface="Verdana"/>
                <a:cs typeface="Verdana"/>
              </a:rPr>
              <a:t>I, </a:t>
            </a:r>
            <a:r>
              <a:rPr sz="3000" spc="-370" dirty="0">
                <a:solidFill>
                  <a:srgbClr val="FFFFFF"/>
                </a:solidFill>
                <a:latin typeface="Verdana"/>
                <a:cs typeface="Verdana"/>
              </a:rPr>
              <a:t>II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ho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ặ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75" dirty="0">
                <a:solidFill>
                  <a:srgbClr val="FFFFFF"/>
                </a:solidFill>
                <a:latin typeface="Verdana"/>
                <a:cs typeface="Verdana"/>
              </a:rPr>
              <a:t>III).</a:t>
            </a:r>
            <a:endParaRPr sz="3000">
              <a:latin typeface="Verdana"/>
              <a:cs typeface="Verdana"/>
            </a:endParaRPr>
          </a:p>
          <a:p>
            <a:pPr marL="685165" marR="121920">
              <a:lnSpc>
                <a:spcPct val="133300"/>
              </a:lnSpc>
            </a:pP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B</a:t>
            </a:r>
            <a:r>
              <a:rPr sz="3000" b="1" dirty="0">
                <a:solidFill>
                  <a:srgbClr val="FFFFFF"/>
                </a:solidFill>
                <a:latin typeface="Arial"/>
                <a:cs typeface="Arial"/>
              </a:rPr>
              <a:t>ướ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c</a:t>
            </a:r>
            <a:r>
              <a:rPr sz="3000" b="1" spc="-1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165" dirty="0">
                <a:solidFill>
                  <a:srgbClr val="FFFFFF"/>
                </a:solidFill>
                <a:latin typeface="Tahoma"/>
                <a:cs typeface="Tahoma"/>
              </a:rPr>
              <a:t>4:</a:t>
            </a:r>
            <a:r>
              <a:rPr sz="3000" b="1" spc="-1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Th</a:t>
            </a:r>
            <a:r>
              <a:rPr sz="3000" b="1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c</a:t>
            </a:r>
            <a:r>
              <a:rPr sz="3000" b="1" spc="-1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hi</a:t>
            </a:r>
            <a:r>
              <a:rPr sz="3000" b="1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n</a:t>
            </a:r>
            <a:r>
              <a:rPr sz="3000" b="1" spc="-1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20" dirty="0">
                <a:solidFill>
                  <a:srgbClr val="FFFFFF"/>
                </a:solidFill>
                <a:latin typeface="Tahoma"/>
                <a:cs typeface="Tahoma"/>
              </a:rPr>
              <a:t>đánh</a:t>
            </a:r>
            <a:r>
              <a:rPr sz="3000" b="1" spc="-1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130" dirty="0">
                <a:solidFill>
                  <a:srgbClr val="FFFFFF"/>
                </a:solidFill>
                <a:latin typeface="Tahoma"/>
                <a:cs typeface="Tahoma"/>
              </a:rPr>
              <a:t>giá</a:t>
            </a:r>
            <a:r>
              <a:rPr sz="3000" b="1" spc="-1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55" dirty="0">
                <a:solidFill>
                  <a:srgbClr val="FFFFFF"/>
                </a:solidFill>
                <a:latin typeface="Tahoma"/>
                <a:cs typeface="Tahoma"/>
              </a:rPr>
              <a:t>và</a:t>
            </a:r>
            <a:r>
              <a:rPr sz="3000" b="1" spc="-1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65" dirty="0">
                <a:solidFill>
                  <a:srgbClr val="FFFFFF"/>
                </a:solidFill>
                <a:latin typeface="Tahoma"/>
                <a:cs typeface="Tahoma"/>
              </a:rPr>
              <a:t>ki</a:t>
            </a:r>
            <a:r>
              <a:rPr sz="3000" b="1" spc="-6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b="1" spc="-65" dirty="0">
                <a:solidFill>
                  <a:srgbClr val="FFFFFF"/>
                </a:solidFill>
                <a:latin typeface="Tahoma"/>
                <a:cs typeface="Tahoma"/>
              </a:rPr>
              <a:t>m</a:t>
            </a:r>
            <a:r>
              <a:rPr sz="3000" b="1" spc="-1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185" dirty="0">
                <a:solidFill>
                  <a:srgbClr val="FFFFFF"/>
                </a:solidFill>
                <a:latin typeface="Tahoma"/>
                <a:cs typeface="Tahoma"/>
              </a:rPr>
              <a:t>tra</a:t>
            </a:r>
            <a:r>
              <a:rPr sz="3000" spc="-185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r</a:t>
            </a:r>
            <a:r>
              <a:rPr sz="3000" spc="-865" dirty="0">
                <a:solidFill>
                  <a:srgbClr val="FFFFFF"/>
                </a:solidFill>
                <a:latin typeface="Verdana"/>
                <a:cs typeface="Verdana"/>
              </a:rPr>
              <a:t>ă</a:t>
            </a:r>
            <a:r>
              <a:rPr sz="4500" spc="-89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-442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5" dirty="0">
                <a:solidFill>
                  <a:srgbClr val="FFFFFF"/>
                </a:solidFill>
                <a:latin typeface="Verdana"/>
                <a:cs typeface="Verdana"/>
              </a:rPr>
              <a:t>quá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5" dirty="0">
                <a:solidFill>
                  <a:srgbClr val="FFFFFF"/>
                </a:solidFill>
                <a:latin typeface="Verdana"/>
                <a:cs typeface="Verdana"/>
              </a:rPr>
              <a:t>trình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đánh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40" dirty="0">
                <a:solidFill>
                  <a:srgbClr val="FFFFFF"/>
                </a:solidFill>
                <a:latin typeface="Verdana"/>
                <a:cs typeface="Verdana"/>
              </a:rPr>
              <a:t>giá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xác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ượ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40" dirty="0">
                <a:solidFill>
                  <a:srgbClr val="FFFFFF"/>
                </a:solidFill>
                <a:latin typeface="Arial"/>
                <a:cs typeface="Arial"/>
              </a:rPr>
              <a:t>ệ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ẩ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chính</a:t>
            </a:r>
            <a:r>
              <a:rPr sz="3000" spc="-29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xác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spc="-45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m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b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ả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o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s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ự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00" dirty="0">
                <a:solidFill>
                  <a:srgbClr val="FFFFFF"/>
                </a:solidFill>
                <a:latin typeface="Verdana"/>
                <a:cs typeface="Verdana"/>
              </a:rPr>
              <a:t>an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toàn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14" dirty="0">
                <a:solidFill>
                  <a:srgbClr val="FFFFFF"/>
                </a:solidFill>
                <a:latin typeface="Verdana"/>
                <a:cs typeface="Verdana"/>
              </a:rPr>
              <a:t>và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60" dirty="0">
                <a:solidFill>
                  <a:srgbClr val="FFFFFF"/>
                </a:solidFill>
                <a:latin typeface="Verdana"/>
                <a:cs typeface="Verdana"/>
              </a:rPr>
              <a:t>tuân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60" dirty="0">
                <a:solidFill>
                  <a:srgbClr val="FFFFFF"/>
                </a:solidFill>
                <a:latin typeface="Verdana"/>
                <a:cs typeface="Verdana"/>
              </a:rPr>
              <a:t>th</a:t>
            </a:r>
            <a:r>
              <a:rPr sz="3000" spc="6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spc="-7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các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quy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29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775" dirty="0">
                <a:solidFill>
                  <a:srgbClr val="FFFFFF"/>
                </a:solidFill>
                <a:latin typeface="Verdana"/>
                <a:cs typeface="Verdana"/>
              </a:rPr>
              <a:t>ê</a:t>
            </a:r>
            <a:r>
              <a:rPr sz="4500" spc="-60" baseline="12037" dirty="0">
                <a:solidFill>
                  <a:srgbClr val="FFFFFF"/>
                </a:solidFill>
                <a:latin typeface="Verdana"/>
                <a:cs typeface="Verdana"/>
              </a:rPr>
              <a:t>̀</a:t>
            </a:r>
            <a:r>
              <a:rPr sz="4500" spc="644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v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 chuy</a:t>
            </a:r>
            <a:r>
              <a:rPr sz="3000" spc="-25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25" dirty="0">
                <a:solidFill>
                  <a:srgbClr val="FFFFFF"/>
                </a:solidFill>
                <a:latin typeface="Verdana"/>
                <a:cs typeface="Verdana"/>
              </a:rPr>
              <a:t>n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hàng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0" dirty="0">
                <a:solidFill>
                  <a:srgbClr val="FFFFFF"/>
                </a:solidFill>
                <a:latin typeface="Verdana"/>
                <a:cs typeface="Verdana"/>
              </a:rPr>
              <a:t>nguy</a:t>
            </a:r>
            <a:r>
              <a:rPr sz="3000" spc="-28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hi</a:t>
            </a:r>
            <a:r>
              <a:rPr sz="3000" spc="-1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10" dirty="0">
                <a:solidFill>
                  <a:srgbClr val="FFFFFF"/>
                </a:solidFill>
                <a:latin typeface="Verdana"/>
                <a:cs typeface="Verdana"/>
              </a:rPr>
              <a:t>m.</a:t>
            </a:r>
            <a:endParaRPr sz="3000">
              <a:latin typeface="Verdana"/>
              <a:cs typeface="Verdana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301616" y="450850"/>
            <a:ext cx="8621395" cy="615950"/>
          </a:xfrm>
          <a:custGeom>
            <a:avLst/>
            <a:gdLst/>
            <a:ahLst/>
            <a:cxnLst/>
            <a:rect l="l" t="t" r="r" b="b"/>
            <a:pathLst>
              <a:path w="8621395" h="615950">
                <a:moveTo>
                  <a:pt x="8467079" y="615950"/>
                </a:moveTo>
                <a:lnTo>
                  <a:pt x="153987" y="615950"/>
                </a:lnTo>
                <a:lnTo>
                  <a:pt x="105315" y="608099"/>
                </a:lnTo>
                <a:lnTo>
                  <a:pt x="63044" y="586239"/>
                </a:lnTo>
                <a:lnTo>
                  <a:pt x="29710" y="552905"/>
                </a:lnTo>
                <a:lnTo>
                  <a:pt x="7850" y="510634"/>
                </a:lnTo>
                <a:lnTo>
                  <a:pt x="0" y="461962"/>
                </a:lnTo>
                <a:lnTo>
                  <a:pt x="0" y="153987"/>
                </a:lnTo>
                <a:lnTo>
                  <a:pt x="7850" y="105315"/>
                </a:lnTo>
                <a:lnTo>
                  <a:pt x="29710" y="63044"/>
                </a:lnTo>
                <a:lnTo>
                  <a:pt x="63044" y="29710"/>
                </a:lnTo>
                <a:lnTo>
                  <a:pt x="105315" y="7850"/>
                </a:lnTo>
                <a:lnTo>
                  <a:pt x="153987" y="0"/>
                </a:lnTo>
                <a:lnTo>
                  <a:pt x="8467079" y="0"/>
                </a:lnTo>
                <a:lnTo>
                  <a:pt x="8515751" y="7850"/>
                </a:lnTo>
                <a:lnTo>
                  <a:pt x="8558022" y="29710"/>
                </a:lnTo>
                <a:lnTo>
                  <a:pt x="8591356" y="63044"/>
                </a:lnTo>
                <a:lnTo>
                  <a:pt x="8613216" y="105315"/>
                </a:lnTo>
                <a:lnTo>
                  <a:pt x="8621067" y="153987"/>
                </a:lnTo>
                <a:lnTo>
                  <a:pt x="8621067" y="461962"/>
                </a:lnTo>
                <a:lnTo>
                  <a:pt x="8613216" y="510634"/>
                </a:lnTo>
                <a:lnTo>
                  <a:pt x="8591356" y="552905"/>
                </a:lnTo>
                <a:lnTo>
                  <a:pt x="8558022" y="586239"/>
                </a:lnTo>
                <a:lnTo>
                  <a:pt x="8515751" y="608099"/>
                </a:lnTo>
                <a:lnTo>
                  <a:pt x="8467079" y="615950"/>
                </a:lnTo>
                <a:close/>
              </a:path>
            </a:pathLst>
          </a:custGeom>
          <a:solidFill>
            <a:srgbClr val="FF57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40470" rIns="0" bIns="0" rtlCol="0">
            <a:spAutoFit/>
          </a:bodyPr>
          <a:lstStyle/>
          <a:p>
            <a:pPr marL="1144270">
              <a:lnSpc>
                <a:spcPct val="100000"/>
              </a:lnSpc>
              <a:spcBef>
                <a:spcPts val="100"/>
              </a:spcBef>
            </a:pPr>
            <a:r>
              <a:rPr dirty="0"/>
              <a:t>5.3.</a:t>
            </a:r>
            <a:r>
              <a:rPr spc="-85" dirty="0"/>
              <a:t> </a:t>
            </a:r>
            <a:r>
              <a:rPr spc="-190" dirty="0"/>
              <a:t>Xác</a:t>
            </a:r>
            <a:r>
              <a:rPr spc="-5" dirty="0"/>
              <a:t> </a:t>
            </a:r>
            <a:r>
              <a:rPr spc="-120" dirty="0"/>
              <a:t>định</a:t>
            </a:r>
            <a:r>
              <a:rPr spc="-5" dirty="0"/>
              <a:t> </a:t>
            </a:r>
            <a:r>
              <a:rPr spc="-160" dirty="0"/>
              <a:t>quy</a:t>
            </a:r>
            <a:r>
              <a:rPr spc="-5" dirty="0"/>
              <a:t> </a:t>
            </a:r>
            <a:r>
              <a:rPr spc="-310" dirty="0"/>
              <a:t>cách</a:t>
            </a:r>
            <a:r>
              <a:rPr spc="35" dirty="0"/>
              <a:t> </a:t>
            </a:r>
            <a:r>
              <a:rPr spc="-270" dirty="0"/>
              <a:t>nhóm</a:t>
            </a:r>
            <a:r>
              <a:rPr spc="25" dirty="0"/>
              <a:t> </a:t>
            </a:r>
            <a:r>
              <a:rPr spc="-195" dirty="0"/>
              <a:t>đóng</a:t>
            </a:r>
            <a:r>
              <a:rPr spc="-5" dirty="0"/>
              <a:t> </a:t>
            </a:r>
            <a:r>
              <a:rPr spc="-120" dirty="0"/>
              <a:t>gói</a:t>
            </a:r>
            <a:r>
              <a:rPr spc="-10" dirty="0"/>
              <a:t> </a:t>
            </a:r>
            <a:r>
              <a:rPr spc="-25" dirty="0"/>
              <a:t>UN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7107" y="3126110"/>
            <a:ext cx="17554572" cy="3819524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45149" y="1583718"/>
            <a:ext cx="1475740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100"/>
              </a:spcBef>
            </a:pPr>
            <a:r>
              <a:rPr sz="3000" spc="-50" dirty="0">
                <a:solidFill>
                  <a:srgbClr val="FFFFFF"/>
                </a:solidFill>
                <a:latin typeface="Verdana"/>
                <a:cs typeface="Verdana"/>
              </a:rPr>
              <a:t>Ví</a:t>
            </a:r>
            <a:r>
              <a:rPr sz="3000" spc="-30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d</a:t>
            </a:r>
            <a:r>
              <a:rPr sz="3000" spc="-125" dirty="0">
                <a:solidFill>
                  <a:srgbClr val="FFFFFF"/>
                </a:solidFill>
                <a:latin typeface="Arial"/>
                <a:cs typeface="Arial"/>
              </a:rPr>
              <a:t>ụ</a:t>
            </a:r>
            <a:r>
              <a:rPr sz="3000" spc="-125" dirty="0">
                <a:solidFill>
                  <a:srgbClr val="FFFFFF"/>
                </a:solidFill>
                <a:latin typeface="Verdana"/>
                <a:cs typeface="Verdana"/>
              </a:rPr>
              <a:t>: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Thông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tin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05" dirty="0">
                <a:solidFill>
                  <a:srgbClr val="FFFFFF"/>
                </a:solidFill>
                <a:latin typeface="Verdana"/>
                <a:cs typeface="Verdana"/>
              </a:rPr>
              <a:t>kỹ</a:t>
            </a:r>
            <a:r>
              <a:rPr sz="3000" spc="145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thu</a:t>
            </a:r>
            <a:r>
              <a:rPr sz="3000" spc="-20" dirty="0">
                <a:solidFill>
                  <a:srgbClr val="FFFFFF"/>
                </a:solidFill>
                <a:latin typeface="Arial"/>
                <a:cs typeface="Arial"/>
              </a:rPr>
              <a:t>ậ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ể</a:t>
            </a:r>
            <a:r>
              <a:rPr sz="3000" spc="-8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3000" spc="-110" dirty="0">
                <a:solidFill>
                  <a:srgbClr val="FFFFFF"/>
                </a:solidFill>
                <a:latin typeface="Verdana"/>
                <a:cs typeface="Verdana"/>
              </a:rPr>
              <a:t>xác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đ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ị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nh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45" dirty="0">
                <a:solidFill>
                  <a:srgbClr val="FFFFFF"/>
                </a:solidFill>
                <a:latin typeface="Verdana"/>
                <a:cs typeface="Verdana"/>
              </a:rPr>
              <a:t>đóng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5" dirty="0">
                <a:solidFill>
                  <a:srgbClr val="FFFFFF"/>
                </a:solidFill>
                <a:latin typeface="Verdana"/>
                <a:cs typeface="Verdana"/>
              </a:rPr>
              <a:t>gói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c</a:t>
            </a:r>
            <a:r>
              <a:rPr sz="3000" dirty="0">
                <a:solidFill>
                  <a:srgbClr val="FFFFFF"/>
                </a:solidFill>
                <a:latin typeface="Arial"/>
                <a:cs typeface="Arial"/>
              </a:rPr>
              <a:t>ủ</a:t>
            </a:r>
            <a:r>
              <a:rPr sz="3000" dirty="0">
                <a:solidFill>
                  <a:srgbClr val="FFFFFF"/>
                </a:solidFill>
                <a:latin typeface="Verdana"/>
                <a:cs typeface="Verdana"/>
              </a:rPr>
              <a:t>a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70" dirty="0">
                <a:solidFill>
                  <a:srgbClr val="FFFFFF"/>
                </a:solidFill>
                <a:latin typeface="Verdana"/>
                <a:cs typeface="Verdana"/>
              </a:rPr>
              <a:t>nhóm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Ch</a:t>
            </a:r>
            <a:r>
              <a:rPr sz="3000" spc="-459" dirty="0">
                <a:solidFill>
                  <a:srgbClr val="FFFFFF"/>
                </a:solidFill>
                <a:latin typeface="Verdana"/>
                <a:cs typeface="Verdana"/>
              </a:rPr>
              <a:t>â</a:t>
            </a:r>
            <a:r>
              <a:rPr sz="4500" spc="540" baseline="12037" dirty="0">
                <a:solidFill>
                  <a:srgbClr val="FFFFFF"/>
                </a:solidFill>
                <a:latin typeface="Verdana"/>
                <a:cs typeface="Verdana"/>
              </a:rPr>
              <a:t>́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t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l</a:t>
            </a:r>
            <a:r>
              <a:rPr sz="3000" spc="-30" dirty="0">
                <a:solidFill>
                  <a:srgbClr val="FFFFFF"/>
                </a:solidFill>
                <a:latin typeface="Arial"/>
                <a:cs typeface="Arial"/>
              </a:rPr>
              <a:t>ỏ</a:t>
            </a:r>
            <a:r>
              <a:rPr sz="3000" spc="-30" dirty="0">
                <a:solidFill>
                  <a:srgbClr val="FFFFFF"/>
                </a:solidFill>
                <a:latin typeface="Verdana"/>
                <a:cs typeface="Verdana"/>
              </a:rPr>
              <a:t>ng</a:t>
            </a:r>
            <a:r>
              <a:rPr sz="3000" spc="-300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80" dirty="0">
                <a:solidFill>
                  <a:srgbClr val="FFFFFF"/>
                </a:solidFill>
                <a:latin typeface="Verdana"/>
                <a:cs typeface="Verdana"/>
              </a:rPr>
              <a:t>dê</a:t>
            </a:r>
            <a:r>
              <a:rPr sz="4500" spc="-120" baseline="12037" dirty="0">
                <a:solidFill>
                  <a:srgbClr val="FFFFFF"/>
                </a:solidFill>
                <a:latin typeface="Verdana"/>
                <a:cs typeface="Verdana"/>
              </a:rPr>
              <a:t>̃</a:t>
            </a:r>
            <a:r>
              <a:rPr sz="4500" spc="150" baseline="12037" dirty="0">
                <a:solidFill>
                  <a:srgbClr val="FFFFFF"/>
                </a:solidFill>
                <a:latin typeface="Verdana"/>
                <a:cs typeface="Verdana"/>
              </a:rPr>
              <a:t> </a:t>
            </a:r>
            <a:r>
              <a:rPr sz="3000" spc="-20" dirty="0">
                <a:solidFill>
                  <a:srgbClr val="FFFFFF"/>
                </a:solidFill>
                <a:latin typeface="Verdana"/>
                <a:cs typeface="Verdana"/>
              </a:rPr>
              <a:t>cháy</a:t>
            </a:r>
            <a:endParaRPr sz="3000">
              <a:latin typeface="Verdana"/>
              <a:cs typeface="Verdan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301616" y="450850"/>
            <a:ext cx="8621395" cy="615950"/>
          </a:xfrm>
          <a:custGeom>
            <a:avLst/>
            <a:gdLst/>
            <a:ahLst/>
            <a:cxnLst/>
            <a:rect l="l" t="t" r="r" b="b"/>
            <a:pathLst>
              <a:path w="8621395" h="615950">
                <a:moveTo>
                  <a:pt x="8467079" y="615950"/>
                </a:moveTo>
                <a:lnTo>
                  <a:pt x="153987" y="615950"/>
                </a:lnTo>
                <a:lnTo>
                  <a:pt x="105315" y="608099"/>
                </a:lnTo>
                <a:lnTo>
                  <a:pt x="63044" y="586239"/>
                </a:lnTo>
                <a:lnTo>
                  <a:pt x="29710" y="552905"/>
                </a:lnTo>
                <a:lnTo>
                  <a:pt x="7850" y="510634"/>
                </a:lnTo>
                <a:lnTo>
                  <a:pt x="0" y="461962"/>
                </a:lnTo>
                <a:lnTo>
                  <a:pt x="0" y="153987"/>
                </a:lnTo>
                <a:lnTo>
                  <a:pt x="7850" y="105315"/>
                </a:lnTo>
                <a:lnTo>
                  <a:pt x="29710" y="63044"/>
                </a:lnTo>
                <a:lnTo>
                  <a:pt x="63044" y="29710"/>
                </a:lnTo>
                <a:lnTo>
                  <a:pt x="105315" y="7850"/>
                </a:lnTo>
                <a:lnTo>
                  <a:pt x="153987" y="0"/>
                </a:lnTo>
                <a:lnTo>
                  <a:pt x="8467079" y="0"/>
                </a:lnTo>
                <a:lnTo>
                  <a:pt x="8515751" y="7850"/>
                </a:lnTo>
                <a:lnTo>
                  <a:pt x="8558022" y="29710"/>
                </a:lnTo>
                <a:lnTo>
                  <a:pt x="8591356" y="63044"/>
                </a:lnTo>
                <a:lnTo>
                  <a:pt x="8613216" y="105315"/>
                </a:lnTo>
                <a:lnTo>
                  <a:pt x="8621067" y="153987"/>
                </a:lnTo>
                <a:lnTo>
                  <a:pt x="8621067" y="461962"/>
                </a:lnTo>
                <a:lnTo>
                  <a:pt x="8613216" y="510634"/>
                </a:lnTo>
                <a:lnTo>
                  <a:pt x="8591356" y="552905"/>
                </a:lnTo>
                <a:lnTo>
                  <a:pt x="8558022" y="586239"/>
                </a:lnTo>
                <a:lnTo>
                  <a:pt x="8515751" y="608099"/>
                </a:lnTo>
                <a:lnTo>
                  <a:pt x="8467079" y="615950"/>
                </a:lnTo>
                <a:close/>
              </a:path>
            </a:pathLst>
          </a:custGeom>
          <a:solidFill>
            <a:srgbClr val="FF57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5.3.</a:t>
            </a:r>
            <a:r>
              <a:rPr spc="-85" dirty="0"/>
              <a:t> </a:t>
            </a:r>
            <a:r>
              <a:rPr spc="-190" dirty="0"/>
              <a:t>Xác</a:t>
            </a:r>
            <a:r>
              <a:rPr spc="-5" dirty="0"/>
              <a:t> </a:t>
            </a:r>
            <a:r>
              <a:rPr spc="-120" dirty="0"/>
              <a:t>định</a:t>
            </a:r>
            <a:r>
              <a:rPr spc="-5" dirty="0"/>
              <a:t> </a:t>
            </a:r>
            <a:r>
              <a:rPr spc="-160" dirty="0"/>
              <a:t>quy</a:t>
            </a:r>
            <a:r>
              <a:rPr spc="-5" dirty="0"/>
              <a:t> </a:t>
            </a:r>
            <a:r>
              <a:rPr spc="-310" dirty="0"/>
              <a:t>cách</a:t>
            </a:r>
            <a:r>
              <a:rPr spc="35" dirty="0"/>
              <a:t> </a:t>
            </a:r>
            <a:r>
              <a:rPr spc="-270" dirty="0"/>
              <a:t>nhóm</a:t>
            </a:r>
            <a:r>
              <a:rPr spc="25" dirty="0"/>
              <a:t> </a:t>
            </a:r>
            <a:r>
              <a:rPr spc="-195" dirty="0"/>
              <a:t>đóng</a:t>
            </a:r>
            <a:r>
              <a:rPr spc="-5" dirty="0"/>
              <a:t> </a:t>
            </a:r>
            <a:r>
              <a:rPr spc="-120" dirty="0"/>
              <a:t>gói</a:t>
            </a:r>
            <a:r>
              <a:rPr spc="-10" dirty="0"/>
              <a:t> </a:t>
            </a:r>
            <a:r>
              <a:rPr spc="-25" dirty="0"/>
              <a:t>UN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301616" y="450850"/>
            <a:ext cx="2633980" cy="615950"/>
          </a:xfrm>
          <a:custGeom>
            <a:avLst/>
            <a:gdLst/>
            <a:ahLst/>
            <a:cxnLst/>
            <a:rect l="l" t="t" r="r" b="b"/>
            <a:pathLst>
              <a:path w="2633979" h="615950">
                <a:moveTo>
                  <a:pt x="2479724" y="615950"/>
                </a:moveTo>
                <a:lnTo>
                  <a:pt x="153987" y="615950"/>
                </a:lnTo>
                <a:lnTo>
                  <a:pt x="105315" y="608099"/>
                </a:lnTo>
                <a:lnTo>
                  <a:pt x="63044" y="586239"/>
                </a:lnTo>
                <a:lnTo>
                  <a:pt x="29710" y="552905"/>
                </a:lnTo>
                <a:lnTo>
                  <a:pt x="7850" y="510634"/>
                </a:lnTo>
                <a:lnTo>
                  <a:pt x="0" y="461962"/>
                </a:lnTo>
                <a:lnTo>
                  <a:pt x="0" y="153987"/>
                </a:lnTo>
                <a:lnTo>
                  <a:pt x="7850" y="105315"/>
                </a:lnTo>
                <a:lnTo>
                  <a:pt x="29710" y="63044"/>
                </a:lnTo>
                <a:lnTo>
                  <a:pt x="63044" y="29710"/>
                </a:lnTo>
                <a:lnTo>
                  <a:pt x="105315" y="7850"/>
                </a:lnTo>
                <a:lnTo>
                  <a:pt x="153987" y="0"/>
                </a:lnTo>
                <a:lnTo>
                  <a:pt x="2479724" y="0"/>
                </a:lnTo>
                <a:lnTo>
                  <a:pt x="2538653" y="11721"/>
                </a:lnTo>
                <a:lnTo>
                  <a:pt x="2588610" y="45101"/>
                </a:lnTo>
                <a:lnTo>
                  <a:pt x="2621990" y="95059"/>
                </a:lnTo>
                <a:lnTo>
                  <a:pt x="2633712" y="153987"/>
                </a:lnTo>
                <a:lnTo>
                  <a:pt x="2633712" y="461962"/>
                </a:lnTo>
                <a:lnTo>
                  <a:pt x="2621990" y="520891"/>
                </a:lnTo>
                <a:lnTo>
                  <a:pt x="2588610" y="570848"/>
                </a:lnTo>
                <a:lnTo>
                  <a:pt x="2538653" y="604228"/>
                </a:lnTo>
                <a:lnTo>
                  <a:pt x="2479724" y="615950"/>
                </a:lnTo>
                <a:close/>
              </a:path>
            </a:pathLst>
          </a:custGeom>
          <a:solidFill>
            <a:srgbClr val="FF575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5.4.</a:t>
            </a:r>
            <a:r>
              <a:rPr spc="90" dirty="0"/>
              <a:t> </a:t>
            </a:r>
            <a:r>
              <a:rPr spc="-204" dirty="0"/>
              <a:t>Bài</a:t>
            </a:r>
            <a:r>
              <a:rPr spc="85" dirty="0"/>
              <a:t> </a:t>
            </a:r>
            <a:r>
              <a:rPr spc="-25" dirty="0"/>
              <a:t>t</a:t>
            </a:r>
            <a:r>
              <a:rPr spc="-25" dirty="0">
                <a:latin typeface="Palatino Linotype"/>
                <a:cs typeface="Palatino Linotype"/>
              </a:rPr>
              <a:t>ậ</a:t>
            </a:r>
            <a:r>
              <a:rPr spc="-25" dirty="0"/>
              <a:t>p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45149" y="1501775"/>
            <a:ext cx="16737330" cy="10922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5400" marR="17780">
              <a:lnSpc>
                <a:spcPct val="116700"/>
              </a:lnSpc>
              <a:spcBef>
                <a:spcPts val="95"/>
              </a:spcBef>
            </a:pPr>
            <a:r>
              <a:rPr sz="3000" b="1" spc="-10" dirty="0">
                <a:solidFill>
                  <a:srgbClr val="FFFFFF"/>
                </a:solidFill>
                <a:latin typeface="Tahoma"/>
                <a:cs typeface="Tahoma"/>
              </a:rPr>
              <a:t>Hãy</a:t>
            </a:r>
            <a:r>
              <a:rPr sz="3000" b="1" spc="-1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110" dirty="0">
                <a:solidFill>
                  <a:srgbClr val="FFFFFF"/>
                </a:solidFill>
                <a:latin typeface="Tahoma"/>
                <a:cs typeface="Tahoma"/>
              </a:rPr>
              <a:t>xác</a:t>
            </a:r>
            <a:r>
              <a:rPr sz="3000" b="1" spc="-1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25" dirty="0">
                <a:solidFill>
                  <a:srgbClr val="FFFFFF"/>
                </a:solidFill>
                <a:latin typeface="Tahoma"/>
                <a:cs typeface="Tahoma"/>
              </a:rPr>
              <a:t>đ</a:t>
            </a:r>
            <a:r>
              <a:rPr sz="3000" b="1" spc="-25" dirty="0">
                <a:solidFill>
                  <a:srgbClr val="FFFFFF"/>
                </a:solidFill>
                <a:latin typeface="Palatino Linotype"/>
                <a:cs typeface="Palatino Linotype"/>
              </a:rPr>
              <a:t>ị</a:t>
            </a:r>
            <a:r>
              <a:rPr sz="3000" b="1" spc="-25" dirty="0">
                <a:solidFill>
                  <a:srgbClr val="FFFFFF"/>
                </a:solidFill>
                <a:latin typeface="Tahoma"/>
                <a:cs typeface="Tahoma"/>
              </a:rPr>
              <a:t>nh</a:t>
            </a:r>
            <a:r>
              <a:rPr sz="3000" b="1" spc="-1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các</a:t>
            </a:r>
            <a:r>
              <a:rPr sz="3000" b="1" spc="-1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5" dirty="0">
                <a:solidFill>
                  <a:srgbClr val="FFFFFF"/>
                </a:solidFill>
                <a:latin typeface="Tahoma"/>
                <a:cs typeface="Tahoma"/>
              </a:rPr>
              <a:t>ch</a:t>
            </a:r>
            <a:r>
              <a:rPr sz="3000" b="1" spc="-375" dirty="0">
                <a:solidFill>
                  <a:srgbClr val="FFFFFF"/>
                </a:solidFill>
                <a:latin typeface="Tahoma"/>
                <a:cs typeface="Tahoma"/>
              </a:rPr>
              <a:t>â</a:t>
            </a:r>
            <a:r>
              <a:rPr sz="4500" b="1" spc="502" baseline="12037" dirty="0">
                <a:solidFill>
                  <a:srgbClr val="FFFFFF"/>
                </a:solidFill>
                <a:latin typeface="Tahoma"/>
                <a:cs typeface="Tahoma"/>
              </a:rPr>
              <a:t>́</a:t>
            </a:r>
            <a:r>
              <a:rPr sz="3000" b="1" spc="-5" dirty="0">
                <a:solidFill>
                  <a:srgbClr val="FFFFFF"/>
                </a:solidFill>
                <a:latin typeface="Tahoma"/>
                <a:cs typeface="Tahoma"/>
              </a:rPr>
              <a:t>t</a:t>
            </a:r>
            <a:r>
              <a:rPr sz="3000" b="1" spc="-1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484" dirty="0">
                <a:solidFill>
                  <a:srgbClr val="FFFFFF"/>
                </a:solidFill>
                <a:latin typeface="Tahoma"/>
                <a:cs typeface="Tahoma"/>
              </a:rPr>
              <a:t>/</a:t>
            </a:r>
            <a:r>
              <a:rPr sz="3000" b="1" spc="-16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105" dirty="0">
                <a:solidFill>
                  <a:srgbClr val="FFFFFF"/>
                </a:solidFill>
                <a:latin typeface="Tahoma"/>
                <a:cs typeface="Tahoma"/>
              </a:rPr>
              <a:t>hàng</a:t>
            </a:r>
            <a:r>
              <a:rPr sz="3000" b="1" spc="-1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80" dirty="0">
                <a:solidFill>
                  <a:srgbClr val="FFFFFF"/>
                </a:solidFill>
                <a:latin typeface="Tahoma"/>
                <a:cs typeface="Tahoma"/>
              </a:rPr>
              <a:t>nguy</a:t>
            </a:r>
            <a:r>
              <a:rPr sz="3000" b="1" spc="-1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hi</a:t>
            </a:r>
            <a:r>
              <a:rPr sz="3000" b="1" dirty="0">
                <a:solidFill>
                  <a:srgbClr val="FFFFFF"/>
                </a:solidFill>
                <a:latin typeface="Palatino Linotype"/>
                <a:cs typeface="Palatino Linotype"/>
              </a:rPr>
              <a:t>ể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m</a:t>
            </a:r>
            <a:r>
              <a:rPr sz="3000" b="1" spc="-1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155" dirty="0">
                <a:solidFill>
                  <a:srgbClr val="FFFFFF"/>
                </a:solidFill>
                <a:latin typeface="Tahoma"/>
                <a:cs typeface="Tahoma"/>
              </a:rPr>
              <a:t>d</a:t>
            </a:r>
            <a:r>
              <a:rPr sz="3000" b="1" spc="155" dirty="0">
                <a:solidFill>
                  <a:srgbClr val="FFFFFF"/>
                </a:solidFill>
                <a:latin typeface="Palatino Linotype"/>
                <a:cs typeface="Palatino Linotype"/>
              </a:rPr>
              <a:t>ướ</a:t>
            </a:r>
            <a:r>
              <a:rPr sz="3000" b="1" spc="155" dirty="0">
                <a:solidFill>
                  <a:srgbClr val="FFFFFF"/>
                </a:solidFill>
                <a:latin typeface="Tahoma"/>
                <a:cs typeface="Tahoma"/>
              </a:rPr>
              <a:t>i</a:t>
            </a:r>
            <a:r>
              <a:rPr sz="3000" b="1" spc="-1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10" dirty="0">
                <a:solidFill>
                  <a:srgbClr val="FFFFFF"/>
                </a:solidFill>
                <a:latin typeface="Tahoma"/>
                <a:cs typeface="Tahoma"/>
              </a:rPr>
              <a:t>đây</a:t>
            </a:r>
            <a:r>
              <a:rPr sz="3000" b="1" spc="-1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thu</a:t>
            </a:r>
            <a:r>
              <a:rPr sz="3000" b="1" dirty="0">
                <a:solidFill>
                  <a:srgbClr val="FFFFFF"/>
                </a:solidFill>
                <a:latin typeface="Palatino Linotype"/>
                <a:cs typeface="Palatino Linotype"/>
              </a:rPr>
              <a:t>ộ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c</a:t>
            </a:r>
            <a:r>
              <a:rPr sz="3000" b="1" spc="-1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65" dirty="0">
                <a:solidFill>
                  <a:srgbClr val="FFFFFF"/>
                </a:solidFill>
                <a:latin typeface="Tahoma"/>
                <a:cs typeface="Tahoma"/>
              </a:rPr>
              <a:t>Phân</a:t>
            </a:r>
            <a:r>
              <a:rPr sz="3000" b="1" spc="-150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50" dirty="0">
                <a:solidFill>
                  <a:srgbClr val="FFFFFF"/>
                </a:solidFill>
                <a:latin typeface="Tahoma"/>
                <a:cs typeface="Tahoma"/>
              </a:rPr>
              <a:t>nhóm</a:t>
            </a:r>
            <a:r>
              <a:rPr sz="3000" b="1" spc="-1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40" dirty="0">
                <a:solidFill>
                  <a:srgbClr val="FFFFFF"/>
                </a:solidFill>
                <a:latin typeface="Tahoma"/>
                <a:cs typeface="Tahoma"/>
              </a:rPr>
              <a:t>nào</a:t>
            </a:r>
            <a:r>
              <a:rPr sz="3000" b="1" spc="-1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55" dirty="0">
                <a:solidFill>
                  <a:srgbClr val="FFFFFF"/>
                </a:solidFill>
                <a:latin typeface="Tahoma"/>
                <a:cs typeface="Tahoma"/>
              </a:rPr>
              <a:t>và</a:t>
            </a:r>
            <a:r>
              <a:rPr sz="3000" b="1" spc="-1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quy</a:t>
            </a:r>
            <a:r>
              <a:rPr sz="3000" b="1" spc="-1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dirty="0">
                <a:solidFill>
                  <a:srgbClr val="FFFFFF"/>
                </a:solidFill>
                <a:latin typeface="Tahoma"/>
                <a:cs typeface="Tahoma"/>
              </a:rPr>
              <a:t>cách</a:t>
            </a:r>
            <a:r>
              <a:rPr sz="3000" b="1" spc="-15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20" dirty="0">
                <a:solidFill>
                  <a:srgbClr val="FFFFFF"/>
                </a:solidFill>
                <a:latin typeface="Tahoma"/>
                <a:cs typeface="Tahoma"/>
              </a:rPr>
              <a:t>nhóm </a:t>
            </a:r>
            <a:r>
              <a:rPr sz="3000" b="1" spc="-45" dirty="0">
                <a:solidFill>
                  <a:srgbClr val="FFFFFF"/>
                </a:solidFill>
                <a:latin typeface="Tahoma"/>
                <a:cs typeface="Tahoma"/>
              </a:rPr>
              <a:t>đóng</a:t>
            </a:r>
            <a:r>
              <a:rPr sz="3000" b="1" spc="-17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85" dirty="0">
                <a:solidFill>
                  <a:srgbClr val="FFFFFF"/>
                </a:solidFill>
                <a:latin typeface="Tahoma"/>
                <a:cs typeface="Tahoma"/>
              </a:rPr>
              <a:t>gói</a:t>
            </a:r>
            <a:r>
              <a:rPr sz="3000" b="1" spc="-175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40" dirty="0">
                <a:solidFill>
                  <a:srgbClr val="FFFFFF"/>
                </a:solidFill>
                <a:latin typeface="Tahoma"/>
                <a:cs typeface="Tahoma"/>
              </a:rPr>
              <a:t>sô</a:t>
            </a:r>
            <a:r>
              <a:rPr sz="4500" b="1" spc="-60" baseline="12037" dirty="0">
                <a:solidFill>
                  <a:srgbClr val="FFFFFF"/>
                </a:solidFill>
                <a:latin typeface="Tahoma"/>
                <a:cs typeface="Tahoma"/>
              </a:rPr>
              <a:t>́</a:t>
            </a:r>
            <a:r>
              <a:rPr sz="4500" b="1" spc="-135" baseline="12037" dirty="0">
                <a:solidFill>
                  <a:srgbClr val="FFFFFF"/>
                </a:solidFill>
                <a:latin typeface="Tahoma"/>
                <a:cs typeface="Tahoma"/>
              </a:rPr>
              <a:t> </a:t>
            </a:r>
            <a:r>
              <a:rPr sz="3000" b="1" spc="-5" dirty="0">
                <a:solidFill>
                  <a:srgbClr val="FFFFFF"/>
                </a:solidFill>
                <a:latin typeface="Tahoma"/>
                <a:cs typeface="Tahoma"/>
              </a:rPr>
              <a:t>m</a:t>
            </a:r>
            <a:r>
              <a:rPr sz="3000" b="1" spc="-375" dirty="0">
                <a:solidFill>
                  <a:srgbClr val="FFFFFF"/>
                </a:solidFill>
                <a:latin typeface="Tahoma"/>
                <a:cs typeface="Tahoma"/>
              </a:rPr>
              <a:t>â</a:t>
            </a:r>
            <a:r>
              <a:rPr sz="4500" b="1" spc="502" baseline="12037" dirty="0">
                <a:solidFill>
                  <a:srgbClr val="FFFFFF"/>
                </a:solidFill>
                <a:latin typeface="Tahoma"/>
                <a:cs typeface="Tahoma"/>
              </a:rPr>
              <a:t>́</a:t>
            </a:r>
            <a:r>
              <a:rPr sz="3000" b="1" spc="-5" dirty="0">
                <a:solidFill>
                  <a:srgbClr val="FFFFFF"/>
                </a:solidFill>
                <a:latin typeface="Tahoma"/>
                <a:cs typeface="Tahoma"/>
              </a:rPr>
              <a:t>y?</a:t>
            </a:r>
            <a:endParaRPr sz="3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01. CHƯƠNG 1. QUẢN TRỊ TÁC NGHIỆP</Template>
  <TotalTime>713</TotalTime>
  <Words>4576</Words>
  <Application>Microsoft Office PowerPoint</Application>
  <PresentationFormat>Custom</PresentationFormat>
  <Paragraphs>268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2" baseType="lpstr">
      <vt:lpstr>Arial</vt:lpstr>
      <vt:lpstr>Cambria</vt:lpstr>
      <vt:lpstr>Lucida Sans Unicode</vt:lpstr>
      <vt:lpstr>Palatino Linotype</vt:lpstr>
      <vt:lpstr>Tahoma</vt:lpstr>
      <vt:lpstr>Verdana</vt:lpstr>
      <vt:lpstr>Office Theme</vt:lpstr>
      <vt:lpstr>CHƯƠNG 2</vt:lpstr>
      <vt:lpstr>NỘI DUNG</vt:lpstr>
      <vt:lpstr>PHẦN 1:</vt:lpstr>
      <vt:lpstr>1.1. UNTDG là gì</vt:lpstr>
      <vt:lpstr>1.2. Khuyến cáo của UNTDG</vt:lpstr>
      <vt:lpstr>1.2. Khuyến cáo của UNTDG</vt:lpstr>
      <vt:lpstr>1.2. Khuyến cáo của UNTDG</vt:lpstr>
      <vt:lpstr>PHẦN 2:</vt:lpstr>
      <vt:lpstr>2.1. Phân loại hàng nguy hiểm theo UN</vt:lpstr>
      <vt:lpstr>2.1. Phân loại hàng nguy hiểm theo UN</vt:lpstr>
      <vt:lpstr>2.1. Phân loại hàng nguy hiểm theo UN</vt:lpstr>
      <vt:lpstr>PowerPoint Presentation</vt:lpstr>
      <vt:lpstr>2.2. Một số lưu ý</vt:lpstr>
      <vt:lpstr>2.2. Một số lưu ý</vt:lpstr>
      <vt:lpstr>2.2. Một số lưu ý</vt:lpstr>
      <vt:lpstr>2.3. Các mục trong Danh sách Hàng hóa Nguy hiểm bao gồm:</vt:lpstr>
      <vt:lpstr>PHẦN 3:</vt:lpstr>
      <vt:lpstr>Nội dung</vt:lpstr>
      <vt:lpstr>3.1. Giới thiệu chung về ASEAN Protocol 9</vt:lpstr>
      <vt:lpstr>3.1. Giới thiệu chung về ASEAN Protocol 9</vt:lpstr>
      <vt:lpstr>3.1. Giới thiệu chung về ASEAN Protocol 9</vt:lpstr>
      <vt:lpstr>3.1. Giới thiệu chung về ASEAN Protocol 9</vt:lpstr>
      <vt:lpstr>3.2. Phân loại Hàng nguy hiểm theo ASEAN Protocol 9</vt:lpstr>
      <vt:lpstr>3.2. Phân loại Hàng nguy hiểm theo ASEAN Protocol 9</vt:lpstr>
      <vt:lpstr>PowerPoint Presentation</vt:lpstr>
      <vt:lpstr>Nội dung</vt:lpstr>
      <vt:lpstr>PowerPoint Presentation</vt:lpstr>
      <vt:lpstr>PowerPoint Presentation</vt:lpstr>
      <vt:lpstr>PowerPoint Presentation</vt:lpstr>
      <vt:lpstr>4.1. Số UN và Tên gọi đúng (Proper shipping name) là gì?</vt:lpstr>
      <vt:lpstr>PowerPoint Presentation</vt:lpstr>
      <vt:lpstr>4.1. Số UN và Tên gọi đúng (Proper shipping name) là gì?</vt:lpstr>
      <vt:lpstr>4.1. Số UN và Tên gọi đúng (Proper shipping name) là gì?</vt:lpstr>
      <vt:lpstr>4.1. Số UN và Tên gọi đúng (Proper shipping name) là gì?</vt:lpstr>
      <vt:lpstr>4.1. Số UN và Tên gọi đúng (Proper shipping name) là gì?</vt:lpstr>
      <vt:lpstr>PHẦN 5:</vt:lpstr>
      <vt:lpstr>Nội dung</vt:lpstr>
      <vt:lpstr>5.1. Khái niệm</vt:lpstr>
      <vt:lpstr>5.2. Quy cách nhóm đóng gói UN</vt:lpstr>
      <vt:lpstr>PowerPoint Presentation</vt:lpstr>
      <vt:lpstr>5.2. Quy cách nhóm đóng gói UN</vt:lpstr>
      <vt:lpstr>5.2. Quy cách đóng gói theo quy định của UN</vt:lpstr>
      <vt:lpstr>5.3. Xác định quy cách nhóm đóng gói UN</vt:lpstr>
      <vt:lpstr>5.3. Xác định quy cách nhóm đóng gói UN</vt:lpstr>
      <vt:lpstr>5.4. Bài tập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Chuong 2: PHAN LOAI QUOC TE VE HANG HOA NGUY HIEM</dc:title>
  <dc:creator>Nhi Nguyễn</dc:creator>
  <cp:keywords>DAF9-AaZ9Ac,BAE86tH6iwc</cp:keywords>
  <cp:lastModifiedBy>Huynh Kim Lien</cp:lastModifiedBy>
  <cp:revision>1</cp:revision>
  <dcterms:created xsi:type="dcterms:W3CDTF">2025-02-04T14:18:06Z</dcterms:created>
  <dcterms:modified xsi:type="dcterms:W3CDTF">2025-02-18T16:03:07Z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2024-05-18T00:00:00Z</vt:filetime>
  </property>
  <property fmtid="{D5CDD505-2E9C-101B-9397-08002B2CF9AE}" pid="3" name="Creator">
    <vt:lpwstr>Canva</vt:lpwstr>
  </property>
  <property fmtid="{D5CDD505-2E9C-101B-9397-08002B2CF9AE}" pid="4" name="LastSaved">
    <vt:filetime>2025-02-04T00:00:00Z</vt:filetime>
  </property>
  <property fmtid="{D5CDD505-2E9C-101B-9397-08002B2CF9AE}" pid="5" name="Producer">
    <vt:lpwstr>Canva</vt:lpwstr>
  </property>
</Properties>
</file>