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57" r:id="rId2"/>
  </p:sldMasterIdLst>
  <p:notesMasterIdLst>
    <p:notesMasterId r:id="rId39"/>
  </p:notesMasterIdLst>
  <p:handoutMasterIdLst>
    <p:handoutMasterId r:id="rId40"/>
  </p:handoutMasterIdLst>
  <p:sldIdLst>
    <p:sldId id="256" r:id="rId3"/>
    <p:sldId id="302" r:id="rId4"/>
    <p:sldId id="300" r:id="rId5"/>
    <p:sldId id="257" r:id="rId6"/>
    <p:sldId id="385" r:id="rId7"/>
    <p:sldId id="369" r:id="rId8"/>
    <p:sldId id="370" r:id="rId9"/>
    <p:sldId id="368" r:id="rId10"/>
    <p:sldId id="371" r:id="rId11"/>
    <p:sldId id="372" r:id="rId12"/>
    <p:sldId id="373" r:id="rId13"/>
    <p:sldId id="374" r:id="rId14"/>
    <p:sldId id="386" r:id="rId15"/>
    <p:sldId id="311" r:id="rId16"/>
    <p:sldId id="378" r:id="rId17"/>
    <p:sldId id="380" r:id="rId18"/>
    <p:sldId id="395" r:id="rId19"/>
    <p:sldId id="387" r:id="rId20"/>
    <p:sldId id="388" r:id="rId21"/>
    <p:sldId id="389" r:id="rId22"/>
    <p:sldId id="390" r:id="rId23"/>
    <p:sldId id="391" r:id="rId24"/>
    <p:sldId id="392" r:id="rId25"/>
    <p:sldId id="393" r:id="rId26"/>
    <p:sldId id="394" r:id="rId27"/>
    <p:sldId id="396" r:id="rId28"/>
    <p:sldId id="397" r:id="rId29"/>
    <p:sldId id="398" r:id="rId30"/>
    <p:sldId id="399" r:id="rId31"/>
    <p:sldId id="400" r:id="rId32"/>
    <p:sldId id="401" r:id="rId33"/>
    <p:sldId id="402" r:id="rId34"/>
    <p:sldId id="403" r:id="rId35"/>
    <p:sldId id="404" r:id="rId36"/>
    <p:sldId id="382" r:id="rId37"/>
    <p:sldId id="330" r:id="rId3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09"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8686"/>
    <a:srgbClr val="111111"/>
    <a:srgbClr val="282828"/>
    <a:srgbClr val="990000"/>
    <a:srgbClr val="D719A5"/>
    <a:srgbClr val="3CB8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1636" autoAdjust="0"/>
  </p:normalViewPr>
  <p:slideViewPr>
    <p:cSldViewPr snapToGrid="0" showGuides="1">
      <p:cViewPr varScale="1">
        <p:scale>
          <a:sx n="88" d="100"/>
          <a:sy n="88" d="100"/>
        </p:scale>
        <p:origin x="684" y="64"/>
      </p:cViewPr>
      <p:guideLst>
        <p:guide orient="horz" pos="1609"/>
        <p:guide pos="2880"/>
      </p:guideLst>
    </p:cSldViewPr>
  </p:slideViewPr>
  <p:notesTextViewPr>
    <p:cViewPr>
      <p:scale>
        <a:sx n="1" d="1"/>
        <a:sy n="1" d="1"/>
      </p:scale>
      <p:origin x="0" y="0"/>
    </p:cViewPr>
  </p:notesTextViewPr>
  <p:sorterViewPr>
    <p:cViewPr>
      <p:scale>
        <a:sx n="100" d="100"/>
        <a:sy n="100" d="100"/>
      </p:scale>
      <p:origin x="0" y="-2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1B18C55-830C-4432-AF4C-AF64A0BB92FF}" type="doc">
      <dgm:prSet loTypeId="urn:microsoft.com/office/officeart/2005/8/layout/StepDownProcess#1" loCatId="process" qsTypeId="urn:microsoft.com/office/officeart/2005/8/quickstyle/3d5#1" qsCatId="3D" csTypeId="urn:microsoft.com/office/officeart/2005/8/colors/accent1_2#1" csCatId="accent1" phldr="1"/>
      <dgm:spPr/>
      <dgm:t>
        <a:bodyPr/>
        <a:lstStyle/>
        <a:p>
          <a:endParaRPr lang="en-US"/>
        </a:p>
      </dgm:t>
    </dgm:pt>
    <dgm:pt modelId="{514431C1-4F3F-4D2E-B396-A4CCE9C840C0}">
      <dgm:prSet phldrT="[Text]" custT="1"/>
      <dgm:spPr>
        <a:solidFill>
          <a:schemeClr val="accent1">
            <a:lumMod val="75000"/>
          </a:schemeClr>
        </a:solidFill>
      </dgm:spPr>
      <dgm:t>
        <a:bodyPr/>
        <a:lstStyle/>
        <a:p>
          <a:r>
            <a:rPr lang="en-US" sz="3200" b="1" dirty="0">
              <a:solidFill>
                <a:schemeClr val="bg1"/>
              </a:solidFill>
              <a:latin typeface="Times New Roman" panose="02020603050405020304" pitchFamily="18" charset="0"/>
              <a:cs typeface="Times New Roman" panose="02020603050405020304" pitchFamily="18" charset="0"/>
            </a:rPr>
            <a:t>Ý </a:t>
          </a:r>
          <a:r>
            <a:rPr lang="en-US" sz="3200" b="1" dirty="0" err="1">
              <a:solidFill>
                <a:schemeClr val="bg1"/>
              </a:solidFill>
              <a:latin typeface="Times New Roman" panose="02020603050405020304" pitchFamily="18" charset="0"/>
              <a:cs typeface="Times New Roman" panose="02020603050405020304" pitchFamily="18" charset="0"/>
            </a:rPr>
            <a:t>tưởng</a:t>
          </a:r>
          <a:endParaRPr lang="en-US" sz="3200" b="1" dirty="0">
            <a:solidFill>
              <a:schemeClr val="bg1"/>
            </a:solidFill>
            <a:latin typeface="Times New Roman" panose="02020603050405020304" pitchFamily="18" charset="0"/>
            <a:cs typeface="Times New Roman" panose="02020603050405020304" pitchFamily="18" charset="0"/>
          </a:endParaRPr>
        </a:p>
      </dgm:t>
    </dgm:pt>
    <dgm:pt modelId="{8CD5BAA6-6C09-422C-BA19-C61EC114A9DB}" type="parTrans" cxnId="{AD55B6F7-BCE8-42DE-A1A5-AA78C440E1BD}">
      <dgm:prSet/>
      <dgm:spPr/>
      <dgm:t>
        <a:bodyPr/>
        <a:lstStyle/>
        <a:p>
          <a:endParaRPr lang="en-US"/>
        </a:p>
      </dgm:t>
    </dgm:pt>
    <dgm:pt modelId="{A66BFF10-ED3F-45A8-966E-631EC540266B}" type="sibTrans" cxnId="{AD55B6F7-BCE8-42DE-A1A5-AA78C440E1BD}">
      <dgm:prSet/>
      <dgm:spPr/>
      <dgm:t>
        <a:bodyPr/>
        <a:lstStyle/>
        <a:p>
          <a:endParaRPr lang="en-US"/>
        </a:p>
      </dgm:t>
    </dgm:pt>
    <dgm:pt modelId="{68A5072C-69CF-42A5-A870-A2AED3A60F2F}">
      <dgm:prSet phldrT="[Text]"/>
      <dgm:spPr/>
      <dgm:t>
        <a:bodyPr/>
        <a:lstStyle/>
        <a:p>
          <a:endParaRPr lang="en-US" dirty="0"/>
        </a:p>
      </dgm:t>
    </dgm:pt>
    <dgm:pt modelId="{1EDFEAEE-D058-4C30-A73E-BF4213146336}" type="parTrans" cxnId="{9E2630CD-F88C-4D18-97C7-3695245E8292}">
      <dgm:prSet/>
      <dgm:spPr/>
      <dgm:t>
        <a:bodyPr/>
        <a:lstStyle/>
        <a:p>
          <a:endParaRPr lang="en-US"/>
        </a:p>
      </dgm:t>
    </dgm:pt>
    <dgm:pt modelId="{A2AC749F-3AD0-431E-99A7-2CECF5082147}" type="sibTrans" cxnId="{9E2630CD-F88C-4D18-97C7-3695245E8292}">
      <dgm:prSet/>
      <dgm:spPr/>
      <dgm:t>
        <a:bodyPr/>
        <a:lstStyle/>
        <a:p>
          <a:endParaRPr lang="en-US"/>
        </a:p>
      </dgm:t>
    </dgm:pt>
    <dgm:pt modelId="{6415D4F3-38FF-4725-91A2-191568CD22C6}">
      <dgm:prSet phldrT="[Text]" custT="1"/>
      <dgm:spPr>
        <a:solidFill>
          <a:schemeClr val="accent2">
            <a:lumMod val="75000"/>
          </a:schemeClr>
        </a:solidFill>
      </dgm:spPr>
      <dgm:t>
        <a:bodyPr/>
        <a:lstStyle/>
        <a:p>
          <a:r>
            <a:rPr lang="en-US" sz="3200" b="1" dirty="0" err="1">
              <a:latin typeface="Times New Roman" panose="02020603050405020304" pitchFamily="18" charset="0"/>
              <a:cs typeface="Times New Roman" panose="02020603050405020304" pitchFamily="18" charset="0"/>
            </a:rPr>
            <a:t>Mục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tiêu</a:t>
          </a:r>
          <a:endParaRPr lang="en-US" sz="3200" dirty="0">
            <a:latin typeface="Times New Roman" panose="02020603050405020304" pitchFamily="18" charset="0"/>
            <a:cs typeface="Times New Roman" panose="02020603050405020304" pitchFamily="18" charset="0"/>
          </a:endParaRPr>
        </a:p>
      </dgm:t>
    </dgm:pt>
    <dgm:pt modelId="{7AFB02BC-C348-4A51-A7F5-5BA86DF9C36B}" type="parTrans" cxnId="{C6548075-B01E-4A36-AF60-4AB8BCBAB36D}">
      <dgm:prSet/>
      <dgm:spPr/>
      <dgm:t>
        <a:bodyPr/>
        <a:lstStyle/>
        <a:p>
          <a:endParaRPr lang="en-US"/>
        </a:p>
      </dgm:t>
    </dgm:pt>
    <dgm:pt modelId="{D5273707-AC0A-4C1E-8991-D2C28942B93C}" type="sibTrans" cxnId="{C6548075-B01E-4A36-AF60-4AB8BCBAB36D}">
      <dgm:prSet/>
      <dgm:spPr/>
      <dgm:t>
        <a:bodyPr/>
        <a:lstStyle/>
        <a:p>
          <a:endParaRPr lang="en-US"/>
        </a:p>
      </dgm:t>
    </dgm:pt>
    <dgm:pt modelId="{5E561438-F0C3-4059-8ABB-6E79DD49B1CC}">
      <dgm:prSet phldrT="[Text]"/>
      <dgm:spPr/>
      <dgm:t>
        <a:bodyPr/>
        <a:lstStyle/>
        <a:p>
          <a:endParaRPr lang="en-US" dirty="0"/>
        </a:p>
      </dgm:t>
    </dgm:pt>
    <dgm:pt modelId="{E24C3172-5315-4431-ABD9-96C9B73D6546}" type="parTrans" cxnId="{A421CCD5-4808-4FCD-9FF7-9D7B8FE58F5C}">
      <dgm:prSet/>
      <dgm:spPr/>
      <dgm:t>
        <a:bodyPr/>
        <a:lstStyle/>
        <a:p>
          <a:endParaRPr lang="en-US"/>
        </a:p>
      </dgm:t>
    </dgm:pt>
    <dgm:pt modelId="{8C8DD3AF-3FB4-48B9-8B1E-5E815985C0A1}" type="sibTrans" cxnId="{A421CCD5-4808-4FCD-9FF7-9D7B8FE58F5C}">
      <dgm:prSet/>
      <dgm:spPr/>
      <dgm:t>
        <a:bodyPr/>
        <a:lstStyle/>
        <a:p>
          <a:endParaRPr lang="en-US"/>
        </a:p>
      </dgm:t>
    </dgm:pt>
    <dgm:pt modelId="{3FA3339D-CF20-40F6-B0C6-12311C73D4DB}">
      <dgm:prSet phldrT="[Text]" custT="1"/>
      <dgm:spPr>
        <a:solidFill>
          <a:schemeClr val="accent4">
            <a:lumMod val="75000"/>
          </a:schemeClr>
        </a:solidFill>
      </dgm:spPr>
      <dgm:t>
        <a:bodyPr/>
        <a:lstStyle/>
        <a:p>
          <a:r>
            <a:rPr lang="en-US" sz="3200" b="1" dirty="0" err="1">
              <a:latin typeface="Times New Roman" panose="02020603050405020304" pitchFamily="18" charset="0"/>
              <a:cs typeface="Times New Roman" panose="02020603050405020304" pitchFamily="18" charset="0"/>
            </a:rPr>
            <a:t>Sản</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phẩm</a:t>
          </a:r>
          <a:endParaRPr lang="en-US" sz="3200" dirty="0">
            <a:solidFill>
              <a:schemeClr val="bg1"/>
            </a:solidFill>
            <a:latin typeface="Times New Roman" panose="02020603050405020304" pitchFamily="18" charset="0"/>
            <a:cs typeface="Times New Roman" panose="02020603050405020304" pitchFamily="18" charset="0"/>
          </a:endParaRPr>
        </a:p>
      </dgm:t>
    </dgm:pt>
    <dgm:pt modelId="{DB4C0495-CB3E-4684-82D0-D089A349F49B}" type="parTrans" cxnId="{0756AF42-B891-4C46-A922-F0602C8E4572}">
      <dgm:prSet/>
      <dgm:spPr/>
      <dgm:t>
        <a:bodyPr/>
        <a:lstStyle/>
        <a:p>
          <a:endParaRPr lang="en-US"/>
        </a:p>
      </dgm:t>
    </dgm:pt>
    <dgm:pt modelId="{2209D74C-BC4D-4B35-A519-30C4137129C1}" type="sibTrans" cxnId="{0756AF42-B891-4C46-A922-F0602C8E4572}">
      <dgm:prSet/>
      <dgm:spPr/>
      <dgm:t>
        <a:bodyPr/>
        <a:lstStyle/>
        <a:p>
          <a:endParaRPr lang="en-US"/>
        </a:p>
      </dgm:t>
    </dgm:pt>
    <dgm:pt modelId="{C6345E09-A220-41A0-91CB-EE24153EEEA6}">
      <dgm:prSet phldrT="[Text]"/>
      <dgm:spPr/>
      <dgm:t>
        <a:bodyPr/>
        <a:lstStyle/>
        <a:p>
          <a:endParaRPr lang="en-US" dirty="0"/>
        </a:p>
      </dgm:t>
    </dgm:pt>
    <dgm:pt modelId="{F9304169-A569-48CD-902F-5F31D7FDA155}" type="parTrans" cxnId="{6786BE89-9EB9-4A85-94BC-B316B9C4C0E3}">
      <dgm:prSet/>
      <dgm:spPr/>
      <dgm:t>
        <a:bodyPr/>
        <a:lstStyle/>
        <a:p>
          <a:endParaRPr lang="en-US"/>
        </a:p>
      </dgm:t>
    </dgm:pt>
    <dgm:pt modelId="{2DE10DBC-B88F-41DD-9DC3-8D77CA1D1C30}" type="sibTrans" cxnId="{6786BE89-9EB9-4A85-94BC-B316B9C4C0E3}">
      <dgm:prSet/>
      <dgm:spPr/>
      <dgm:t>
        <a:bodyPr/>
        <a:lstStyle/>
        <a:p>
          <a:endParaRPr lang="en-US"/>
        </a:p>
      </dgm:t>
    </dgm:pt>
    <dgm:pt modelId="{ACA31C9E-698E-4EBA-8F6C-C4FB822900EA}" type="pres">
      <dgm:prSet presAssocID="{01B18C55-830C-4432-AF4C-AF64A0BB92FF}" presName="rootnode" presStyleCnt="0">
        <dgm:presLayoutVars>
          <dgm:chMax/>
          <dgm:chPref/>
          <dgm:dir/>
          <dgm:animLvl val="lvl"/>
        </dgm:presLayoutVars>
      </dgm:prSet>
      <dgm:spPr/>
    </dgm:pt>
    <dgm:pt modelId="{D4A93A59-3C04-4320-805E-BE4B437E221A}" type="pres">
      <dgm:prSet presAssocID="{514431C1-4F3F-4D2E-B396-A4CCE9C840C0}" presName="composite" presStyleCnt="0"/>
      <dgm:spPr/>
    </dgm:pt>
    <dgm:pt modelId="{367839A6-316A-4A25-B477-69214D94DE70}" type="pres">
      <dgm:prSet presAssocID="{514431C1-4F3F-4D2E-B396-A4CCE9C840C0}" presName="bentUpArrow1" presStyleLbl="alignImgPlace1" presStyleIdx="0" presStyleCnt="2" custLinFactNeighborY="11900"/>
      <dgm:spPr/>
    </dgm:pt>
    <dgm:pt modelId="{C584A8AA-4091-4C52-8F78-53B164EB0B38}" type="pres">
      <dgm:prSet presAssocID="{514431C1-4F3F-4D2E-B396-A4CCE9C840C0}" presName="ParentText" presStyleLbl="node1" presStyleIdx="0" presStyleCnt="3">
        <dgm:presLayoutVars>
          <dgm:chMax val="1"/>
          <dgm:chPref val="1"/>
          <dgm:bulletEnabled val="1"/>
        </dgm:presLayoutVars>
      </dgm:prSet>
      <dgm:spPr/>
    </dgm:pt>
    <dgm:pt modelId="{C85FA570-091F-45FB-A1F9-219DE92AB5D7}" type="pres">
      <dgm:prSet presAssocID="{514431C1-4F3F-4D2E-B396-A4CCE9C840C0}" presName="ChildText" presStyleLbl="revTx" presStyleIdx="0" presStyleCnt="3">
        <dgm:presLayoutVars>
          <dgm:chMax val="0"/>
          <dgm:chPref val="0"/>
          <dgm:bulletEnabled val="1"/>
        </dgm:presLayoutVars>
      </dgm:prSet>
      <dgm:spPr/>
    </dgm:pt>
    <dgm:pt modelId="{F7786868-B161-425E-A8EA-458C9E1A2550}" type="pres">
      <dgm:prSet presAssocID="{A66BFF10-ED3F-45A8-966E-631EC540266B}" presName="sibTrans" presStyleCnt="0"/>
      <dgm:spPr/>
    </dgm:pt>
    <dgm:pt modelId="{0EBDA859-91AC-4AF8-BC49-9B296AF5B50E}" type="pres">
      <dgm:prSet presAssocID="{6415D4F3-38FF-4725-91A2-191568CD22C6}" presName="composite" presStyleCnt="0"/>
      <dgm:spPr/>
    </dgm:pt>
    <dgm:pt modelId="{AA548530-9A9A-4CAB-9012-EF23B183B023}" type="pres">
      <dgm:prSet presAssocID="{6415D4F3-38FF-4725-91A2-191568CD22C6}" presName="bentUpArrow1" presStyleLbl="alignImgPlace1" presStyleIdx="1" presStyleCnt="2" custLinFactNeighborY="11050"/>
      <dgm:spPr/>
    </dgm:pt>
    <dgm:pt modelId="{8BB60463-34F5-47A6-B9A7-2D8DEF663D34}" type="pres">
      <dgm:prSet presAssocID="{6415D4F3-38FF-4725-91A2-191568CD22C6}" presName="ParentText" presStyleLbl="node1" presStyleIdx="1" presStyleCnt="3">
        <dgm:presLayoutVars>
          <dgm:chMax val="1"/>
          <dgm:chPref val="1"/>
          <dgm:bulletEnabled val="1"/>
        </dgm:presLayoutVars>
      </dgm:prSet>
      <dgm:spPr/>
    </dgm:pt>
    <dgm:pt modelId="{6506113D-0DDA-4337-BF9C-A12F31406AB8}" type="pres">
      <dgm:prSet presAssocID="{6415D4F3-38FF-4725-91A2-191568CD22C6}" presName="ChildText" presStyleLbl="revTx" presStyleIdx="1" presStyleCnt="3">
        <dgm:presLayoutVars>
          <dgm:chMax val="0"/>
          <dgm:chPref val="0"/>
          <dgm:bulletEnabled val="1"/>
        </dgm:presLayoutVars>
      </dgm:prSet>
      <dgm:spPr/>
    </dgm:pt>
    <dgm:pt modelId="{87BAD9F2-CB48-49E0-8489-21D5D6971307}" type="pres">
      <dgm:prSet presAssocID="{D5273707-AC0A-4C1E-8991-D2C28942B93C}" presName="sibTrans" presStyleCnt="0"/>
      <dgm:spPr/>
    </dgm:pt>
    <dgm:pt modelId="{BFD63D14-BF92-44C9-A185-8A75C4B5524A}" type="pres">
      <dgm:prSet presAssocID="{3FA3339D-CF20-40F6-B0C6-12311C73D4DB}" presName="composite" presStyleCnt="0"/>
      <dgm:spPr/>
    </dgm:pt>
    <dgm:pt modelId="{C95DB6B4-BD98-46B9-81E5-E049647F13D0}" type="pres">
      <dgm:prSet presAssocID="{3FA3339D-CF20-40F6-B0C6-12311C73D4DB}" presName="ParentText" presStyleLbl="node1" presStyleIdx="2" presStyleCnt="3">
        <dgm:presLayoutVars>
          <dgm:chMax val="1"/>
          <dgm:chPref val="1"/>
          <dgm:bulletEnabled val="1"/>
        </dgm:presLayoutVars>
      </dgm:prSet>
      <dgm:spPr/>
    </dgm:pt>
    <dgm:pt modelId="{C19D0595-303E-49D7-AD39-4F608E238226}" type="pres">
      <dgm:prSet presAssocID="{3FA3339D-CF20-40F6-B0C6-12311C73D4DB}" presName="FinalChildText" presStyleLbl="revTx" presStyleIdx="2" presStyleCnt="3">
        <dgm:presLayoutVars>
          <dgm:chMax val="0"/>
          <dgm:chPref val="0"/>
          <dgm:bulletEnabled val="1"/>
        </dgm:presLayoutVars>
      </dgm:prSet>
      <dgm:spPr/>
    </dgm:pt>
  </dgm:ptLst>
  <dgm:cxnLst>
    <dgm:cxn modelId="{C5900A0D-6CB1-4EE9-922D-5DF7792A54E1}" type="presOf" srcId="{514431C1-4F3F-4D2E-B396-A4CCE9C840C0}" destId="{C584A8AA-4091-4C52-8F78-53B164EB0B38}" srcOrd="0" destOrd="0" presId="urn:microsoft.com/office/officeart/2005/8/layout/StepDownProcess#1"/>
    <dgm:cxn modelId="{161E211F-6BD9-43FD-8FB9-D227B1F7B2B4}" type="presOf" srcId="{6415D4F3-38FF-4725-91A2-191568CD22C6}" destId="{8BB60463-34F5-47A6-B9A7-2D8DEF663D34}" srcOrd="0" destOrd="0" presId="urn:microsoft.com/office/officeart/2005/8/layout/StepDownProcess#1"/>
    <dgm:cxn modelId="{A891F025-39CA-4291-A0A3-FD03F7355658}" type="presOf" srcId="{5E561438-F0C3-4059-8ABB-6E79DD49B1CC}" destId="{6506113D-0DDA-4337-BF9C-A12F31406AB8}" srcOrd="0" destOrd="0" presId="urn:microsoft.com/office/officeart/2005/8/layout/StepDownProcess#1"/>
    <dgm:cxn modelId="{078DE436-BF2E-43FE-B30F-8A1BEAFBCE73}" type="presOf" srcId="{01B18C55-830C-4432-AF4C-AF64A0BB92FF}" destId="{ACA31C9E-698E-4EBA-8F6C-C4FB822900EA}" srcOrd="0" destOrd="0" presId="urn:microsoft.com/office/officeart/2005/8/layout/StepDownProcess#1"/>
    <dgm:cxn modelId="{0756AF42-B891-4C46-A922-F0602C8E4572}" srcId="{01B18C55-830C-4432-AF4C-AF64A0BB92FF}" destId="{3FA3339D-CF20-40F6-B0C6-12311C73D4DB}" srcOrd="2" destOrd="0" parTransId="{DB4C0495-CB3E-4684-82D0-D089A349F49B}" sibTransId="{2209D74C-BC4D-4B35-A519-30C4137129C1}"/>
    <dgm:cxn modelId="{EBCD3754-309F-4231-A08E-7BC6E96A1A10}" type="presOf" srcId="{68A5072C-69CF-42A5-A870-A2AED3A60F2F}" destId="{C85FA570-091F-45FB-A1F9-219DE92AB5D7}" srcOrd="0" destOrd="0" presId="urn:microsoft.com/office/officeart/2005/8/layout/StepDownProcess#1"/>
    <dgm:cxn modelId="{C6548075-B01E-4A36-AF60-4AB8BCBAB36D}" srcId="{01B18C55-830C-4432-AF4C-AF64A0BB92FF}" destId="{6415D4F3-38FF-4725-91A2-191568CD22C6}" srcOrd="1" destOrd="0" parTransId="{7AFB02BC-C348-4A51-A7F5-5BA86DF9C36B}" sibTransId="{D5273707-AC0A-4C1E-8991-D2C28942B93C}"/>
    <dgm:cxn modelId="{6786BE89-9EB9-4A85-94BC-B316B9C4C0E3}" srcId="{3FA3339D-CF20-40F6-B0C6-12311C73D4DB}" destId="{C6345E09-A220-41A0-91CB-EE24153EEEA6}" srcOrd="0" destOrd="0" parTransId="{F9304169-A569-48CD-902F-5F31D7FDA155}" sibTransId="{2DE10DBC-B88F-41DD-9DC3-8D77CA1D1C30}"/>
    <dgm:cxn modelId="{83636398-D544-478B-94DE-A59DFFD5CD83}" type="presOf" srcId="{C6345E09-A220-41A0-91CB-EE24153EEEA6}" destId="{C19D0595-303E-49D7-AD39-4F608E238226}" srcOrd="0" destOrd="0" presId="urn:microsoft.com/office/officeart/2005/8/layout/StepDownProcess#1"/>
    <dgm:cxn modelId="{250535B7-CCD7-4540-BFDB-146D0611EB1C}" type="presOf" srcId="{3FA3339D-CF20-40F6-B0C6-12311C73D4DB}" destId="{C95DB6B4-BD98-46B9-81E5-E049647F13D0}" srcOrd="0" destOrd="0" presId="urn:microsoft.com/office/officeart/2005/8/layout/StepDownProcess#1"/>
    <dgm:cxn modelId="{9E2630CD-F88C-4D18-97C7-3695245E8292}" srcId="{514431C1-4F3F-4D2E-B396-A4CCE9C840C0}" destId="{68A5072C-69CF-42A5-A870-A2AED3A60F2F}" srcOrd="0" destOrd="0" parTransId="{1EDFEAEE-D058-4C30-A73E-BF4213146336}" sibTransId="{A2AC749F-3AD0-431E-99A7-2CECF5082147}"/>
    <dgm:cxn modelId="{A421CCD5-4808-4FCD-9FF7-9D7B8FE58F5C}" srcId="{6415D4F3-38FF-4725-91A2-191568CD22C6}" destId="{5E561438-F0C3-4059-8ABB-6E79DD49B1CC}" srcOrd="0" destOrd="0" parTransId="{E24C3172-5315-4431-ABD9-96C9B73D6546}" sibTransId="{8C8DD3AF-3FB4-48B9-8B1E-5E815985C0A1}"/>
    <dgm:cxn modelId="{AD55B6F7-BCE8-42DE-A1A5-AA78C440E1BD}" srcId="{01B18C55-830C-4432-AF4C-AF64A0BB92FF}" destId="{514431C1-4F3F-4D2E-B396-A4CCE9C840C0}" srcOrd="0" destOrd="0" parTransId="{8CD5BAA6-6C09-422C-BA19-C61EC114A9DB}" sibTransId="{A66BFF10-ED3F-45A8-966E-631EC540266B}"/>
    <dgm:cxn modelId="{BA579BBA-2830-47B8-BA02-6F03A5DDABF3}" type="presParOf" srcId="{ACA31C9E-698E-4EBA-8F6C-C4FB822900EA}" destId="{D4A93A59-3C04-4320-805E-BE4B437E221A}" srcOrd="0" destOrd="0" presId="urn:microsoft.com/office/officeart/2005/8/layout/StepDownProcess#1"/>
    <dgm:cxn modelId="{7EFF7E6E-1FB4-4AD4-90E7-0A4CAF931D13}" type="presParOf" srcId="{D4A93A59-3C04-4320-805E-BE4B437E221A}" destId="{367839A6-316A-4A25-B477-69214D94DE70}" srcOrd="0" destOrd="0" presId="urn:microsoft.com/office/officeart/2005/8/layout/StepDownProcess#1"/>
    <dgm:cxn modelId="{46A74D9E-D4BD-4A2C-9973-A9C5C834074E}" type="presParOf" srcId="{D4A93A59-3C04-4320-805E-BE4B437E221A}" destId="{C584A8AA-4091-4C52-8F78-53B164EB0B38}" srcOrd="1" destOrd="0" presId="urn:microsoft.com/office/officeart/2005/8/layout/StepDownProcess#1"/>
    <dgm:cxn modelId="{4AAB05ED-7D02-4FB5-B878-8BCE3F4B3A0F}" type="presParOf" srcId="{D4A93A59-3C04-4320-805E-BE4B437E221A}" destId="{C85FA570-091F-45FB-A1F9-219DE92AB5D7}" srcOrd="2" destOrd="0" presId="urn:microsoft.com/office/officeart/2005/8/layout/StepDownProcess#1"/>
    <dgm:cxn modelId="{3ED8A678-A5FF-44DB-8F90-B31483930BCA}" type="presParOf" srcId="{ACA31C9E-698E-4EBA-8F6C-C4FB822900EA}" destId="{F7786868-B161-425E-A8EA-458C9E1A2550}" srcOrd="1" destOrd="0" presId="urn:microsoft.com/office/officeart/2005/8/layout/StepDownProcess#1"/>
    <dgm:cxn modelId="{4B732E2A-A1E5-4C36-B941-117AF0DFDD7F}" type="presParOf" srcId="{ACA31C9E-698E-4EBA-8F6C-C4FB822900EA}" destId="{0EBDA859-91AC-4AF8-BC49-9B296AF5B50E}" srcOrd="2" destOrd="0" presId="urn:microsoft.com/office/officeart/2005/8/layout/StepDownProcess#1"/>
    <dgm:cxn modelId="{7F5BCAA0-AF88-4062-B7DC-D0752B23E9A2}" type="presParOf" srcId="{0EBDA859-91AC-4AF8-BC49-9B296AF5B50E}" destId="{AA548530-9A9A-4CAB-9012-EF23B183B023}" srcOrd="0" destOrd="0" presId="urn:microsoft.com/office/officeart/2005/8/layout/StepDownProcess#1"/>
    <dgm:cxn modelId="{0D55ECFD-3265-4F15-8673-69022F55CB7D}" type="presParOf" srcId="{0EBDA859-91AC-4AF8-BC49-9B296AF5B50E}" destId="{8BB60463-34F5-47A6-B9A7-2D8DEF663D34}" srcOrd="1" destOrd="0" presId="urn:microsoft.com/office/officeart/2005/8/layout/StepDownProcess#1"/>
    <dgm:cxn modelId="{9C3570B6-B8C7-4836-A006-862F8C19CF30}" type="presParOf" srcId="{0EBDA859-91AC-4AF8-BC49-9B296AF5B50E}" destId="{6506113D-0DDA-4337-BF9C-A12F31406AB8}" srcOrd="2" destOrd="0" presId="urn:microsoft.com/office/officeart/2005/8/layout/StepDownProcess#1"/>
    <dgm:cxn modelId="{9D4BF0A3-E71F-49AE-A54A-675B8F77E1A2}" type="presParOf" srcId="{ACA31C9E-698E-4EBA-8F6C-C4FB822900EA}" destId="{87BAD9F2-CB48-49E0-8489-21D5D6971307}" srcOrd="3" destOrd="0" presId="urn:microsoft.com/office/officeart/2005/8/layout/StepDownProcess#1"/>
    <dgm:cxn modelId="{C8EA3B69-A9EA-43F6-B073-243E25CAA978}" type="presParOf" srcId="{ACA31C9E-698E-4EBA-8F6C-C4FB822900EA}" destId="{BFD63D14-BF92-44C9-A185-8A75C4B5524A}" srcOrd="4" destOrd="0" presId="urn:microsoft.com/office/officeart/2005/8/layout/StepDownProcess#1"/>
    <dgm:cxn modelId="{E1C5D871-00ED-47DE-A0EF-3592ADC00CF6}" type="presParOf" srcId="{BFD63D14-BF92-44C9-A185-8A75C4B5524A}" destId="{C95DB6B4-BD98-46B9-81E5-E049647F13D0}" srcOrd="0" destOrd="0" presId="urn:microsoft.com/office/officeart/2005/8/layout/StepDownProcess#1"/>
    <dgm:cxn modelId="{70DDBF49-8789-4CCE-953E-2198F49BBAD1}" type="presParOf" srcId="{BFD63D14-BF92-44C9-A185-8A75C4B5524A}" destId="{C19D0595-303E-49D7-AD39-4F608E238226}" srcOrd="1" destOrd="0" presId="urn:microsoft.com/office/officeart/2005/8/layout/StepDown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839A6-316A-4A25-B477-69214D94DE70}">
      <dsp:nvSpPr>
        <dsp:cNvPr id="0" name=""/>
        <dsp:cNvSpPr/>
      </dsp:nvSpPr>
      <dsp:spPr>
        <a:xfrm rot="5400000">
          <a:off x="226768" y="1395449"/>
          <a:ext cx="853617" cy="971813"/>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sp3d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C584A8AA-4091-4C52-8F78-53B164EB0B38}">
      <dsp:nvSpPr>
        <dsp:cNvPr id="0" name=""/>
        <dsp:cNvSpPr/>
      </dsp:nvSpPr>
      <dsp:spPr bwMode="white">
        <a:xfrm>
          <a:off x="611" y="347616"/>
          <a:ext cx="1436989" cy="1005845"/>
        </a:xfrm>
        <a:prstGeom prst="roundRect">
          <a:avLst>
            <a:gd name="adj" fmla="val 16670"/>
          </a:avLst>
        </a:prstGeom>
        <a:solidFill>
          <a:schemeClr val="accent1">
            <a:lumMod val="75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latin typeface="Times New Roman" panose="02020603050405020304" pitchFamily="18" charset="0"/>
              <a:cs typeface="Times New Roman" panose="02020603050405020304" pitchFamily="18" charset="0"/>
            </a:rPr>
            <a:t>Ý </a:t>
          </a:r>
          <a:r>
            <a:rPr lang="en-US" sz="3200" b="1" kern="1200" dirty="0" err="1">
              <a:solidFill>
                <a:schemeClr val="bg1"/>
              </a:solidFill>
              <a:latin typeface="Times New Roman" panose="02020603050405020304" pitchFamily="18" charset="0"/>
              <a:cs typeface="Times New Roman" panose="02020603050405020304" pitchFamily="18" charset="0"/>
            </a:rPr>
            <a:t>tưởng</a:t>
          </a:r>
          <a:endParaRPr lang="en-US" sz="3200" b="1" kern="1200" dirty="0">
            <a:solidFill>
              <a:schemeClr val="bg1"/>
            </a:solidFill>
            <a:latin typeface="Times New Roman" panose="02020603050405020304" pitchFamily="18" charset="0"/>
            <a:cs typeface="Times New Roman" panose="02020603050405020304" pitchFamily="18" charset="0"/>
          </a:endParaRPr>
        </a:p>
      </dsp:txBody>
      <dsp:txXfrm>
        <a:off x="49721" y="396726"/>
        <a:ext cx="1338769" cy="907625"/>
      </dsp:txXfrm>
    </dsp:sp>
    <dsp:sp modelId="{C85FA570-091F-45FB-A1F9-219DE92AB5D7}">
      <dsp:nvSpPr>
        <dsp:cNvPr id="0" name=""/>
        <dsp:cNvSpPr/>
      </dsp:nvSpPr>
      <dsp:spPr bwMode="white">
        <a:xfrm>
          <a:off x="1437601" y="443546"/>
          <a:ext cx="1045129" cy="812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285750" lvl="1" indent="-285750" algn="l" defTabSz="1244600">
            <a:lnSpc>
              <a:spcPct val="90000"/>
            </a:lnSpc>
            <a:spcBef>
              <a:spcPct val="0"/>
            </a:spcBef>
            <a:spcAft>
              <a:spcPct val="15000"/>
            </a:spcAft>
            <a:buChar char="•"/>
          </a:pPr>
          <a:endParaRPr lang="en-US" sz="2800" kern="1200" dirty="0"/>
        </a:p>
      </dsp:txBody>
      <dsp:txXfrm>
        <a:off x="1437601" y="443546"/>
        <a:ext cx="1045129" cy="812969"/>
      </dsp:txXfrm>
    </dsp:sp>
    <dsp:sp modelId="{AA548530-9A9A-4CAB-9012-EF23B183B023}">
      <dsp:nvSpPr>
        <dsp:cNvPr id="0" name=""/>
        <dsp:cNvSpPr/>
      </dsp:nvSpPr>
      <dsp:spPr>
        <a:xfrm rot="5400000">
          <a:off x="1418185" y="2518090"/>
          <a:ext cx="853617" cy="971813"/>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sp3d extrusionH="63500" contourW="12700" prstMaterial="matte">
          <a:contourClr>
            <a:schemeClr val="lt1"/>
          </a:contourClr>
        </a:sp3d>
      </dsp:spPr>
      <dsp:style>
        <a:lnRef idx="0">
          <a:scrgbClr r="0" g="0" b="0"/>
        </a:lnRef>
        <a:fillRef idx="1">
          <a:scrgbClr r="0" g="0" b="0"/>
        </a:fillRef>
        <a:effectRef idx="0">
          <a:scrgbClr r="0" g="0" b="0"/>
        </a:effectRef>
        <a:fontRef idx="minor"/>
      </dsp:style>
    </dsp:sp>
    <dsp:sp modelId="{8BB60463-34F5-47A6-B9A7-2D8DEF663D34}">
      <dsp:nvSpPr>
        <dsp:cNvPr id="0" name=""/>
        <dsp:cNvSpPr/>
      </dsp:nvSpPr>
      <dsp:spPr bwMode="white">
        <a:xfrm>
          <a:off x="1192028" y="1477513"/>
          <a:ext cx="1436989" cy="1005845"/>
        </a:xfrm>
        <a:prstGeom prst="roundRect">
          <a:avLst>
            <a:gd name="adj" fmla="val 16670"/>
          </a:avLst>
        </a:prstGeom>
        <a:solidFill>
          <a:schemeClr val="accent2">
            <a:lumMod val="75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err="1">
              <a:latin typeface="Times New Roman" panose="02020603050405020304" pitchFamily="18" charset="0"/>
              <a:cs typeface="Times New Roman" panose="02020603050405020304" pitchFamily="18" charset="0"/>
            </a:rPr>
            <a:t>Mục</a:t>
          </a:r>
          <a:r>
            <a:rPr lang="en-US" sz="3200" b="1" kern="1200" dirty="0">
              <a:latin typeface="Times New Roman" panose="02020603050405020304" pitchFamily="18" charset="0"/>
              <a:cs typeface="Times New Roman" panose="02020603050405020304" pitchFamily="18" charset="0"/>
            </a:rPr>
            <a:t> </a:t>
          </a:r>
          <a:r>
            <a:rPr lang="en-US" sz="3200" b="1" kern="1200" dirty="0" err="1">
              <a:latin typeface="Times New Roman" panose="02020603050405020304" pitchFamily="18" charset="0"/>
              <a:cs typeface="Times New Roman" panose="02020603050405020304" pitchFamily="18" charset="0"/>
            </a:rPr>
            <a:t>tiêu</a:t>
          </a:r>
          <a:endParaRPr lang="en-US" sz="3200" kern="1200" dirty="0">
            <a:latin typeface="Times New Roman" panose="02020603050405020304" pitchFamily="18" charset="0"/>
            <a:cs typeface="Times New Roman" panose="02020603050405020304" pitchFamily="18" charset="0"/>
          </a:endParaRPr>
        </a:p>
      </dsp:txBody>
      <dsp:txXfrm>
        <a:off x="1241138" y="1526623"/>
        <a:ext cx="1338769" cy="907625"/>
      </dsp:txXfrm>
    </dsp:sp>
    <dsp:sp modelId="{6506113D-0DDA-4337-BF9C-A12F31406AB8}">
      <dsp:nvSpPr>
        <dsp:cNvPr id="0" name=""/>
        <dsp:cNvSpPr/>
      </dsp:nvSpPr>
      <dsp:spPr bwMode="white">
        <a:xfrm>
          <a:off x="2629018" y="1573443"/>
          <a:ext cx="1045129" cy="812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285750" lvl="1" indent="-285750" algn="l" defTabSz="1244600">
            <a:lnSpc>
              <a:spcPct val="90000"/>
            </a:lnSpc>
            <a:spcBef>
              <a:spcPct val="0"/>
            </a:spcBef>
            <a:spcAft>
              <a:spcPct val="15000"/>
            </a:spcAft>
            <a:buChar char="•"/>
          </a:pPr>
          <a:endParaRPr lang="en-US" sz="2800" kern="1200" dirty="0"/>
        </a:p>
      </dsp:txBody>
      <dsp:txXfrm>
        <a:off x="2629018" y="1573443"/>
        <a:ext cx="1045129" cy="812969"/>
      </dsp:txXfrm>
    </dsp:sp>
    <dsp:sp modelId="{C95DB6B4-BD98-46B9-81E5-E049647F13D0}">
      <dsp:nvSpPr>
        <dsp:cNvPr id="0" name=""/>
        <dsp:cNvSpPr/>
      </dsp:nvSpPr>
      <dsp:spPr bwMode="white">
        <a:xfrm>
          <a:off x="2383445" y="2607410"/>
          <a:ext cx="1436989" cy="1005845"/>
        </a:xfrm>
        <a:prstGeom prst="roundRect">
          <a:avLst>
            <a:gd name="adj" fmla="val 16670"/>
          </a:avLst>
        </a:prstGeom>
        <a:solidFill>
          <a:schemeClr val="accent4">
            <a:lumMod val="75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err="1">
              <a:latin typeface="Times New Roman" panose="02020603050405020304" pitchFamily="18" charset="0"/>
              <a:cs typeface="Times New Roman" panose="02020603050405020304" pitchFamily="18" charset="0"/>
            </a:rPr>
            <a:t>Sản</a:t>
          </a:r>
          <a:r>
            <a:rPr lang="en-US" sz="3200" b="1" kern="1200" dirty="0">
              <a:latin typeface="Times New Roman" panose="02020603050405020304" pitchFamily="18" charset="0"/>
              <a:cs typeface="Times New Roman" panose="02020603050405020304" pitchFamily="18" charset="0"/>
            </a:rPr>
            <a:t> </a:t>
          </a:r>
          <a:r>
            <a:rPr lang="en-US" sz="3200" b="1" kern="1200" dirty="0" err="1">
              <a:latin typeface="Times New Roman" panose="02020603050405020304" pitchFamily="18" charset="0"/>
              <a:cs typeface="Times New Roman" panose="02020603050405020304" pitchFamily="18" charset="0"/>
            </a:rPr>
            <a:t>phẩm</a:t>
          </a:r>
          <a:endParaRPr lang="en-US" sz="3200" kern="1200" dirty="0">
            <a:solidFill>
              <a:schemeClr val="bg1"/>
            </a:solidFill>
            <a:latin typeface="Times New Roman" panose="02020603050405020304" pitchFamily="18" charset="0"/>
            <a:cs typeface="Times New Roman" panose="02020603050405020304" pitchFamily="18" charset="0"/>
          </a:endParaRPr>
        </a:p>
      </dsp:txBody>
      <dsp:txXfrm>
        <a:off x="2432555" y="2656520"/>
        <a:ext cx="1338769" cy="907625"/>
      </dsp:txXfrm>
    </dsp:sp>
    <dsp:sp modelId="{C19D0595-303E-49D7-AD39-4F608E238226}">
      <dsp:nvSpPr>
        <dsp:cNvPr id="0" name=""/>
        <dsp:cNvSpPr/>
      </dsp:nvSpPr>
      <dsp:spPr bwMode="white">
        <a:xfrm>
          <a:off x="3820435" y="2703340"/>
          <a:ext cx="1045129" cy="8129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285750" lvl="1" indent="-285750" algn="l" defTabSz="1244600">
            <a:lnSpc>
              <a:spcPct val="90000"/>
            </a:lnSpc>
            <a:spcBef>
              <a:spcPct val="0"/>
            </a:spcBef>
            <a:spcAft>
              <a:spcPct val="15000"/>
            </a:spcAft>
            <a:buChar char="•"/>
          </a:pPr>
          <a:endParaRPr lang="en-US" sz="2800" kern="1200" dirty="0"/>
        </a:p>
      </dsp:txBody>
      <dsp:txXfrm>
        <a:off x="3820435" y="2703340"/>
        <a:ext cx="1045129" cy="812969"/>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1">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bkpt" val="fixed"/>
          <dgm:param type="bkPtFixedVal" val="1"/>
          <dgm:param type="off" val="off"/>
          <dgm:param type="grDir" val="tL"/>
          <dgm:param type="flowDir" val="row"/>
        </dgm:alg>
      </dgm:if>
      <dgm:else name="Name2">
        <dgm:alg type="snake">
          <dgm:param type="bkpt" val="fixed"/>
          <dgm:param type="bkPtFixedVal" val="1"/>
          <dgm:param type="off" val="off"/>
          <dgm:param type="grDir" val="tR"/>
          <dgm:param type="flowDir" val="row"/>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1">
  <dgm:title val=""/>
  <dgm:desc val=""/>
  <dgm:catLst>
    <dgm:cat type="3D" pri="11500"/>
  </dgm:catLst>
  <dgm:scene3d>
    <a:camera prst="isometricOffAxis2Left" zoom="95000"/>
    <a:lightRig rig="flat" dir="t"/>
  </dgm:scene3d>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2D3EE4-5D23-42B5-9483-D2100817E007}" type="datetimeFigureOut">
              <a:rPr lang="en-US" smtClean="0"/>
              <a:t>09/10/2024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BD34C1D-E43B-4B3B-9E1A-099F41C00DF9}"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sldNum="0"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0a338ac425_1_10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0a338ac425_1_10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10a338ac425_1_1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10a338ac425_1_1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0a338ac425_1_10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0a338ac425_1_10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0a338ac425_1_10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0a338ac425_1_10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1"/>
        </a:solid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254875" y="1221900"/>
            <a:ext cx="4487100" cy="2710800"/>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6000"/>
            </a:lvl1pPr>
            <a:lvl2pPr lvl="1" rtl="0">
              <a:spcBef>
                <a:spcPts val="0"/>
              </a:spcBef>
              <a:spcAft>
                <a:spcPts val="0"/>
              </a:spcAft>
              <a:buClr>
                <a:srgbClr val="051357"/>
              </a:buClr>
              <a:buSzPts val="900"/>
              <a:buFont typeface="Titillium Web"/>
              <a:buNone/>
              <a:defRPr sz="900" b="1">
                <a:solidFill>
                  <a:srgbClr val="051357"/>
                </a:solidFill>
                <a:latin typeface="Titillium Web"/>
                <a:ea typeface="Titillium Web"/>
                <a:cs typeface="Titillium Web"/>
                <a:sym typeface="Titillium Web"/>
              </a:defRPr>
            </a:lvl2pPr>
            <a:lvl3pPr lvl="2" rtl="0">
              <a:spcBef>
                <a:spcPts val="0"/>
              </a:spcBef>
              <a:spcAft>
                <a:spcPts val="0"/>
              </a:spcAft>
              <a:buClr>
                <a:srgbClr val="051357"/>
              </a:buClr>
              <a:buSzPts val="900"/>
              <a:buFont typeface="Titillium Web"/>
              <a:buNone/>
              <a:defRPr sz="900" b="1">
                <a:solidFill>
                  <a:srgbClr val="051357"/>
                </a:solidFill>
                <a:latin typeface="Titillium Web"/>
                <a:ea typeface="Titillium Web"/>
                <a:cs typeface="Titillium Web"/>
                <a:sym typeface="Titillium Web"/>
              </a:defRPr>
            </a:lvl3pPr>
            <a:lvl4pPr lvl="3" rtl="0">
              <a:spcBef>
                <a:spcPts val="0"/>
              </a:spcBef>
              <a:spcAft>
                <a:spcPts val="0"/>
              </a:spcAft>
              <a:buClr>
                <a:srgbClr val="051357"/>
              </a:buClr>
              <a:buSzPts val="900"/>
              <a:buFont typeface="Titillium Web"/>
              <a:buNone/>
              <a:defRPr sz="900" b="1">
                <a:solidFill>
                  <a:srgbClr val="051357"/>
                </a:solidFill>
                <a:latin typeface="Titillium Web"/>
                <a:ea typeface="Titillium Web"/>
                <a:cs typeface="Titillium Web"/>
                <a:sym typeface="Titillium Web"/>
              </a:defRPr>
            </a:lvl4pPr>
            <a:lvl5pPr lvl="4" rtl="0">
              <a:spcBef>
                <a:spcPts val="0"/>
              </a:spcBef>
              <a:spcAft>
                <a:spcPts val="0"/>
              </a:spcAft>
              <a:buClr>
                <a:srgbClr val="051357"/>
              </a:buClr>
              <a:buSzPts val="900"/>
              <a:buFont typeface="Titillium Web"/>
              <a:buNone/>
              <a:defRPr sz="900" b="1">
                <a:solidFill>
                  <a:srgbClr val="051357"/>
                </a:solidFill>
                <a:latin typeface="Titillium Web"/>
                <a:ea typeface="Titillium Web"/>
                <a:cs typeface="Titillium Web"/>
                <a:sym typeface="Titillium Web"/>
              </a:defRPr>
            </a:lvl5pPr>
            <a:lvl6pPr lvl="5" rtl="0">
              <a:spcBef>
                <a:spcPts val="0"/>
              </a:spcBef>
              <a:spcAft>
                <a:spcPts val="0"/>
              </a:spcAft>
              <a:buClr>
                <a:srgbClr val="051357"/>
              </a:buClr>
              <a:buSzPts val="900"/>
              <a:buFont typeface="Titillium Web"/>
              <a:buNone/>
              <a:defRPr sz="900" b="1">
                <a:solidFill>
                  <a:srgbClr val="051357"/>
                </a:solidFill>
                <a:latin typeface="Titillium Web"/>
                <a:ea typeface="Titillium Web"/>
                <a:cs typeface="Titillium Web"/>
                <a:sym typeface="Titillium Web"/>
              </a:defRPr>
            </a:lvl6pPr>
            <a:lvl7pPr lvl="6" rtl="0">
              <a:spcBef>
                <a:spcPts val="0"/>
              </a:spcBef>
              <a:spcAft>
                <a:spcPts val="0"/>
              </a:spcAft>
              <a:buClr>
                <a:srgbClr val="051357"/>
              </a:buClr>
              <a:buSzPts val="900"/>
              <a:buFont typeface="Titillium Web"/>
              <a:buNone/>
              <a:defRPr sz="900" b="1">
                <a:solidFill>
                  <a:srgbClr val="051357"/>
                </a:solidFill>
                <a:latin typeface="Titillium Web"/>
                <a:ea typeface="Titillium Web"/>
                <a:cs typeface="Titillium Web"/>
                <a:sym typeface="Titillium Web"/>
              </a:defRPr>
            </a:lvl7pPr>
            <a:lvl8pPr lvl="7" rtl="0">
              <a:spcBef>
                <a:spcPts val="0"/>
              </a:spcBef>
              <a:spcAft>
                <a:spcPts val="0"/>
              </a:spcAft>
              <a:buClr>
                <a:srgbClr val="051357"/>
              </a:buClr>
              <a:buSzPts val="900"/>
              <a:buFont typeface="Titillium Web"/>
              <a:buNone/>
              <a:defRPr sz="900" b="1">
                <a:solidFill>
                  <a:srgbClr val="051357"/>
                </a:solidFill>
                <a:latin typeface="Titillium Web"/>
                <a:ea typeface="Titillium Web"/>
                <a:cs typeface="Titillium Web"/>
                <a:sym typeface="Titillium Web"/>
              </a:defRPr>
            </a:lvl8pPr>
            <a:lvl9pPr lvl="8" rtl="0">
              <a:spcBef>
                <a:spcPts val="0"/>
              </a:spcBef>
              <a:spcAft>
                <a:spcPts val="0"/>
              </a:spcAft>
              <a:buClr>
                <a:srgbClr val="051357"/>
              </a:buClr>
              <a:buSzPts val="900"/>
              <a:buFont typeface="Titillium Web"/>
              <a:buNone/>
              <a:defRPr sz="900" b="1">
                <a:solidFill>
                  <a:srgbClr val="051357"/>
                </a:solidFill>
                <a:latin typeface="Titillium Web"/>
                <a:ea typeface="Titillium Web"/>
                <a:cs typeface="Titillium Web"/>
                <a:sym typeface="Titillium Web"/>
              </a:defRPr>
            </a:lvl9pPr>
          </a:lstStyle>
          <a:p>
            <a:endParaRPr/>
          </a:p>
        </p:txBody>
      </p:sp>
      <p:sp>
        <p:nvSpPr>
          <p:cNvPr id="10" name="Google Shape;10;p2"/>
          <p:cNvSpPr txBox="1">
            <a:spLocks noGrp="1"/>
          </p:cNvSpPr>
          <p:nvPr>
            <p:ph type="subTitle" idx="1"/>
          </p:nvPr>
        </p:nvSpPr>
        <p:spPr>
          <a:xfrm>
            <a:off x="720000" y="4019200"/>
            <a:ext cx="4017900" cy="668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Khand Light"/>
              <a:buNone/>
              <a:defRPr sz="1600"/>
            </a:lvl1pPr>
            <a:lvl2pPr lvl="1" rtl="0">
              <a:lnSpc>
                <a:spcPct val="100000"/>
              </a:lnSpc>
              <a:spcBef>
                <a:spcPts val="0"/>
              </a:spcBef>
              <a:spcAft>
                <a:spcPts val="0"/>
              </a:spcAft>
              <a:buSzPts val="1100"/>
              <a:buFont typeface="Khand Light"/>
              <a:buNone/>
              <a:defRPr>
                <a:latin typeface="Khand Light"/>
                <a:ea typeface="Khand Light"/>
                <a:cs typeface="Khand Light"/>
                <a:sym typeface="Khand Light"/>
              </a:defRPr>
            </a:lvl2pPr>
            <a:lvl3pPr lvl="2" rtl="0">
              <a:lnSpc>
                <a:spcPct val="100000"/>
              </a:lnSpc>
              <a:spcBef>
                <a:spcPts val="0"/>
              </a:spcBef>
              <a:spcAft>
                <a:spcPts val="0"/>
              </a:spcAft>
              <a:buSzPts val="1100"/>
              <a:buFont typeface="Khand Light"/>
              <a:buNone/>
              <a:defRPr>
                <a:latin typeface="Khand Light"/>
                <a:ea typeface="Khand Light"/>
                <a:cs typeface="Khand Light"/>
                <a:sym typeface="Khand Light"/>
              </a:defRPr>
            </a:lvl3pPr>
            <a:lvl4pPr lvl="3" rtl="0">
              <a:lnSpc>
                <a:spcPct val="100000"/>
              </a:lnSpc>
              <a:spcBef>
                <a:spcPts val="0"/>
              </a:spcBef>
              <a:spcAft>
                <a:spcPts val="0"/>
              </a:spcAft>
              <a:buSzPts val="1100"/>
              <a:buFont typeface="Khand Light"/>
              <a:buNone/>
              <a:defRPr>
                <a:latin typeface="Khand Light"/>
                <a:ea typeface="Khand Light"/>
                <a:cs typeface="Khand Light"/>
                <a:sym typeface="Khand Light"/>
              </a:defRPr>
            </a:lvl4pPr>
            <a:lvl5pPr lvl="4" rtl="0">
              <a:lnSpc>
                <a:spcPct val="100000"/>
              </a:lnSpc>
              <a:spcBef>
                <a:spcPts val="0"/>
              </a:spcBef>
              <a:spcAft>
                <a:spcPts val="0"/>
              </a:spcAft>
              <a:buSzPts val="1100"/>
              <a:buFont typeface="Khand Light"/>
              <a:buNone/>
              <a:defRPr>
                <a:latin typeface="Khand Light"/>
                <a:ea typeface="Khand Light"/>
                <a:cs typeface="Khand Light"/>
                <a:sym typeface="Khand Light"/>
              </a:defRPr>
            </a:lvl5pPr>
            <a:lvl6pPr lvl="5" rtl="0">
              <a:lnSpc>
                <a:spcPct val="100000"/>
              </a:lnSpc>
              <a:spcBef>
                <a:spcPts val="0"/>
              </a:spcBef>
              <a:spcAft>
                <a:spcPts val="0"/>
              </a:spcAft>
              <a:buSzPts val="1100"/>
              <a:buFont typeface="Khand Light"/>
              <a:buNone/>
              <a:defRPr>
                <a:latin typeface="Khand Light"/>
                <a:ea typeface="Khand Light"/>
                <a:cs typeface="Khand Light"/>
                <a:sym typeface="Khand Light"/>
              </a:defRPr>
            </a:lvl6pPr>
            <a:lvl7pPr lvl="6" rtl="0">
              <a:lnSpc>
                <a:spcPct val="100000"/>
              </a:lnSpc>
              <a:spcBef>
                <a:spcPts val="0"/>
              </a:spcBef>
              <a:spcAft>
                <a:spcPts val="0"/>
              </a:spcAft>
              <a:buSzPts val="1100"/>
              <a:buFont typeface="Khand Light"/>
              <a:buNone/>
              <a:defRPr>
                <a:latin typeface="Khand Light"/>
                <a:ea typeface="Khand Light"/>
                <a:cs typeface="Khand Light"/>
                <a:sym typeface="Khand Light"/>
              </a:defRPr>
            </a:lvl7pPr>
            <a:lvl8pPr lvl="7" rtl="0">
              <a:lnSpc>
                <a:spcPct val="100000"/>
              </a:lnSpc>
              <a:spcBef>
                <a:spcPts val="0"/>
              </a:spcBef>
              <a:spcAft>
                <a:spcPts val="0"/>
              </a:spcAft>
              <a:buSzPts val="1100"/>
              <a:buFont typeface="Khand Light"/>
              <a:buNone/>
              <a:defRPr>
                <a:latin typeface="Khand Light"/>
                <a:ea typeface="Khand Light"/>
                <a:cs typeface="Khand Light"/>
                <a:sym typeface="Khand Light"/>
              </a:defRPr>
            </a:lvl8pPr>
            <a:lvl9pPr lvl="8" rtl="0">
              <a:lnSpc>
                <a:spcPct val="100000"/>
              </a:lnSpc>
              <a:spcBef>
                <a:spcPts val="0"/>
              </a:spcBef>
              <a:spcAft>
                <a:spcPts val="0"/>
              </a:spcAft>
              <a:buSzPts val="1100"/>
              <a:buFont typeface="Khand Light"/>
              <a:buNone/>
              <a:defRPr>
                <a:latin typeface="Khand Light"/>
                <a:ea typeface="Khand Light"/>
                <a:cs typeface="Khand Light"/>
                <a:sym typeface="Khand Light"/>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t>09/10/2024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t>09/10/2024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fld id="{D57F1E4F-1CFF-5643-939E-217C01CD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t>09/10/2024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398860" y="590837"/>
            <a:ext cx="584825" cy="273844"/>
          </a:xfrm>
        </p:spPr>
        <p:txBody>
          <a:bodyPr/>
          <a:lstStyle/>
          <a:p>
            <a:fld id="{D57F1E4F-1CFF-5643-939E-217C01CDF565}" type="slidenum">
              <a:rPr lang="en-US" dirty="0"/>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t>09/10/2024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fld id="{D57F1E4F-1CFF-5643-939E-217C01CD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t>09/10/2024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t>09/10/2024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09/10/2024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09/10/2024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D57F1E4F-1CFF-5643-939E-217C01CDF565}" type="slidenum">
              <a:rPr lang="en-US" dirty="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t>09/10/2024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fld id="{D57F1E4F-1CFF-5643-939E-217C01CDF565}" type="slidenum">
              <a:rPr lang="en-US" dirty="0"/>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t>09/10/2024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fld id="{D57F1E4F-1CFF-5643-939E-217C01CDF565}" type="slidenum">
              <a:rPr lang="en-US" dirty="0"/>
              <a:t>‹#›</a:t>
            </a:fld>
            <a:endParaRPr lang="en-US" dirty="0"/>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panose="020B0604020202020204"/>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panose="020B0604020202020204"/>
              </a:rPr>
              <a:t>”</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lt1"/>
        </a:solidFill>
        <a:effectLst/>
      </p:bgPr>
    </p:bg>
    <p:spTree>
      <p:nvGrpSpPr>
        <p:cNvPr id="1" name="Shape 11"/>
        <p:cNvGrpSpPr/>
        <p:nvPr/>
      </p:nvGrpSpPr>
      <p:grpSpPr>
        <a:xfrm>
          <a:off x="0" y="0"/>
          <a:ext cx="0" cy="0"/>
          <a:chOff x="0" y="0"/>
          <a:chExt cx="0" cy="0"/>
        </a:xfrm>
      </p:grpSpPr>
      <p:sp>
        <p:nvSpPr>
          <p:cNvPr id="12" name="Google Shape;12;p3"/>
          <p:cNvSpPr txBox="1">
            <a:spLocks noGrp="1"/>
          </p:cNvSpPr>
          <p:nvPr>
            <p:ph type="ctrTitle"/>
          </p:nvPr>
        </p:nvSpPr>
        <p:spPr>
          <a:xfrm>
            <a:off x="1745725" y="1546875"/>
            <a:ext cx="3396900" cy="783900"/>
          </a:xfrm>
          <a:prstGeom prst="rect">
            <a:avLst/>
          </a:prstGeom>
        </p:spPr>
        <p:txBody>
          <a:bodyPr spcFirstLastPara="1" wrap="square" lIns="91425" tIns="91425" rIns="91425" bIns="91425" anchor="ctr" anchorCtr="0">
            <a:noAutofit/>
          </a:bodyPr>
          <a:lstStyle>
            <a:lvl1pPr lvl="0" rtl="0">
              <a:spcBef>
                <a:spcPts val="0"/>
              </a:spcBef>
              <a:spcAft>
                <a:spcPts val="0"/>
              </a:spcAft>
              <a:buSzPts val="1100"/>
              <a:buFont typeface="Cutive Mono"/>
              <a:buNone/>
              <a:defRPr sz="4500"/>
            </a:lvl1pPr>
            <a:lvl2pPr lvl="1" algn="r" rtl="0">
              <a:spcBef>
                <a:spcPts val="0"/>
              </a:spcBef>
              <a:spcAft>
                <a:spcPts val="0"/>
              </a:spcAft>
              <a:buSzPts val="1100"/>
              <a:buFont typeface="Cutive Mono"/>
              <a:buNone/>
              <a:defRPr sz="1100">
                <a:latin typeface="Cutive Mono"/>
                <a:ea typeface="Cutive Mono"/>
                <a:cs typeface="Cutive Mono"/>
                <a:sym typeface="Cutive Mono"/>
              </a:defRPr>
            </a:lvl2pPr>
            <a:lvl3pPr lvl="2" algn="r" rtl="0">
              <a:spcBef>
                <a:spcPts val="0"/>
              </a:spcBef>
              <a:spcAft>
                <a:spcPts val="0"/>
              </a:spcAft>
              <a:buSzPts val="1100"/>
              <a:buFont typeface="Cutive Mono"/>
              <a:buNone/>
              <a:defRPr sz="1100">
                <a:latin typeface="Cutive Mono"/>
                <a:ea typeface="Cutive Mono"/>
                <a:cs typeface="Cutive Mono"/>
                <a:sym typeface="Cutive Mono"/>
              </a:defRPr>
            </a:lvl3pPr>
            <a:lvl4pPr lvl="3" algn="r" rtl="0">
              <a:spcBef>
                <a:spcPts val="0"/>
              </a:spcBef>
              <a:spcAft>
                <a:spcPts val="0"/>
              </a:spcAft>
              <a:buSzPts val="1100"/>
              <a:buFont typeface="Cutive Mono"/>
              <a:buNone/>
              <a:defRPr sz="1100">
                <a:latin typeface="Cutive Mono"/>
                <a:ea typeface="Cutive Mono"/>
                <a:cs typeface="Cutive Mono"/>
                <a:sym typeface="Cutive Mono"/>
              </a:defRPr>
            </a:lvl4pPr>
            <a:lvl5pPr lvl="4" algn="r" rtl="0">
              <a:spcBef>
                <a:spcPts val="0"/>
              </a:spcBef>
              <a:spcAft>
                <a:spcPts val="0"/>
              </a:spcAft>
              <a:buSzPts val="1100"/>
              <a:buFont typeface="Cutive Mono"/>
              <a:buNone/>
              <a:defRPr sz="1100">
                <a:latin typeface="Cutive Mono"/>
                <a:ea typeface="Cutive Mono"/>
                <a:cs typeface="Cutive Mono"/>
                <a:sym typeface="Cutive Mono"/>
              </a:defRPr>
            </a:lvl5pPr>
            <a:lvl6pPr lvl="5" algn="r" rtl="0">
              <a:spcBef>
                <a:spcPts val="0"/>
              </a:spcBef>
              <a:spcAft>
                <a:spcPts val="0"/>
              </a:spcAft>
              <a:buSzPts val="1100"/>
              <a:buFont typeface="Cutive Mono"/>
              <a:buNone/>
              <a:defRPr sz="1100">
                <a:latin typeface="Cutive Mono"/>
                <a:ea typeface="Cutive Mono"/>
                <a:cs typeface="Cutive Mono"/>
                <a:sym typeface="Cutive Mono"/>
              </a:defRPr>
            </a:lvl6pPr>
            <a:lvl7pPr lvl="6" algn="r" rtl="0">
              <a:spcBef>
                <a:spcPts val="0"/>
              </a:spcBef>
              <a:spcAft>
                <a:spcPts val="0"/>
              </a:spcAft>
              <a:buSzPts val="1100"/>
              <a:buFont typeface="Cutive Mono"/>
              <a:buNone/>
              <a:defRPr sz="1100">
                <a:latin typeface="Cutive Mono"/>
                <a:ea typeface="Cutive Mono"/>
                <a:cs typeface="Cutive Mono"/>
                <a:sym typeface="Cutive Mono"/>
              </a:defRPr>
            </a:lvl7pPr>
            <a:lvl8pPr lvl="7" algn="r" rtl="0">
              <a:spcBef>
                <a:spcPts val="0"/>
              </a:spcBef>
              <a:spcAft>
                <a:spcPts val="0"/>
              </a:spcAft>
              <a:buSzPts val="1100"/>
              <a:buFont typeface="Cutive Mono"/>
              <a:buNone/>
              <a:defRPr sz="1100">
                <a:latin typeface="Cutive Mono"/>
                <a:ea typeface="Cutive Mono"/>
                <a:cs typeface="Cutive Mono"/>
                <a:sym typeface="Cutive Mono"/>
              </a:defRPr>
            </a:lvl8pPr>
            <a:lvl9pPr lvl="8" algn="r" rtl="0">
              <a:spcBef>
                <a:spcPts val="0"/>
              </a:spcBef>
              <a:spcAft>
                <a:spcPts val="0"/>
              </a:spcAft>
              <a:buSzPts val="1100"/>
              <a:buFont typeface="Cutive Mono"/>
              <a:buNone/>
              <a:defRPr sz="1100">
                <a:latin typeface="Cutive Mono"/>
                <a:ea typeface="Cutive Mono"/>
                <a:cs typeface="Cutive Mono"/>
                <a:sym typeface="Cutive Mono"/>
              </a:defRPr>
            </a:lvl9pPr>
          </a:lstStyle>
          <a:p>
            <a:endParaRPr/>
          </a:p>
        </p:txBody>
      </p:sp>
      <p:sp>
        <p:nvSpPr>
          <p:cNvPr id="13" name="Google Shape;13;p3"/>
          <p:cNvSpPr txBox="1">
            <a:spLocks noGrp="1"/>
          </p:cNvSpPr>
          <p:nvPr>
            <p:ph type="subTitle" idx="1"/>
          </p:nvPr>
        </p:nvSpPr>
        <p:spPr>
          <a:xfrm>
            <a:off x="715775" y="2763450"/>
            <a:ext cx="2718000" cy="15855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100"/>
              <a:buNone/>
              <a:defRPr sz="1200"/>
            </a:lvl1pPr>
            <a:lvl2pPr lvl="1" rtl="0">
              <a:lnSpc>
                <a:spcPct val="100000"/>
              </a:lnSpc>
              <a:spcBef>
                <a:spcPts val="0"/>
              </a:spcBef>
              <a:spcAft>
                <a:spcPts val="0"/>
              </a:spcAft>
              <a:buSzPts val="1100"/>
              <a:buNone/>
              <a:defRPr/>
            </a:lvl2pPr>
            <a:lvl3pPr lvl="2" rtl="0">
              <a:lnSpc>
                <a:spcPct val="100000"/>
              </a:lnSpc>
              <a:spcBef>
                <a:spcPts val="0"/>
              </a:spcBef>
              <a:spcAft>
                <a:spcPts val="0"/>
              </a:spcAft>
              <a:buSzPts val="1100"/>
              <a:buNone/>
              <a:defRPr/>
            </a:lvl3pPr>
            <a:lvl4pPr lvl="3" rtl="0">
              <a:lnSpc>
                <a:spcPct val="100000"/>
              </a:lnSpc>
              <a:spcBef>
                <a:spcPts val="0"/>
              </a:spcBef>
              <a:spcAft>
                <a:spcPts val="0"/>
              </a:spcAft>
              <a:buSzPts val="1100"/>
              <a:buNone/>
              <a:defRPr/>
            </a:lvl4pPr>
            <a:lvl5pPr lvl="4" rtl="0">
              <a:lnSpc>
                <a:spcPct val="100000"/>
              </a:lnSpc>
              <a:spcBef>
                <a:spcPts val="0"/>
              </a:spcBef>
              <a:spcAft>
                <a:spcPts val="0"/>
              </a:spcAft>
              <a:buSzPts val="1100"/>
              <a:buNone/>
              <a:defRPr/>
            </a:lvl5pPr>
            <a:lvl6pPr lvl="5" rtl="0">
              <a:lnSpc>
                <a:spcPct val="100000"/>
              </a:lnSpc>
              <a:spcBef>
                <a:spcPts val="0"/>
              </a:spcBef>
              <a:spcAft>
                <a:spcPts val="0"/>
              </a:spcAft>
              <a:buSzPts val="1100"/>
              <a:buNone/>
              <a:defRPr/>
            </a:lvl6pPr>
            <a:lvl7pPr lvl="6" rtl="0">
              <a:lnSpc>
                <a:spcPct val="100000"/>
              </a:lnSpc>
              <a:spcBef>
                <a:spcPts val="0"/>
              </a:spcBef>
              <a:spcAft>
                <a:spcPts val="0"/>
              </a:spcAft>
              <a:buSzPts val="1100"/>
              <a:buNone/>
              <a:defRPr/>
            </a:lvl7pPr>
            <a:lvl8pPr lvl="7" rtl="0">
              <a:lnSpc>
                <a:spcPct val="100000"/>
              </a:lnSpc>
              <a:spcBef>
                <a:spcPts val="0"/>
              </a:spcBef>
              <a:spcAft>
                <a:spcPts val="0"/>
              </a:spcAft>
              <a:buSzPts val="1100"/>
              <a:buNone/>
              <a:defRPr/>
            </a:lvl8pPr>
            <a:lvl9pPr lvl="8" rtl="0">
              <a:lnSpc>
                <a:spcPct val="100000"/>
              </a:lnSpc>
              <a:spcBef>
                <a:spcPts val="0"/>
              </a:spcBef>
              <a:spcAft>
                <a:spcPts val="0"/>
              </a:spcAft>
              <a:buSzPts val="1100"/>
              <a:buNone/>
              <a:defRPr/>
            </a:lvl9pPr>
          </a:lstStyle>
          <a:p>
            <a:endParaRPr/>
          </a:p>
        </p:txBody>
      </p:sp>
      <p:sp>
        <p:nvSpPr>
          <p:cNvPr id="14" name="Google Shape;14;p3"/>
          <p:cNvSpPr txBox="1">
            <a:spLocks noGrp="1"/>
          </p:cNvSpPr>
          <p:nvPr>
            <p:ph type="title" idx="2" hasCustomPrompt="1"/>
          </p:nvPr>
        </p:nvSpPr>
        <p:spPr>
          <a:xfrm>
            <a:off x="997101" y="650703"/>
            <a:ext cx="1992900" cy="10083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7000" b="1">
                <a:solidFill>
                  <a:schemeClr val="accent1"/>
                </a:solidFill>
              </a:defRPr>
            </a:lvl1pPr>
            <a:lvl2pPr lvl="1" rtl="0">
              <a:spcBef>
                <a:spcPts val="0"/>
              </a:spcBef>
              <a:spcAft>
                <a:spcPts val="0"/>
              </a:spcAft>
              <a:buSzPts val="3000"/>
              <a:buNone/>
              <a:defRPr sz="3000" b="1"/>
            </a:lvl2pPr>
            <a:lvl3pPr lvl="2" rtl="0">
              <a:spcBef>
                <a:spcPts val="0"/>
              </a:spcBef>
              <a:spcAft>
                <a:spcPts val="0"/>
              </a:spcAft>
              <a:buSzPts val="3000"/>
              <a:buNone/>
              <a:defRPr sz="3000" b="1"/>
            </a:lvl3pPr>
            <a:lvl4pPr lvl="3" rtl="0">
              <a:spcBef>
                <a:spcPts val="0"/>
              </a:spcBef>
              <a:spcAft>
                <a:spcPts val="0"/>
              </a:spcAft>
              <a:buSzPts val="3000"/>
              <a:buNone/>
              <a:defRPr sz="3000" b="1"/>
            </a:lvl4pPr>
            <a:lvl5pPr lvl="4" rtl="0">
              <a:spcBef>
                <a:spcPts val="0"/>
              </a:spcBef>
              <a:spcAft>
                <a:spcPts val="0"/>
              </a:spcAft>
              <a:buSzPts val="3000"/>
              <a:buNone/>
              <a:defRPr sz="3000" b="1"/>
            </a:lvl5pPr>
            <a:lvl6pPr lvl="5" rtl="0">
              <a:spcBef>
                <a:spcPts val="0"/>
              </a:spcBef>
              <a:spcAft>
                <a:spcPts val="0"/>
              </a:spcAft>
              <a:buSzPts val="3000"/>
              <a:buNone/>
              <a:defRPr sz="3000" b="1"/>
            </a:lvl6pPr>
            <a:lvl7pPr lvl="6" rtl="0">
              <a:spcBef>
                <a:spcPts val="0"/>
              </a:spcBef>
              <a:spcAft>
                <a:spcPts val="0"/>
              </a:spcAft>
              <a:buSzPts val="3000"/>
              <a:buNone/>
              <a:defRPr sz="3000" b="1"/>
            </a:lvl7pPr>
            <a:lvl8pPr lvl="7" rtl="0">
              <a:spcBef>
                <a:spcPts val="0"/>
              </a:spcBef>
              <a:spcAft>
                <a:spcPts val="0"/>
              </a:spcAft>
              <a:buSzPts val="3000"/>
              <a:buNone/>
              <a:defRPr sz="3000" b="1"/>
            </a:lvl8pPr>
            <a:lvl9pPr lvl="8" rtl="0">
              <a:spcBef>
                <a:spcPts val="0"/>
              </a:spcBef>
              <a:spcAft>
                <a:spcPts val="0"/>
              </a:spcAft>
              <a:buSzPts val="3000"/>
              <a:buNone/>
              <a:defRPr sz="3000" b="1"/>
            </a:lvl9pPr>
          </a:lstStyle>
          <a:p>
            <a:r>
              <a:t>xx%</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09/10/2024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D57F1E4F-1CFF-5643-939E-217C01CDF565}" type="slidenum">
              <a:rPr lang="en-US" dirty="0"/>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09/10/2024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D57F1E4F-1CFF-5643-939E-217C01CDF565}" type="slidenum">
              <a:rPr lang="en-US" dirty="0"/>
              <a:t>‹#›</a:t>
            </a:fld>
            <a:endParaRPr lang="en-US" dirty="0"/>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panose="020B0604020202020204"/>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panose="020B0604020202020204"/>
              </a:rPr>
              <a:t>”</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09/10/2024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D57F1E4F-1CFF-5643-939E-217C01CDF565}" type="slidenum">
              <a:rPr lang="en-US" dirty="0"/>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t>09/10/2024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t>09/10/2024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lt1"/>
        </a:solidFill>
        <a:effectLst/>
      </p:bgPr>
    </p:bg>
    <p:spTree>
      <p:nvGrpSpPr>
        <p:cNvPr id="1" name="Shape 29"/>
        <p:cNvGrpSpPr/>
        <p:nvPr/>
      </p:nvGrpSpPr>
      <p:grpSpPr>
        <a:xfrm>
          <a:off x="0" y="0"/>
          <a:ext cx="0" cy="0"/>
          <a:chOff x="0" y="0"/>
          <a:chExt cx="0" cy="0"/>
        </a:xfrm>
      </p:grpSpPr>
      <p:sp>
        <p:nvSpPr>
          <p:cNvPr id="30" name="Google Shape;30;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GB"/>
              <a:t>‹#›</a:t>
            </a:fld>
            <a:endParaRPr lang="en-GB"/>
          </a:p>
        </p:txBody>
      </p:sp>
      <p:sp>
        <p:nvSpPr>
          <p:cNvPr id="31" name="Google Shape;31;p8"/>
          <p:cNvSpPr txBox="1">
            <a:spLocks noGrp="1"/>
          </p:cNvSpPr>
          <p:nvPr>
            <p:ph type="title"/>
          </p:nvPr>
        </p:nvSpPr>
        <p:spPr>
          <a:xfrm>
            <a:off x="1158900" y="1321500"/>
            <a:ext cx="6826200" cy="2500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000"/>
              <a:buNone/>
              <a:defRPr sz="7500"/>
            </a:lvl1pPr>
            <a:lvl2pPr lvl="1" algn="ctr" rtl="0">
              <a:spcBef>
                <a:spcPts val="0"/>
              </a:spcBef>
              <a:spcAft>
                <a:spcPts val="0"/>
              </a:spcAft>
              <a:buSzPts val="7000"/>
              <a:buNone/>
              <a:defRPr sz="7000">
                <a:latin typeface="Karla ExtraLight"/>
                <a:ea typeface="Karla ExtraLight"/>
                <a:cs typeface="Karla ExtraLight"/>
                <a:sym typeface="Karla ExtraLight"/>
              </a:defRPr>
            </a:lvl2pPr>
            <a:lvl3pPr lvl="2" algn="ctr" rtl="0">
              <a:spcBef>
                <a:spcPts val="0"/>
              </a:spcBef>
              <a:spcAft>
                <a:spcPts val="0"/>
              </a:spcAft>
              <a:buSzPts val="7000"/>
              <a:buNone/>
              <a:defRPr sz="7000">
                <a:latin typeface="Karla ExtraLight"/>
                <a:ea typeface="Karla ExtraLight"/>
                <a:cs typeface="Karla ExtraLight"/>
                <a:sym typeface="Karla ExtraLight"/>
              </a:defRPr>
            </a:lvl3pPr>
            <a:lvl4pPr lvl="3" algn="ctr" rtl="0">
              <a:spcBef>
                <a:spcPts val="0"/>
              </a:spcBef>
              <a:spcAft>
                <a:spcPts val="0"/>
              </a:spcAft>
              <a:buSzPts val="7000"/>
              <a:buNone/>
              <a:defRPr sz="7000">
                <a:latin typeface="Karla ExtraLight"/>
                <a:ea typeface="Karla ExtraLight"/>
                <a:cs typeface="Karla ExtraLight"/>
                <a:sym typeface="Karla ExtraLight"/>
              </a:defRPr>
            </a:lvl4pPr>
            <a:lvl5pPr lvl="4" algn="ctr" rtl="0">
              <a:spcBef>
                <a:spcPts val="0"/>
              </a:spcBef>
              <a:spcAft>
                <a:spcPts val="0"/>
              </a:spcAft>
              <a:buSzPts val="7000"/>
              <a:buNone/>
              <a:defRPr sz="7000">
                <a:latin typeface="Karla ExtraLight"/>
                <a:ea typeface="Karla ExtraLight"/>
                <a:cs typeface="Karla ExtraLight"/>
                <a:sym typeface="Karla ExtraLight"/>
              </a:defRPr>
            </a:lvl5pPr>
            <a:lvl6pPr lvl="5" algn="ctr" rtl="0">
              <a:spcBef>
                <a:spcPts val="0"/>
              </a:spcBef>
              <a:spcAft>
                <a:spcPts val="0"/>
              </a:spcAft>
              <a:buSzPts val="7000"/>
              <a:buNone/>
              <a:defRPr sz="7000">
                <a:latin typeface="Karla ExtraLight"/>
                <a:ea typeface="Karla ExtraLight"/>
                <a:cs typeface="Karla ExtraLight"/>
                <a:sym typeface="Karla ExtraLight"/>
              </a:defRPr>
            </a:lvl6pPr>
            <a:lvl7pPr lvl="6" algn="ctr" rtl="0">
              <a:spcBef>
                <a:spcPts val="0"/>
              </a:spcBef>
              <a:spcAft>
                <a:spcPts val="0"/>
              </a:spcAft>
              <a:buSzPts val="7000"/>
              <a:buNone/>
              <a:defRPr sz="7000">
                <a:latin typeface="Karla ExtraLight"/>
                <a:ea typeface="Karla ExtraLight"/>
                <a:cs typeface="Karla ExtraLight"/>
                <a:sym typeface="Karla ExtraLight"/>
              </a:defRPr>
            </a:lvl7pPr>
            <a:lvl8pPr lvl="7" algn="ctr" rtl="0">
              <a:spcBef>
                <a:spcPts val="0"/>
              </a:spcBef>
              <a:spcAft>
                <a:spcPts val="0"/>
              </a:spcAft>
              <a:buSzPts val="7000"/>
              <a:buNone/>
              <a:defRPr sz="7000">
                <a:latin typeface="Karla ExtraLight"/>
                <a:ea typeface="Karla ExtraLight"/>
                <a:cs typeface="Karla ExtraLight"/>
                <a:sym typeface="Karla ExtraLight"/>
              </a:defRPr>
            </a:lvl8pPr>
            <a:lvl9pPr lvl="8" algn="ctr" rtl="0">
              <a:spcBef>
                <a:spcPts val="0"/>
              </a:spcBef>
              <a:spcAft>
                <a:spcPts val="0"/>
              </a:spcAft>
              <a:buSzPts val="7000"/>
              <a:buNone/>
              <a:defRPr sz="7000">
                <a:latin typeface="Karla ExtraLight"/>
                <a:ea typeface="Karla ExtraLight"/>
                <a:cs typeface="Karla ExtraLight"/>
                <a:sym typeface="Karla ExtraLight"/>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lt1"/>
        </a:solidFill>
        <a:effectLst/>
      </p:bgPr>
    </p:bg>
    <p:spTree>
      <p:nvGrpSpPr>
        <p:cNvPr id="1" name="Shape 32"/>
        <p:cNvGrpSpPr/>
        <p:nvPr/>
      </p:nvGrpSpPr>
      <p:grpSpPr>
        <a:xfrm>
          <a:off x="0" y="0"/>
          <a:ext cx="0" cy="0"/>
          <a:chOff x="0" y="0"/>
          <a:chExt cx="0" cy="0"/>
        </a:xfrm>
      </p:grpSpPr>
      <p:sp>
        <p:nvSpPr>
          <p:cNvPr id="33" name="Google Shape;33;p9"/>
          <p:cNvSpPr txBox="1">
            <a:spLocks noGrp="1"/>
          </p:cNvSpPr>
          <p:nvPr>
            <p:ph type="subTitle" idx="1"/>
          </p:nvPr>
        </p:nvSpPr>
        <p:spPr>
          <a:xfrm>
            <a:off x="2528250" y="2098000"/>
            <a:ext cx="4087500" cy="172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a:lvl2pPr>
            <a:lvl3pPr lvl="2" algn="ctr" rtl="0">
              <a:lnSpc>
                <a:spcPct val="100000"/>
              </a:lnSpc>
              <a:spcBef>
                <a:spcPts val="0"/>
              </a:spcBef>
              <a:spcAft>
                <a:spcPts val="0"/>
              </a:spcAft>
              <a:buSzPts val="1100"/>
              <a:buNone/>
              <a:defRPr/>
            </a:lvl3pPr>
            <a:lvl4pPr lvl="3" algn="ctr" rtl="0">
              <a:lnSpc>
                <a:spcPct val="100000"/>
              </a:lnSpc>
              <a:spcBef>
                <a:spcPts val="0"/>
              </a:spcBef>
              <a:spcAft>
                <a:spcPts val="0"/>
              </a:spcAft>
              <a:buSzPts val="1100"/>
              <a:buNone/>
              <a:defRPr/>
            </a:lvl4pPr>
            <a:lvl5pPr lvl="4" algn="ctr" rtl="0">
              <a:lnSpc>
                <a:spcPct val="100000"/>
              </a:lnSpc>
              <a:spcBef>
                <a:spcPts val="0"/>
              </a:spcBef>
              <a:spcAft>
                <a:spcPts val="0"/>
              </a:spcAft>
              <a:buSzPts val="1100"/>
              <a:buNone/>
              <a:defRPr/>
            </a:lvl5pPr>
            <a:lvl6pPr lvl="5" algn="ctr" rtl="0">
              <a:lnSpc>
                <a:spcPct val="100000"/>
              </a:lnSpc>
              <a:spcBef>
                <a:spcPts val="0"/>
              </a:spcBef>
              <a:spcAft>
                <a:spcPts val="0"/>
              </a:spcAft>
              <a:buSzPts val="1100"/>
              <a:buNone/>
              <a:defRPr/>
            </a:lvl6pPr>
            <a:lvl7pPr lvl="6" algn="ctr" rtl="0">
              <a:lnSpc>
                <a:spcPct val="100000"/>
              </a:lnSpc>
              <a:spcBef>
                <a:spcPts val="0"/>
              </a:spcBef>
              <a:spcAft>
                <a:spcPts val="0"/>
              </a:spcAft>
              <a:buSzPts val="1100"/>
              <a:buNone/>
              <a:defRPr/>
            </a:lvl7pPr>
            <a:lvl8pPr lvl="7" algn="ctr" rtl="0">
              <a:lnSpc>
                <a:spcPct val="100000"/>
              </a:lnSpc>
              <a:spcBef>
                <a:spcPts val="0"/>
              </a:spcBef>
              <a:spcAft>
                <a:spcPts val="0"/>
              </a:spcAft>
              <a:buSzPts val="1100"/>
              <a:buNone/>
              <a:defRPr/>
            </a:lvl8pPr>
            <a:lvl9pPr lvl="8" algn="ctr" rtl="0">
              <a:lnSpc>
                <a:spcPct val="100000"/>
              </a:lnSpc>
              <a:spcBef>
                <a:spcPts val="0"/>
              </a:spcBef>
              <a:spcAft>
                <a:spcPts val="0"/>
              </a:spcAft>
              <a:buSzPts val="1100"/>
              <a:buNone/>
              <a:defRPr/>
            </a:lvl9pPr>
          </a:lstStyle>
          <a:p>
            <a:endParaRPr/>
          </a:p>
        </p:txBody>
      </p:sp>
      <p:sp>
        <p:nvSpPr>
          <p:cNvPr id="34" name="Google Shape;34;p9"/>
          <p:cNvSpPr txBox="1">
            <a:spLocks noGrp="1"/>
          </p:cNvSpPr>
          <p:nvPr>
            <p:ph type="ctrTitle"/>
          </p:nvPr>
        </p:nvSpPr>
        <p:spPr>
          <a:xfrm>
            <a:off x="720000" y="540000"/>
            <a:ext cx="4871100" cy="488400"/>
          </a:xfrm>
          <a:prstGeom prst="rect">
            <a:avLst/>
          </a:prstGeom>
        </p:spPr>
        <p:txBody>
          <a:bodyPr spcFirstLastPara="1" wrap="square" lIns="91425" tIns="91425" rIns="91425" bIns="91425" anchor="ctr" anchorCtr="0">
            <a:noAutofit/>
          </a:bodyPr>
          <a:lstStyle>
            <a:lvl1pPr lvl="0" rtl="0">
              <a:spcBef>
                <a:spcPts val="0"/>
              </a:spcBef>
              <a:spcAft>
                <a:spcPts val="0"/>
              </a:spcAft>
              <a:buSzPts val="1100"/>
              <a:buFont typeface="Cutive Mono"/>
              <a:buNone/>
              <a:defRPr sz="3000">
                <a:latin typeface="Cinzel Medium"/>
                <a:ea typeface="Cinzel Medium"/>
                <a:cs typeface="Cinzel Medium"/>
                <a:sym typeface="Cinzel Medium"/>
              </a:defRPr>
            </a:lvl1pPr>
            <a:lvl2pPr lvl="1" algn="r" rtl="0">
              <a:spcBef>
                <a:spcPts val="0"/>
              </a:spcBef>
              <a:spcAft>
                <a:spcPts val="0"/>
              </a:spcAft>
              <a:buSzPts val="1100"/>
              <a:buFont typeface="Cutive Mono"/>
              <a:buNone/>
              <a:defRPr sz="1100">
                <a:latin typeface="Cutive Mono"/>
                <a:ea typeface="Cutive Mono"/>
                <a:cs typeface="Cutive Mono"/>
                <a:sym typeface="Cutive Mono"/>
              </a:defRPr>
            </a:lvl2pPr>
            <a:lvl3pPr lvl="2" algn="r" rtl="0">
              <a:spcBef>
                <a:spcPts val="0"/>
              </a:spcBef>
              <a:spcAft>
                <a:spcPts val="0"/>
              </a:spcAft>
              <a:buSzPts val="1100"/>
              <a:buFont typeface="Cutive Mono"/>
              <a:buNone/>
              <a:defRPr sz="1100">
                <a:latin typeface="Cutive Mono"/>
                <a:ea typeface="Cutive Mono"/>
                <a:cs typeface="Cutive Mono"/>
                <a:sym typeface="Cutive Mono"/>
              </a:defRPr>
            </a:lvl3pPr>
            <a:lvl4pPr lvl="3" algn="r" rtl="0">
              <a:spcBef>
                <a:spcPts val="0"/>
              </a:spcBef>
              <a:spcAft>
                <a:spcPts val="0"/>
              </a:spcAft>
              <a:buSzPts val="1100"/>
              <a:buFont typeface="Cutive Mono"/>
              <a:buNone/>
              <a:defRPr sz="1100">
                <a:latin typeface="Cutive Mono"/>
                <a:ea typeface="Cutive Mono"/>
                <a:cs typeface="Cutive Mono"/>
                <a:sym typeface="Cutive Mono"/>
              </a:defRPr>
            </a:lvl4pPr>
            <a:lvl5pPr lvl="4" algn="r" rtl="0">
              <a:spcBef>
                <a:spcPts val="0"/>
              </a:spcBef>
              <a:spcAft>
                <a:spcPts val="0"/>
              </a:spcAft>
              <a:buSzPts val="1100"/>
              <a:buFont typeface="Cutive Mono"/>
              <a:buNone/>
              <a:defRPr sz="1100">
                <a:latin typeface="Cutive Mono"/>
                <a:ea typeface="Cutive Mono"/>
                <a:cs typeface="Cutive Mono"/>
                <a:sym typeface="Cutive Mono"/>
              </a:defRPr>
            </a:lvl5pPr>
            <a:lvl6pPr lvl="5" algn="r" rtl="0">
              <a:spcBef>
                <a:spcPts val="0"/>
              </a:spcBef>
              <a:spcAft>
                <a:spcPts val="0"/>
              </a:spcAft>
              <a:buSzPts val="1100"/>
              <a:buFont typeface="Cutive Mono"/>
              <a:buNone/>
              <a:defRPr sz="1100">
                <a:latin typeface="Cutive Mono"/>
                <a:ea typeface="Cutive Mono"/>
                <a:cs typeface="Cutive Mono"/>
                <a:sym typeface="Cutive Mono"/>
              </a:defRPr>
            </a:lvl6pPr>
            <a:lvl7pPr lvl="6" algn="r" rtl="0">
              <a:spcBef>
                <a:spcPts val="0"/>
              </a:spcBef>
              <a:spcAft>
                <a:spcPts val="0"/>
              </a:spcAft>
              <a:buSzPts val="1100"/>
              <a:buFont typeface="Cutive Mono"/>
              <a:buNone/>
              <a:defRPr sz="1100">
                <a:latin typeface="Cutive Mono"/>
                <a:ea typeface="Cutive Mono"/>
                <a:cs typeface="Cutive Mono"/>
                <a:sym typeface="Cutive Mono"/>
              </a:defRPr>
            </a:lvl7pPr>
            <a:lvl8pPr lvl="7" algn="r" rtl="0">
              <a:spcBef>
                <a:spcPts val="0"/>
              </a:spcBef>
              <a:spcAft>
                <a:spcPts val="0"/>
              </a:spcAft>
              <a:buSzPts val="1100"/>
              <a:buFont typeface="Cutive Mono"/>
              <a:buNone/>
              <a:defRPr sz="1100">
                <a:latin typeface="Cutive Mono"/>
                <a:ea typeface="Cutive Mono"/>
                <a:cs typeface="Cutive Mono"/>
                <a:sym typeface="Cutive Mono"/>
              </a:defRPr>
            </a:lvl8pPr>
            <a:lvl9pPr lvl="8" algn="r" rtl="0">
              <a:spcBef>
                <a:spcPts val="0"/>
              </a:spcBef>
              <a:spcAft>
                <a:spcPts val="0"/>
              </a:spcAft>
              <a:buSzPts val="1100"/>
              <a:buFont typeface="Cutive Mono"/>
              <a:buNone/>
              <a:defRPr sz="1100">
                <a:latin typeface="Cutive Mono"/>
                <a:ea typeface="Cutive Mono"/>
                <a:cs typeface="Cutive Mono"/>
                <a:sym typeface="Cutive Mono"/>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hree columns">
  <p:cSld name="CUSTOM_22">
    <p:bg>
      <p:bgPr>
        <a:solidFill>
          <a:schemeClr val="lt1"/>
        </a:solidFill>
        <a:effectLst/>
      </p:bgPr>
    </p:bg>
    <p:spTree>
      <p:nvGrpSpPr>
        <p:cNvPr id="1" name="Shape 73"/>
        <p:cNvGrpSpPr/>
        <p:nvPr/>
      </p:nvGrpSpPr>
      <p:grpSpPr>
        <a:xfrm>
          <a:off x="0" y="0"/>
          <a:ext cx="0" cy="0"/>
          <a:chOff x="0" y="0"/>
          <a:chExt cx="0" cy="0"/>
        </a:xfrm>
      </p:grpSpPr>
      <p:sp>
        <p:nvSpPr>
          <p:cNvPr id="74" name="Google Shape;74;p18"/>
          <p:cNvSpPr txBox="1">
            <a:spLocks noGrp="1"/>
          </p:cNvSpPr>
          <p:nvPr>
            <p:ph type="ctrTitle"/>
          </p:nvPr>
        </p:nvSpPr>
        <p:spPr>
          <a:xfrm>
            <a:off x="720000" y="540000"/>
            <a:ext cx="4871100" cy="488400"/>
          </a:xfrm>
          <a:prstGeom prst="rect">
            <a:avLst/>
          </a:prstGeom>
        </p:spPr>
        <p:txBody>
          <a:bodyPr spcFirstLastPara="1" wrap="square" lIns="91425" tIns="91425" rIns="91425" bIns="91425" anchor="ctr" anchorCtr="0">
            <a:noAutofit/>
          </a:bodyPr>
          <a:lstStyle>
            <a:lvl1pPr lvl="0" rtl="0">
              <a:spcBef>
                <a:spcPts val="0"/>
              </a:spcBef>
              <a:spcAft>
                <a:spcPts val="0"/>
              </a:spcAft>
              <a:buSzPts val="1100"/>
              <a:buFont typeface="Cutive Mono"/>
              <a:buNone/>
              <a:defRPr sz="3000">
                <a:latin typeface="Cinzel Medium"/>
                <a:ea typeface="Cinzel Medium"/>
                <a:cs typeface="Cinzel Medium"/>
                <a:sym typeface="Cinzel Medium"/>
              </a:defRPr>
            </a:lvl1pPr>
            <a:lvl2pPr lvl="1" algn="r" rtl="0">
              <a:spcBef>
                <a:spcPts val="0"/>
              </a:spcBef>
              <a:spcAft>
                <a:spcPts val="0"/>
              </a:spcAft>
              <a:buSzPts val="1100"/>
              <a:buFont typeface="Cutive Mono"/>
              <a:buNone/>
              <a:defRPr sz="1100">
                <a:latin typeface="Cutive Mono"/>
                <a:ea typeface="Cutive Mono"/>
                <a:cs typeface="Cutive Mono"/>
                <a:sym typeface="Cutive Mono"/>
              </a:defRPr>
            </a:lvl2pPr>
            <a:lvl3pPr lvl="2" algn="r" rtl="0">
              <a:spcBef>
                <a:spcPts val="0"/>
              </a:spcBef>
              <a:spcAft>
                <a:spcPts val="0"/>
              </a:spcAft>
              <a:buSzPts val="1100"/>
              <a:buFont typeface="Cutive Mono"/>
              <a:buNone/>
              <a:defRPr sz="1100">
                <a:latin typeface="Cutive Mono"/>
                <a:ea typeface="Cutive Mono"/>
                <a:cs typeface="Cutive Mono"/>
                <a:sym typeface="Cutive Mono"/>
              </a:defRPr>
            </a:lvl3pPr>
            <a:lvl4pPr lvl="3" algn="r" rtl="0">
              <a:spcBef>
                <a:spcPts val="0"/>
              </a:spcBef>
              <a:spcAft>
                <a:spcPts val="0"/>
              </a:spcAft>
              <a:buSzPts val="1100"/>
              <a:buFont typeface="Cutive Mono"/>
              <a:buNone/>
              <a:defRPr sz="1100">
                <a:latin typeface="Cutive Mono"/>
                <a:ea typeface="Cutive Mono"/>
                <a:cs typeface="Cutive Mono"/>
                <a:sym typeface="Cutive Mono"/>
              </a:defRPr>
            </a:lvl4pPr>
            <a:lvl5pPr lvl="4" algn="r" rtl="0">
              <a:spcBef>
                <a:spcPts val="0"/>
              </a:spcBef>
              <a:spcAft>
                <a:spcPts val="0"/>
              </a:spcAft>
              <a:buSzPts val="1100"/>
              <a:buFont typeface="Cutive Mono"/>
              <a:buNone/>
              <a:defRPr sz="1100">
                <a:latin typeface="Cutive Mono"/>
                <a:ea typeface="Cutive Mono"/>
                <a:cs typeface="Cutive Mono"/>
                <a:sym typeface="Cutive Mono"/>
              </a:defRPr>
            </a:lvl5pPr>
            <a:lvl6pPr lvl="5" algn="r" rtl="0">
              <a:spcBef>
                <a:spcPts val="0"/>
              </a:spcBef>
              <a:spcAft>
                <a:spcPts val="0"/>
              </a:spcAft>
              <a:buSzPts val="1100"/>
              <a:buFont typeface="Cutive Mono"/>
              <a:buNone/>
              <a:defRPr sz="1100">
                <a:latin typeface="Cutive Mono"/>
                <a:ea typeface="Cutive Mono"/>
                <a:cs typeface="Cutive Mono"/>
                <a:sym typeface="Cutive Mono"/>
              </a:defRPr>
            </a:lvl6pPr>
            <a:lvl7pPr lvl="6" algn="r" rtl="0">
              <a:spcBef>
                <a:spcPts val="0"/>
              </a:spcBef>
              <a:spcAft>
                <a:spcPts val="0"/>
              </a:spcAft>
              <a:buSzPts val="1100"/>
              <a:buFont typeface="Cutive Mono"/>
              <a:buNone/>
              <a:defRPr sz="1100">
                <a:latin typeface="Cutive Mono"/>
                <a:ea typeface="Cutive Mono"/>
                <a:cs typeface="Cutive Mono"/>
                <a:sym typeface="Cutive Mono"/>
              </a:defRPr>
            </a:lvl7pPr>
            <a:lvl8pPr lvl="7" algn="r" rtl="0">
              <a:spcBef>
                <a:spcPts val="0"/>
              </a:spcBef>
              <a:spcAft>
                <a:spcPts val="0"/>
              </a:spcAft>
              <a:buSzPts val="1100"/>
              <a:buFont typeface="Cutive Mono"/>
              <a:buNone/>
              <a:defRPr sz="1100">
                <a:latin typeface="Cutive Mono"/>
                <a:ea typeface="Cutive Mono"/>
                <a:cs typeface="Cutive Mono"/>
                <a:sym typeface="Cutive Mono"/>
              </a:defRPr>
            </a:lvl8pPr>
            <a:lvl9pPr lvl="8" algn="r" rtl="0">
              <a:spcBef>
                <a:spcPts val="0"/>
              </a:spcBef>
              <a:spcAft>
                <a:spcPts val="0"/>
              </a:spcAft>
              <a:buSzPts val="1100"/>
              <a:buFont typeface="Cutive Mono"/>
              <a:buNone/>
              <a:defRPr sz="1100">
                <a:latin typeface="Cutive Mono"/>
                <a:ea typeface="Cutive Mono"/>
                <a:cs typeface="Cutive Mono"/>
                <a:sym typeface="Cutive Mono"/>
              </a:defRPr>
            </a:lvl9pPr>
          </a:lstStyle>
          <a:p>
            <a:endParaRPr/>
          </a:p>
        </p:txBody>
      </p:sp>
      <p:sp>
        <p:nvSpPr>
          <p:cNvPr id="75" name="Google Shape;75;p18"/>
          <p:cNvSpPr txBox="1">
            <a:spLocks noGrp="1"/>
          </p:cNvSpPr>
          <p:nvPr>
            <p:ph type="subTitle" idx="1"/>
          </p:nvPr>
        </p:nvSpPr>
        <p:spPr>
          <a:xfrm>
            <a:off x="2620819" y="1772588"/>
            <a:ext cx="1428600" cy="527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600"/>
              <a:buFont typeface="Reem Kufi"/>
              <a:buNone/>
              <a:defRPr sz="1800">
                <a:solidFill>
                  <a:schemeClr val="dk2"/>
                </a:solidFill>
                <a:latin typeface="Cinzel"/>
                <a:ea typeface="Cinzel"/>
                <a:cs typeface="Cinzel"/>
                <a:sym typeface="Cinzel"/>
              </a:defRPr>
            </a:lvl1pPr>
            <a:lvl2pPr lvl="1" rtl="0">
              <a:lnSpc>
                <a:spcPct val="100000"/>
              </a:lnSpc>
              <a:spcBef>
                <a:spcPts val="0"/>
              </a:spcBef>
              <a:spcAft>
                <a:spcPts val="0"/>
              </a:spcAft>
              <a:buSzPts val="1600"/>
              <a:buFont typeface="Reem Kufi"/>
              <a:buNone/>
              <a:defRPr sz="1600" b="1">
                <a:latin typeface="Reem Kufi"/>
                <a:ea typeface="Reem Kufi"/>
                <a:cs typeface="Reem Kufi"/>
                <a:sym typeface="Reem Kufi"/>
              </a:defRPr>
            </a:lvl2pPr>
            <a:lvl3pPr lvl="2" rtl="0">
              <a:lnSpc>
                <a:spcPct val="100000"/>
              </a:lnSpc>
              <a:spcBef>
                <a:spcPts val="0"/>
              </a:spcBef>
              <a:spcAft>
                <a:spcPts val="0"/>
              </a:spcAft>
              <a:buSzPts val="1600"/>
              <a:buFont typeface="Reem Kufi"/>
              <a:buNone/>
              <a:defRPr sz="1600" b="1">
                <a:latin typeface="Reem Kufi"/>
                <a:ea typeface="Reem Kufi"/>
                <a:cs typeface="Reem Kufi"/>
                <a:sym typeface="Reem Kufi"/>
              </a:defRPr>
            </a:lvl3pPr>
            <a:lvl4pPr lvl="3" rtl="0">
              <a:lnSpc>
                <a:spcPct val="100000"/>
              </a:lnSpc>
              <a:spcBef>
                <a:spcPts val="0"/>
              </a:spcBef>
              <a:spcAft>
                <a:spcPts val="0"/>
              </a:spcAft>
              <a:buSzPts val="1600"/>
              <a:buFont typeface="Reem Kufi"/>
              <a:buNone/>
              <a:defRPr sz="1600" b="1">
                <a:latin typeface="Reem Kufi"/>
                <a:ea typeface="Reem Kufi"/>
                <a:cs typeface="Reem Kufi"/>
                <a:sym typeface="Reem Kufi"/>
              </a:defRPr>
            </a:lvl4pPr>
            <a:lvl5pPr lvl="4" rtl="0">
              <a:lnSpc>
                <a:spcPct val="100000"/>
              </a:lnSpc>
              <a:spcBef>
                <a:spcPts val="0"/>
              </a:spcBef>
              <a:spcAft>
                <a:spcPts val="0"/>
              </a:spcAft>
              <a:buSzPts val="1600"/>
              <a:buFont typeface="Reem Kufi"/>
              <a:buNone/>
              <a:defRPr sz="1600" b="1">
                <a:latin typeface="Reem Kufi"/>
                <a:ea typeface="Reem Kufi"/>
                <a:cs typeface="Reem Kufi"/>
                <a:sym typeface="Reem Kufi"/>
              </a:defRPr>
            </a:lvl5pPr>
            <a:lvl6pPr lvl="5" rtl="0">
              <a:lnSpc>
                <a:spcPct val="100000"/>
              </a:lnSpc>
              <a:spcBef>
                <a:spcPts val="0"/>
              </a:spcBef>
              <a:spcAft>
                <a:spcPts val="0"/>
              </a:spcAft>
              <a:buSzPts val="1600"/>
              <a:buFont typeface="Reem Kufi"/>
              <a:buNone/>
              <a:defRPr sz="1600" b="1">
                <a:latin typeface="Reem Kufi"/>
                <a:ea typeface="Reem Kufi"/>
                <a:cs typeface="Reem Kufi"/>
                <a:sym typeface="Reem Kufi"/>
              </a:defRPr>
            </a:lvl6pPr>
            <a:lvl7pPr lvl="6" rtl="0">
              <a:lnSpc>
                <a:spcPct val="100000"/>
              </a:lnSpc>
              <a:spcBef>
                <a:spcPts val="0"/>
              </a:spcBef>
              <a:spcAft>
                <a:spcPts val="0"/>
              </a:spcAft>
              <a:buSzPts val="1600"/>
              <a:buFont typeface="Reem Kufi"/>
              <a:buNone/>
              <a:defRPr sz="1600" b="1">
                <a:latin typeface="Reem Kufi"/>
                <a:ea typeface="Reem Kufi"/>
                <a:cs typeface="Reem Kufi"/>
                <a:sym typeface="Reem Kufi"/>
              </a:defRPr>
            </a:lvl7pPr>
            <a:lvl8pPr lvl="7" rtl="0">
              <a:lnSpc>
                <a:spcPct val="100000"/>
              </a:lnSpc>
              <a:spcBef>
                <a:spcPts val="0"/>
              </a:spcBef>
              <a:spcAft>
                <a:spcPts val="0"/>
              </a:spcAft>
              <a:buSzPts val="1600"/>
              <a:buFont typeface="Reem Kufi"/>
              <a:buNone/>
              <a:defRPr sz="1600" b="1">
                <a:latin typeface="Reem Kufi"/>
                <a:ea typeface="Reem Kufi"/>
                <a:cs typeface="Reem Kufi"/>
                <a:sym typeface="Reem Kufi"/>
              </a:defRPr>
            </a:lvl8pPr>
            <a:lvl9pPr lvl="8" rtl="0">
              <a:lnSpc>
                <a:spcPct val="100000"/>
              </a:lnSpc>
              <a:spcBef>
                <a:spcPts val="0"/>
              </a:spcBef>
              <a:spcAft>
                <a:spcPts val="0"/>
              </a:spcAft>
              <a:buSzPts val="1600"/>
              <a:buFont typeface="Reem Kufi"/>
              <a:buNone/>
              <a:defRPr sz="1600" b="1">
                <a:latin typeface="Reem Kufi"/>
                <a:ea typeface="Reem Kufi"/>
                <a:cs typeface="Reem Kufi"/>
                <a:sym typeface="Reem Kufi"/>
              </a:defRPr>
            </a:lvl9pPr>
          </a:lstStyle>
          <a:p>
            <a:endParaRPr/>
          </a:p>
        </p:txBody>
      </p:sp>
      <p:sp>
        <p:nvSpPr>
          <p:cNvPr id="76" name="Google Shape;76;p18"/>
          <p:cNvSpPr txBox="1">
            <a:spLocks noGrp="1"/>
          </p:cNvSpPr>
          <p:nvPr>
            <p:ph type="subTitle" idx="2"/>
          </p:nvPr>
        </p:nvSpPr>
        <p:spPr>
          <a:xfrm>
            <a:off x="4434652" y="1772588"/>
            <a:ext cx="1553400" cy="527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600"/>
              <a:buFont typeface="Reem Kufi"/>
              <a:buNone/>
              <a:defRPr sz="1800">
                <a:solidFill>
                  <a:schemeClr val="dk2"/>
                </a:solidFill>
                <a:latin typeface="Cinzel"/>
                <a:ea typeface="Cinzel"/>
                <a:cs typeface="Cinzel"/>
                <a:sym typeface="Cinzel"/>
              </a:defRPr>
            </a:lvl1pPr>
            <a:lvl2pPr lvl="1" rtl="0">
              <a:lnSpc>
                <a:spcPct val="100000"/>
              </a:lnSpc>
              <a:spcBef>
                <a:spcPts val="0"/>
              </a:spcBef>
              <a:spcAft>
                <a:spcPts val="0"/>
              </a:spcAft>
              <a:buSzPts val="1600"/>
              <a:buFont typeface="Reem Kufi"/>
              <a:buNone/>
              <a:defRPr sz="1600" b="1">
                <a:latin typeface="Reem Kufi"/>
                <a:ea typeface="Reem Kufi"/>
                <a:cs typeface="Reem Kufi"/>
                <a:sym typeface="Reem Kufi"/>
              </a:defRPr>
            </a:lvl2pPr>
            <a:lvl3pPr lvl="2" rtl="0">
              <a:lnSpc>
                <a:spcPct val="100000"/>
              </a:lnSpc>
              <a:spcBef>
                <a:spcPts val="0"/>
              </a:spcBef>
              <a:spcAft>
                <a:spcPts val="0"/>
              </a:spcAft>
              <a:buSzPts val="1600"/>
              <a:buFont typeface="Reem Kufi"/>
              <a:buNone/>
              <a:defRPr sz="1600" b="1">
                <a:latin typeface="Reem Kufi"/>
                <a:ea typeface="Reem Kufi"/>
                <a:cs typeface="Reem Kufi"/>
                <a:sym typeface="Reem Kufi"/>
              </a:defRPr>
            </a:lvl3pPr>
            <a:lvl4pPr lvl="3" rtl="0">
              <a:lnSpc>
                <a:spcPct val="100000"/>
              </a:lnSpc>
              <a:spcBef>
                <a:spcPts val="0"/>
              </a:spcBef>
              <a:spcAft>
                <a:spcPts val="0"/>
              </a:spcAft>
              <a:buSzPts val="1600"/>
              <a:buFont typeface="Reem Kufi"/>
              <a:buNone/>
              <a:defRPr sz="1600" b="1">
                <a:latin typeface="Reem Kufi"/>
                <a:ea typeface="Reem Kufi"/>
                <a:cs typeface="Reem Kufi"/>
                <a:sym typeface="Reem Kufi"/>
              </a:defRPr>
            </a:lvl4pPr>
            <a:lvl5pPr lvl="4" rtl="0">
              <a:lnSpc>
                <a:spcPct val="100000"/>
              </a:lnSpc>
              <a:spcBef>
                <a:spcPts val="0"/>
              </a:spcBef>
              <a:spcAft>
                <a:spcPts val="0"/>
              </a:spcAft>
              <a:buSzPts val="1600"/>
              <a:buFont typeface="Reem Kufi"/>
              <a:buNone/>
              <a:defRPr sz="1600" b="1">
                <a:latin typeface="Reem Kufi"/>
                <a:ea typeface="Reem Kufi"/>
                <a:cs typeface="Reem Kufi"/>
                <a:sym typeface="Reem Kufi"/>
              </a:defRPr>
            </a:lvl5pPr>
            <a:lvl6pPr lvl="5" rtl="0">
              <a:lnSpc>
                <a:spcPct val="100000"/>
              </a:lnSpc>
              <a:spcBef>
                <a:spcPts val="0"/>
              </a:spcBef>
              <a:spcAft>
                <a:spcPts val="0"/>
              </a:spcAft>
              <a:buSzPts val="1600"/>
              <a:buFont typeface="Reem Kufi"/>
              <a:buNone/>
              <a:defRPr sz="1600" b="1">
                <a:latin typeface="Reem Kufi"/>
                <a:ea typeface="Reem Kufi"/>
                <a:cs typeface="Reem Kufi"/>
                <a:sym typeface="Reem Kufi"/>
              </a:defRPr>
            </a:lvl6pPr>
            <a:lvl7pPr lvl="6" rtl="0">
              <a:lnSpc>
                <a:spcPct val="100000"/>
              </a:lnSpc>
              <a:spcBef>
                <a:spcPts val="0"/>
              </a:spcBef>
              <a:spcAft>
                <a:spcPts val="0"/>
              </a:spcAft>
              <a:buSzPts val="1600"/>
              <a:buFont typeface="Reem Kufi"/>
              <a:buNone/>
              <a:defRPr sz="1600" b="1">
                <a:latin typeface="Reem Kufi"/>
                <a:ea typeface="Reem Kufi"/>
                <a:cs typeface="Reem Kufi"/>
                <a:sym typeface="Reem Kufi"/>
              </a:defRPr>
            </a:lvl7pPr>
            <a:lvl8pPr lvl="7" rtl="0">
              <a:lnSpc>
                <a:spcPct val="100000"/>
              </a:lnSpc>
              <a:spcBef>
                <a:spcPts val="0"/>
              </a:spcBef>
              <a:spcAft>
                <a:spcPts val="0"/>
              </a:spcAft>
              <a:buSzPts val="1600"/>
              <a:buFont typeface="Reem Kufi"/>
              <a:buNone/>
              <a:defRPr sz="1600" b="1">
                <a:latin typeface="Reem Kufi"/>
                <a:ea typeface="Reem Kufi"/>
                <a:cs typeface="Reem Kufi"/>
                <a:sym typeface="Reem Kufi"/>
              </a:defRPr>
            </a:lvl8pPr>
            <a:lvl9pPr lvl="8" rtl="0">
              <a:lnSpc>
                <a:spcPct val="100000"/>
              </a:lnSpc>
              <a:spcBef>
                <a:spcPts val="0"/>
              </a:spcBef>
              <a:spcAft>
                <a:spcPts val="0"/>
              </a:spcAft>
              <a:buSzPts val="1600"/>
              <a:buFont typeface="Reem Kufi"/>
              <a:buNone/>
              <a:defRPr sz="1600" b="1">
                <a:latin typeface="Reem Kufi"/>
                <a:ea typeface="Reem Kufi"/>
                <a:cs typeface="Reem Kufi"/>
                <a:sym typeface="Reem Kufi"/>
              </a:defRPr>
            </a:lvl9pPr>
          </a:lstStyle>
          <a:p>
            <a:endParaRPr/>
          </a:p>
        </p:txBody>
      </p:sp>
      <p:sp>
        <p:nvSpPr>
          <p:cNvPr id="77" name="Google Shape;77;p18"/>
          <p:cNvSpPr txBox="1">
            <a:spLocks noGrp="1"/>
          </p:cNvSpPr>
          <p:nvPr>
            <p:ph type="subTitle" idx="3"/>
          </p:nvPr>
        </p:nvSpPr>
        <p:spPr>
          <a:xfrm>
            <a:off x="2620800" y="2182006"/>
            <a:ext cx="1553400" cy="40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None/>
              <a:defRPr sz="1200"/>
            </a:lvl1pPr>
            <a:lvl2pPr lvl="1" rtl="0">
              <a:lnSpc>
                <a:spcPct val="100000"/>
              </a:lnSpc>
              <a:spcBef>
                <a:spcPts val="0"/>
              </a:spcBef>
              <a:spcAft>
                <a:spcPts val="0"/>
              </a:spcAft>
              <a:buSzPts val="1100"/>
              <a:buNone/>
              <a:defRPr/>
            </a:lvl2pPr>
            <a:lvl3pPr lvl="2" rtl="0">
              <a:lnSpc>
                <a:spcPct val="100000"/>
              </a:lnSpc>
              <a:spcBef>
                <a:spcPts val="0"/>
              </a:spcBef>
              <a:spcAft>
                <a:spcPts val="0"/>
              </a:spcAft>
              <a:buSzPts val="1100"/>
              <a:buNone/>
              <a:defRPr/>
            </a:lvl3pPr>
            <a:lvl4pPr lvl="3" rtl="0">
              <a:lnSpc>
                <a:spcPct val="100000"/>
              </a:lnSpc>
              <a:spcBef>
                <a:spcPts val="0"/>
              </a:spcBef>
              <a:spcAft>
                <a:spcPts val="0"/>
              </a:spcAft>
              <a:buSzPts val="1100"/>
              <a:buNone/>
              <a:defRPr/>
            </a:lvl4pPr>
            <a:lvl5pPr lvl="4" rtl="0">
              <a:lnSpc>
                <a:spcPct val="100000"/>
              </a:lnSpc>
              <a:spcBef>
                <a:spcPts val="0"/>
              </a:spcBef>
              <a:spcAft>
                <a:spcPts val="0"/>
              </a:spcAft>
              <a:buSzPts val="1100"/>
              <a:buNone/>
              <a:defRPr/>
            </a:lvl5pPr>
            <a:lvl6pPr lvl="5" rtl="0">
              <a:lnSpc>
                <a:spcPct val="100000"/>
              </a:lnSpc>
              <a:spcBef>
                <a:spcPts val="0"/>
              </a:spcBef>
              <a:spcAft>
                <a:spcPts val="0"/>
              </a:spcAft>
              <a:buSzPts val="1100"/>
              <a:buNone/>
              <a:defRPr/>
            </a:lvl6pPr>
            <a:lvl7pPr lvl="6" rtl="0">
              <a:lnSpc>
                <a:spcPct val="100000"/>
              </a:lnSpc>
              <a:spcBef>
                <a:spcPts val="0"/>
              </a:spcBef>
              <a:spcAft>
                <a:spcPts val="0"/>
              </a:spcAft>
              <a:buSzPts val="1100"/>
              <a:buNone/>
              <a:defRPr/>
            </a:lvl7pPr>
            <a:lvl8pPr lvl="7" rtl="0">
              <a:lnSpc>
                <a:spcPct val="100000"/>
              </a:lnSpc>
              <a:spcBef>
                <a:spcPts val="0"/>
              </a:spcBef>
              <a:spcAft>
                <a:spcPts val="0"/>
              </a:spcAft>
              <a:buSzPts val="1100"/>
              <a:buNone/>
              <a:defRPr/>
            </a:lvl8pPr>
            <a:lvl9pPr lvl="8" rtl="0">
              <a:lnSpc>
                <a:spcPct val="100000"/>
              </a:lnSpc>
              <a:spcBef>
                <a:spcPts val="0"/>
              </a:spcBef>
              <a:spcAft>
                <a:spcPts val="0"/>
              </a:spcAft>
              <a:buSzPts val="1100"/>
              <a:buNone/>
              <a:defRPr/>
            </a:lvl9pPr>
          </a:lstStyle>
          <a:p>
            <a:endParaRPr/>
          </a:p>
        </p:txBody>
      </p:sp>
      <p:sp>
        <p:nvSpPr>
          <p:cNvPr id="78" name="Google Shape;78;p18"/>
          <p:cNvSpPr txBox="1">
            <a:spLocks noGrp="1"/>
          </p:cNvSpPr>
          <p:nvPr>
            <p:ph type="subTitle" idx="4"/>
          </p:nvPr>
        </p:nvSpPr>
        <p:spPr>
          <a:xfrm>
            <a:off x="4434625" y="2182006"/>
            <a:ext cx="1553400" cy="40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None/>
              <a:defRPr sz="1200"/>
            </a:lvl1pPr>
            <a:lvl2pPr lvl="1" rtl="0">
              <a:lnSpc>
                <a:spcPct val="100000"/>
              </a:lnSpc>
              <a:spcBef>
                <a:spcPts val="0"/>
              </a:spcBef>
              <a:spcAft>
                <a:spcPts val="0"/>
              </a:spcAft>
              <a:buSzPts val="1100"/>
              <a:buNone/>
              <a:defRPr/>
            </a:lvl2pPr>
            <a:lvl3pPr lvl="2" rtl="0">
              <a:lnSpc>
                <a:spcPct val="100000"/>
              </a:lnSpc>
              <a:spcBef>
                <a:spcPts val="0"/>
              </a:spcBef>
              <a:spcAft>
                <a:spcPts val="0"/>
              </a:spcAft>
              <a:buSzPts val="1100"/>
              <a:buNone/>
              <a:defRPr/>
            </a:lvl3pPr>
            <a:lvl4pPr lvl="3" rtl="0">
              <a:lnSpc>
                <a:spcPct val="100000"/>
              </a:lnSpc>
              <a:spcBef>
                <a:spcPts val="0"/>
              </a:spcBef>
              <a:spcAft>
                <a:spcPts val="0"/>
              </a:spcAft>
              <a:buSzPts val="1100"/>
              <a:buNone/>
              <a:defRPr/>
            </a:lvl4pPr>
            <a:lvl5pPr lvl="4" rtl="0">
              <a:lnSpc>
                <a:spcPct val="100000"/>
              </a:lnSpc>
              <a:spcBef>
                <a:spcPts val="0"/>
              </a:spcBef>
              <a:spcAft>
                <a:spcPts val="0"/>
              </a:spcAft>
              <a:buSzPts val="1100"/>
              <a:buNone/>
              <a:defRPr/>
            </a:lvl5pPr>
            <a:lvl6pPr lvl="5" rtl="0">
              <a:lnSpc>
                <a:spcPct val="100000"/>
              </a:lnSpc>
              <a:spcBef>
                <a:spcPts val="0"/>
              </a:spcBef>
              <a:spcAft>
                <a:spcPts val="0"/>
              </a:spcAft>
              <a:buSzPts val="1100"/>
              <a:buNone/>
              <a:defRPr/>
            </a:lvl6pPr>
            <a:lvl7pPr lvl="6" rtl="0">
              <a:lnSpc>
                <a:spcPct val="100000"/>
              </a:lnSpc>
              <a:spcBef>
                <a:spcPts val="0"/>
              </a:spcBef>
              <a:spcAft>
                <a:spcPts val="0"/>
              </a:spcAft>
              <a:buSzPts val="1100"/>
              <a:buNone/>
              <a:defRPr/>
            </a:lvl7pPr>
            <a:lvl8pPr lvl="7" rtl="0">
              <a:lnSpc>
                <a:spcPct val="100000"/>
              </a:lnSpc>
              <a:spcBef>
                <a:spcPts val="0"/>
              </a:spcBef>
              <a:spcAft>
                <a:spcPts val="0"/>
              </a:spcAft>
              <a:buSzPts val="1100"/>
              <a:buNone/>
              <a:defRPr/>
            </a:lvl8pPr>
            <a:lvl9pPr lvl="8" rtl="0">
              <a:lnSpc>
                <a:spcPct val="100000"/>
              </a:lnSpc>
              <a:spcBef>
                <a:spcPts val="0"/>
              </a:spcBef>
              <a:spcAft>
                <a:spcPts val="0"/>
              </a:spcAft>
              <a:buSzPts val="1100"/>
              <a:buNone/>
              <a:defRPr/>
            </a:lvl9pPr>
          </a:lstStyle>
          <a:p>
            <a:endParaRPr/>
          </a:p>
        </p:txBody>
      </p:sp>
      <p:sp>
        <p:nvSpPr>
          <p:cNvPr id="79" name="Google Shape;79;p18"/>
          <p:cNvSpPr txBox="1">
            <a:spLocks noGrp="1"/>
          </p:cNvSpPr>
          <p:nvPr>
            <p:ph type="subTitle" idx="5"/>
          </p:nvPr>
        </p:nvSpPr>
        <p:spPr>
          <a:xfrm>
            <a:off x="857328" y="1772588"/>
            <a:ext cx="1553400" cy="527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600"/>
              <a:buFont typeface="Reem Kufi"/>
              <a:buNone/>
              <a:defRPr sz="1800">
                <a:solidFill>
                  <a:schemeClr val="dk2"/>
                </a:solidFill>
                <a:latin typeface="Cinzel"/>
                <a:ea typeface="Cinzel"/>
                <a:cs typeface="Cinzel"/>
                <a:sym typeface="Cinzel"/>
              </a:defRPr>
            </a:lvl1pPr>
            <a:lvl2pPr lvl="1" rtl="0">
              <a:lnSpc>
                <a:spcPct val="100000"/>
              </a:lnSpc>
              <a:spcBef>
                <a:spcPts val="0"/>
              </a:spcBef>
              <a:spcAft>
                <a:spcPts val="0"/>
              </a:spcAft>
              <a:buSzPts val="1600"/>
              <a:buFont typeface="Reem Kufi"/>
              <a:buNone/>
              <a:defRPr sz="1600" b="1">
                <a:latin typeface="Reem Kufi"/>
                <a:ea typeface="Reem Kufi"/>
                <a:cs typeface="Reem Kufi"/>
                <a:sym typeface="Reem Kufi"/>
              </a:defRPr>
            </a:lvl2pPr>
            <a:lvl3pPr lvl="2" rtl="0">
              <a:lnSpc>
                <a:spcPct val="100000"/>
              </a:lnSpc>
              <a:spcBef>
                <a:spcPts val="0"/>
              </a:spcBef>
              <a:spcAft>
                <a:spcPts val="0"/>
              </a:spcAft>
              <a:buSzPts val="1600"/>
              <a:buFont typeface="Reem Kufi"/>
              <a:buNone/>
              <a:defRPr sz="1600" b="1">
                <a:latin typeface="Reem Kufi"/>
                <a:ea typeface="Reem Kufi"/>
                <a:cs typeface="Reem Kufi"/>
                <a:sym typeface="Reem Kufi"/>
              </a:defRPr>
            </a:lvl3pPr>
            <a:lvl4pPr lvl="3" rtl="0">
              <a:lnSpc>
                <a:spcPct val="100000"/>
              </a:lnSpc>
              <a:spcBef>
                <a:spcPts val="0"/>
              </a:spcBef>
              <a:spcAft>
                <a:spcPts val="0"/>
              </a:spcAft>
              <a:buSzPts val="1600"/>
              <a:buFont typeface="Reem Kufi"/>
              <a:buNone/>
              <a:defRPr sz="1600" b="1">
                <a:latin typeface="Reem Kufi"/>
                <a:ea typeface="Reem Kufi"/>
                <a:cs typeface="Reem Kufi"/>
                <a:sym typeface="Reem Kufi"/>
              </a:defRPr>
            </a:lvl4pPr>
            <a:lvl5pPr lvl="4" rtl="0">
              <a:lnSpc>
                <a:spcPct val="100000"/>
              </a:lnSpc>
              <a:spcBef>
                <a:spcPts val="0"/>
              </a:spcBef>
              <a:spcAft>
                <a:spcPts val="0"/>
              </a:spcAft>
              <a:buSzPts val="1600"/>
              <a:buFont typeface="Reem Kufi"/>
              <a:buNone/>
              <a:defRPr sz="1600" b="1">
                <a:latin typeface="Reem Kufi"/>
                <a:ea typeface="Reem Kufi"/>
                <a:cs typeface="Reem Kufi"/>
                <a:sym typeface="Reem Kufi"/>
              </a:defRPr>
            </a:lvl5pPr>
            <a:lvl6pPr lvl="5" rtl="0">
              <a:lnSpc>
                <a:spcPct val="100000"/>
              </a:lnSpc>
              <a:spcBef>
                <a:spcPts val="0"/>
              </a:spcBef>
              <a:spcAft>
                <a:spcPts val="0"/>
              </a:spcAft>
              <a:buSzPts val="1600"/>
              <a:buFont typeface="Reem Kufi"/>
              <a:buNone/>
              <a:defRPr sz="1600" b="1">
                <a:latin typeface="Reem Kufi"/>
                <a:ea typeface="Reem Kufi"/>
                <a:cs typeface="Reem Kufi"/>
                <a:sym typeface="Reem Kufi"/>
              </a:defRPr>
            </a:lvl6pPr>
            <a:lvl7pPr lvl="6" rtl="0">
              <a:lnSpc>
                <a:spcPct val="100000"/>
              </a:lnSpc>
              <a:spcBef>
                <a:spcPts val="0"/>
              </a:spcBef>
              <a:spcAft>
                <a:spcPts val="0"/>
              </a:spcAft>
              <a:buSzPts val="1600"/>
              <a:buFont typeface="Reem Kufi"/>
              <a:buNone/>
              <a:defRPr sz="1600" b="1">
                <a:latin typeface="Reem Kufi"/>
                <a:ea typeface="Reem Kufi"/>
                <a:cs typeface="Reem Kufi"/>
                <a:sym typeface="Reem Kufi"/>
              </a:defRPr>
            </a:lvl7pPr>
            <a:lvl8pPr lvl="7" rtl="0">
              <a:lnSpc>
                <a:spcPct val="100000"/>
              </a:lnSpc>
              <a:spcBef>
                <a:spcPts val="0"/>
              </a:spcBef>
              <a:spcAft>
                <a:spcPts val="0"/>
              </a:spcAft>
              <a:buSzPts val="1600"/>
              <a:buFont typeface="Reem Kufi"/>
              <a:buNone/>
              <a:defRPr sz="1600" b="1">
                <a:latin typeface="Reem Kufi"/>
                <a:ea typeface="Reem Kufi"/>
                <a:cs typeface="Reem Kufi"/>
                <a:sym typeface="Reem Kufi"/>
              </a:defRPr>
            </a:lvl8pPr>
            <a:lvl9pPr lvl="8" rtl="0">
              <a:lnSpc>
                <a:spcPct val="100000"/>
              </a:lnSpc>
              <a:spcBef>
                <a:spcPts val="0"/>
              </a:spcBef>
              <a:spcAft>
                <a:spcPts val="0"/>
              </a:spcAft>
              <a:buSzPts val="1600"/>
              <a:buFont typeface="Reem Kufi"/>
              <a:buNone/>
              <a:defRPr sz="1600" b="1">
                <a:latin typeface="Reem Kufi"/>
                <a:ea typeface="Reem Kufi"/>
                <a:cs typeface="Reem Kufi"/>
                <a:sym typeface="Reem Kufi"/>
              </a:defRPr>
            </a:lvl9pPr>
          </a:lstStyle>
          <a:p>
            <a:endParaRPr/>
          </a:p>
        </p:txBody>
      </p:sp>
      <p:sp>
        <p:nvSpPr>
          <p:cNvPr id="80" name="Google Shape;80;p18"/>
          <p:cNvSpPr txBox="1">
            <a:spLocks noGrp="1"/>
          </p:cNvSpPr>
          <p:nvPr>
            <p:ph type="subTitle" idx="6"/>
          </p:nvPr>
        </p:nvSpPr>
        <p:spPr>
          <a:xfrm>
            <a:off x="857300" y="2182006"/>
            <a:ext cx="1553400" cy="40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100"/>
              <a:buNone/>
              <a:defRPr sz="1200"/>
            </a:lvl1pPr>
            <a:lvl2pPr lvl="1" rtl="0">
              <a:lnSpc>
                <a:spcPct val="100000"/>
              </a:lnSpc>
              <a:spcBef>
                <a:spcPts val="0"/>
              </a:spcBef>
              <a:spcAft>
                <a:spcPts val="0"/>
              </a:spcAft>
              <a:buSzPts val="1100"/>
              <a:buNone/>
              <a:defRPr/>
            </a:lvl2pPr>
            <a:lvl3pPr lvl="2" rtl="0">
              <a:lnSpc>
                <a:spcPct val="100000"/>
              </a:lnSpc>
              <a:spcBef>
                <a:spcPts val="0"/>
              </a:spcBef>
              <a:spcAft>
                <a:spcPts val="0"/>
              </a:spcAft>
              <a:buSzPts val="1100"/>
              <a:buNone/>
              <a:defRPr/>
            </a:lvl3pPr>
            <a:lvl4pPr lvl="3" rtl="0">
              <a:lnSpc>
                <a:spcPct val="100000"/>
              </a:lnSpc>
              <a:spcBef>
                <a:spcPts val="0"/>
              </a:spcBef>
              <a:spcAft>
                <a:spcPts val="0"/>
              </a:spcAft>
              <a:buSzPts val="1100"/>
              <a:buNone/>
              <a:defRPr/>
            </a:lvl4pPr>
            <a:lvl5pPr lvl="4" rtl="0">
              <a:lnSpc>
                <a:spcPct val="100000"/>
              </a:lnSpc>
              <a:spcBef>
                <a:spcPts val="0"/>
              </a:spcBef>
              <a:spcAft>
                <a:spcPts val="0"/>
              </a:spcAft>
              <a:buSzPts val="1100"/>
              <a:buNone/>
              <a:defRPr/>
            </a:lvl5pPr>
            <a:lvl6pPr lvl="5" rtl="0">
              <a:lnSpc>
                <a:spcPct val="100000"/>
              </a:lnSpc>
              <a:spcBef>
                <a:spcPts val="0"/>
              </a:spcBef>
              <a:spcAft>
                <a:spcPts val="0"/>
              </a:spcAft>
              <a:buSzPts val="1100"/>
              <a:buNone/>
              <a:defRPr/>
            </a:lvl6pPr>
            <a:lvl7pPr lvl="6" rtl="0">
              <a:lnSpc>
                <a:spcPct val="100000"/>
              </a:lnSpc>
              <a:spcBef>
                <a:spcPts val="0"/>
              </a:spcBef>
              <a:spcAft>
                <a:spcPts val="0"/>
              </a:spcAft>
              <a:buSzPts val="1100"/>
              <a:buNone/>
              <a:defRPr/>
            </a:lvl7pPr>
            <a:lvl8pPr lvl="7" rtl="0">
              <a:lnSpc>
                <a:spcPct val="100000"/>
              </a:lnSpc>
              <a:spcBef>
                <a:spcPts val="0"/>
              </a:spcBef>
              <a:spcAft>
                <a:spcPts val="0"/>
              </a:spcAft>
              <a:buSzPts val="1100"/>
              <a:buNone/>
              <a:defRPr/>
            </a:lvl8pPr>
            <a:lvl9pPr lvl="8" rtl="0">
              <a:lnSpc>
                <a:spcPct val="100000"/>
              </a:lnSpc>
              <a:spcBef>
                <a:spcPts val="0"/>
              </a:spcBef>
              <a:spcAft>
                <a:spcPts val="0"/>
              </a:spcAft>
              <a:buSzPts val="11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2">
  <p:cSld name="CUSTOM_21">
    <p:bg>
      <p:bgPr>
        <a:solidFill>
          <a:schemeClr val="lt1"/>
        </a:solidFill>
        <a:effectLst/>
      </p:bgPr>
    </p:bg>
    <p:spTree>
      <p:nvGrpSpPr>
        <p:cNvPr id="1" name="Shape 121"/>
        <p:cNvGrpSpPr/>
        <p:nvPr/>
      </p:nvGrpSpPr>
      <p:grpSpPr>
        <a:xfrm>
          <a:off x="0" y="0"/>
          <a:ext cx="0" cy="0"/>
          <a:chOff x="0" y="0"/>
          <a:chExt cx="0" cy="0"/>
        </a:xfrm>
      </p:grpSpPr>
      <p:sp>
        <p:nvSpPr>
          <p:cNvPr id="122" name="Google Shape;122;p25"/>
          <p:cNvSpPr txBox="1">
            <a:spLocks noGrp="1"/>
          </p:cNvSpPr>
          <p:nvPr>
            <p:ph type="ctrTitle"/>
          </p:nvPr>
        </p:nvSpPr>
        <p:spPr>
          <a:xfrm>
            <a:off x="4831458" y="540000"/>
            <a:ext cx="3708000" cy="488400"/>
          </a:xfrm>
          <a:prstGeom prst="rect">
            <a:avLst/>
          </a:prstGeom>
        </p:spPr>
        <p:txBody>
          <a:bodyPr spcFirstLastPara="1" wrap="square" lIns="91425" tIns="91425" rIns="91425" bIns="91425" anchor="ctr" anchorCtr="0">
            <a:noAutofit/>
          </a:bodyPr>
          <a:lstStyle>
            <a:lvl1pPr lvl="0" rtl="0">
              <a:spcBef>
                <a:spcPts val="0"/>
              </a:spcBef>
              <a:spcAft>
                <a:spcPts val="0"/>
              </a:spcAft>
              <a:buSzPts val="1100"/>
              <a:buFont typeface="Cutive Mono"/>
              <a:buNone/>
              <a:defRPr sz="3000"/>
            </a:lvl1pPr>
            <a:lvl2pPr lvl="1" algn="r" rtl="0">
              <a:spcBef>
                <a:spcPts val="0"/>
              </a:spcBef>
              <a:spcAft>
                <a:spcPts val="0"/>
              </a:spcAft>
              <a:buSzPts val="1100"/>
              <a:buFont typeface="Cutive Mono"/>
              <a:buNone/>
              <a:defRPr sz="1100">
                <a:latin typeface="Cutive Mono"/>
                <a:ea typeface="Cutive Mono"/>
                <a:cs typeface="Cutive Mono"/>
                <a:sym typeface="Cutive Mono"/>
              </a:defRPr>
            </a:lvl2pPr>
            <a:lvl3pPr lvl="2" algn="r" rtl="0">
              <a:spcBef>
                <a:spcPts val="0"/>
              </a:spcBef>
              <a:spcAft>
                <a:spcPts val="0"/>
              </a:spcAft>
              <a:buSzPts val="1100"/>
              <a:buFont typeface="Cutive Mono"/>
              <a:buNone/>
              <a:defRPr sz="1100">
                <a:latin typeface="Cutive Mono"/>
                <a:ea typeface="Cutive Mono"/>
                <a:cs typeface="Cutive Mono"/>
                <a:sym typeface="Cutive Mono"/>
              </a:defRPr>
            </a:lvl3pPr>
            <a:lvl4pPr lvl="3" algn="r" rtl="0">
              <a:spcBef>
                <a:spcPts val="0"/>
              </a:spcBef>
              <a:spcAft>
                <a:spcPts val="0"/>
              </a:spcAft>
              <a:buSzPts val="1100"/>
              <a:buFont typeface="Cutive Mono"/>
              <a:buNone/>
              <a:defRPr sz="1100">
                <a:latin typeface="Cutive Mono"/>
                <a:ea typeface="Cutive Mono"/>
                <a:cs typeface="Cutive Mono"/>
                <a:sym typeface="Cutive Mono"/>
              </a:defRPr>
            </a:lvl4pPr>
            <a:lvl5pPr lvl="4" algn="r" rtl="0">
              <a:spcBef>
                <a:spcPts val="0"/>
              </a:spcBef>
              <a:spcAft>
                <a:spcPts val="0"/>
              </a:spcAft>
              <a:buSzPts val="1100"/>
              <a:buFont typeface="Cutive Mono"/>
              <a:buNone/>
              <a:defRPr sz="1100">
                <a:latin typeface="Cutive Mono"/>
                <a:ea typeface="Cutive Mono"/>
                <a:cs typeface="Cutive Mono"/>
                <a:sym typeface="Cutive Mono"/>
              </a:defRPr>
            </a:lvl5pPr>
            <a:lvl6pPr lvl="5" algn="r" rtl="0">
              <a:spcBef>
                <a:spcPts val="0"/>
              </a:spcBef>
              <a:spcAft>
                <a:spcPts val="0"/>
              </a:spcAft>
              <a:buSzPts val="1100"/>
              <a:buFont typeface="Cutive Mono"/>
              <a:buNone/>
              <a:defRPr sz="1100">
                <a:latin typeface="Cutive Mono"/>
                <a:ea typeface="Cutive Mono"/>
                <a:cs typeface="Cutive Mono"/>
                <a:sym typeface="Cutive Mono"/>
              </a:defRPr>
            </a:lvl6pPr>
            <a:lvl7pPr lvl="6" algn="r" rtl="0">
              <a:spcBef>
                <a:spcPts val="0"/>
              </a:spcBef>
              <a:spcAft>
                <a:spcPts val="0"/>
              </a:spcAft>
              <a:buSzPts val="1100"/>
              <a:buFont typeface="Cutive Mono"/>
              <a:buNone/>
              <a:defRPr sz="1100">
                <a:latin typeface="Cutive Mono"/>
                <a:ea typeface="Cutive Mono"/>
                <a:cs typeface="Cutive Mono"/>
                <a:sym typeface="Cutive Mono"/>
              </a:defRPr>
            </a:lvl7pPr>
            <a:lvl8pPr lvl="7" algn="r" rtl="0">
              <a:spcBef>
                <a:spcPts val="0"/>
              </a:spcBef>
              <a:spcAft>
                <a:spcPts val="0"/>
              </a:spcAft>
              <a:buSzPts val="1100"/>
              <a:buFont typeface="Cutive Mono"/>
              <a:buNone/>
              <a:defRPr sz="1100">
                <a:latin typeface="Cutive Mono"/>
                <a:ea typeface="Cutive Mono"/>
                <a:cs typeface="Cutive Mono"/>
                <a:sym typeface="Cutive Mono"/>
              </a:defRPr>
            </a:lvl8pPr>
            <a:lvl9pPr lvl="8" algn="r" rtl="0">
              <a:spcBef>
                <a:spcPts val="0"/>
              </a:spcBef>
              <a:spcAft>
                <a:spcPts val="0"/>
              </a:spcAft>
              <a:buSzPts val="1100"/>
              <a:buFont typeface="Cutive Mono"/>
              <a:buNone/>
              <a:defRPr sz="1100">
                <a:latin typeface="Cutive Mono"/>
                <a:ea typeface="Cutive Mono"/>
                <a:cs typeface="Cutive Mono"/>
                <a:sym typeface="Cutive Mono"/>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p:cSld name="CUSTOM_3">
    <p:bg>
      <p:bgPr>
        <a:solidFill>
          <a:schemeClr val="lt1"/>
        </a:solidFill>
        <a:effectLst/>
      </p:bgPr>
    </p:bg>
    <p:spTree>
      <p:nvGrpSpPr>
        <p:cNvPr id="1" name="Shape 131"/>
        <p:cNvGrpSpPr/>
        <p:nvPr/>
      </p:nvGrpSpPr>
      <p:grpSpPr>
        <a:xfrm>
          <a:off x="0" y="0"/>
          <a:ext cx="0" cy="0"/>
          <a:chOff x="0" y="0"/>
          <a:chExt cx="0" cy="0"/>
        </a:xfrm>
      </p:grpSpPr>
      <p:cxnSp>
        <p:nvCxnSpPr>
          <p:cNvPr id="132" name="Google Shape;132;p29"/>
          <p:cNvCxnSpPr/>
          <p:nvPr/>
        </p:nvCxnSpPr>
        <p:spPr>
          <a:xfrm rot="10800000">
            <a:off x="7802475" y="1687137"/>
            <a:ext cx="0" cy="3815100"/>
          </a:xfrm>
          <a:prstGeom prst="straightConnector1">
            <a:avLst/>
          </a:prstGeom>
          <a:noFill/>
          <a:ln w="9525" cap="flat" cmpd="sng">
            <a:solidFill>
              <a:schemeClr val="dk2"/>
            </a:solidFill>
            <a:prstDash val="solid"/>
            <a:round/>
            <a:headEnd type="none" w="med" len="med"/>
            <a:tailEnd type="none" w="med" len="med"/>
          </a:ln>
        </p:spPr>
      </p:cxnSp>
      <p:cxnSp>
        <p:nvCxnSpPr>
          <p:cNvPr id="133" name="Google Shape;133;p29"/>
          <p:cNvCxnSpPr/>
          <p:nvPr/>
        </p:nvCxnSpPr>
        <p:spPr>
          <a:xfrm>
            <a:off x="2775675" y="319575"/>
            <a:ext cx="6386100" cy="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1">
  <p:cSld name="CUSTOM_26">
    <p:bg>
      <p:bgPr>
        <a:solidFill>
          <a:schemeClr val="lt1"/>
        </a:solidFill>
        <a:effectLst/>
      </p:bgPr>
    </p:bg>
    <p:spTree>
      <p:nvGrpSpPr>
        <p:cNvPr id="1" name="Shape 134"/>
        <p:cNvGrpSpPr/>
        <p:nvPr/>
      </p:nvGrpSpPr>
      <p:grpSpPr>
        <a:xfrm>
          <a:off x="0" y="0"/>
          <a:ext cx="0" cy="0"/>
          <a:chOff x="0" y="0"/>
          <a:chExt cx="0" cy="0"/>
        </a:xfrm>
      </p:grpSpPr>
      <p:cxnSp>
        <p:nvCxnSpPr>
          <p:cNvPr id="135" name="Google Shape;135;p30"/>
          <p:cNvCxnSpPr/>
          <p:nvPr/>
        </p:nvCxnSpPr>
        <p:spPr>
          <a:xfrm rot="10800000">
            <a:off x="1127750" y="4022937"/>
            <a:ext cx="0" cy="1479300"/>
          </a:xfrm>
          <a:prstGeom prst="straightConnector1">
            <a:avLst/>
          </a:prstGeom>
          <a:noFill/>
          <a:ln w="9525" cap="flat" cmpd="sng">
            <a:solidFill>
              <a:schemeClr val="dk2"/>
            </a:solidFill>
            <a:prstDash val="solid"/>
            <a:round/>
            <a:headEnd type="none" w="med" len="med"/>
            <a:tailEnd type="none" w="med" len="med"/>
          </a:ln>
        </p:spPr>
      </p:cxnSp>
      <p:cxnSp>
        <p:nvCxnSpPr>
          <p:cNvPr id="136" name="Google Shape;136;p30"/>
          <p:cNvCxnSpPr/>
          <p:nvPr/>
        </p:nvCxnSpPr>
        <p:spPr>
          <a:xfrm>
            <a:off x="-69775" y="319575"/>
            <a:ext cx="4252800" cy="0"/>
          </a:xfrm>
          <a:prstGeom prst="straightConnector1">
            <a:avLst/>
          </a:prstGeom>
          <a:noFill/>
          <a:ln w="9525" cap="flat" cmpd="sng">
            <a:solidFill>
              <a:schemeClr val="dk2"/>
            </a:solidFill>
            <a:prstDash val="solid"/>
            <a:round/>
            <a:headEnd type="none" w="med" len="med"/>
            <a:tailEnd type="none" w="med" len="med"/>
          </a:ln>
        </p:spPr>
      </p:cxnSp>
      <p:cxnSp>
        <p:nvCxnSpPr>
          <p:cNvPr id="137" name="Google Shape;137;p30"/>
          <p:cNvCxnSpPr/>
          <p:nvPr/>
        </p:nvCxnSpPr>
        <p:spPr>
          <a:xfrm>
            <a:off x="7108875" y="4110300"/>
            <a:ext cx="2052900" cy="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t>09/10/2024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fld id="{D57F1E4F-1CFF-5643-939E-217C01CD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theme" Target="../theme/theme2.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2800"/>
              <a:buFont typeface="Cinzel"/>
              <a:buNone/>
              <a:defRPr sz="2800">
                <a:solidFill>
                  <a:schemeClr val="dk2"/>
                </a:solidFill>
                <a:latin typeface="Cinzel"/>
                <a:ea typeface="Cinzel"/>
                <a:cs typeface="Cinzel"/>
                <a:sym typeface="Cinze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chemeClr val="accent1"/>
              </a:buClr>
              <a:buSzPts val="1100"/>
              <a:buFont typeface="Karla"/>
              <a:buChar char="●"/>
              <a:defRPr sz="1100">
                <a:solidFill>
                  <a:schemeClr val="accent1"/>
                </a:solidFill>
                <a:latin typeface="Karla"/>
                <a:ea typeface="Karla"/>
                <a:cs typeface="Karla"/>
                <a:sym typeface="Karla"/>
              </a:defRPr>
            </a:lvl1pPr>
            <a:lvl2pPr marL="914400" lvl="1" indent="-298450" rtl="0">
              <a:lnSpc>
                <a:spcPct val="115000"/>
              </a:lnSpc>
              <a:spcBef>
                <a:spcPts val="0"/>
              </a:spcBef>
              <a:spcAft>
                <a:spcPts val="0"/>
              </a:spcAft>
              <a:buClr>
                <a:schemeClr val="accent1"/>
              </a:buClr>
              <a:buSzPts val="1100"/>
              <a:buFont typeface="Karla"/>
              <a:buChar char="○"/>
              <a:defRPr sz="1100">
                <a:solidFill>
                  <a:schemeClr val="accent1"/>
                </a:solidFill>
                <a:latin typeface="Karla"/>
                <a:ea typeface="Karla"/>
                <a:cs typeface="Karla"/>
                <a:sym typeface="Karla"/>
              </a:defRPr>
            </a:lvl2pPr>
            <a:lvl3pPr marL="1371600" lvl="2" indent="-298450" rtl="0">
              <a:lnSpc>
                <a:spcPct val="115000"/>
              </a:lnSpc>
              <a:spcBef>
                <a:spcPts val="0"/>
              </a:spcBef>
              <a:spcAft>
                <a:spcPts val="0"/>
              </a:spcAft>
              <a:buClr>
                <a:schemeClr val="accent1"/>
              </a:buClr>
              <a:buSzPts val="1100"/>
              <a:buFont typeface="Karla"/>
              <a:buChar char="■"/>
              <a:defRPr sz="1100">
                <a:solidFill>
                  <a:schemeClr val="accent1"/>
                </a:solidFill>
                <a:latin typeface="Karla"/>
                <a:ea typeface="Karla"/>
                <a:cs typeface="Karla"/>
                <a:sym typeface="Karla"/>
              </a:defRPr>
            </a:lvl3pPr>
            <a:lvl4pPr marL="1828800" lvl="3" indent="-298450" rtl="0">
              <a:lnSpc>
                <a:spcPct val="115000"/>
              </a:lnSpc>
              <a:spcBef>
                <a:spcPts val="0"/>
              </a:spcBef>
              <a:spcAft>
                <a:spcPts val="0"/>
              </a:spcAft>
              <a:buClr>
                <a:schemeClr val="accent1"/>
              </a:buClr>
              <a:buSzPts val="1100"/>
              <a:buFont typeface="Karla"/>
              <a:buChar char="●"/>
              <a:defRPr sz="1100">
                <a:solidFill>
                  <a:schemeClr val="accent1"/>
                </a:solidFill>
                <a:latin typeface="Karla"/>
                <a:ea typeface="Karla"/>
                <a:cs typeface="Karla"/>
                <a:sym typeface="Karla"/>
              </a:defRPr>
            </a:lvl4pPr>
            <a:lvl5pPr marL="2286000" lvl="4" indent="-298450" rtl="0">
              <a:lnSpc>
                <a:spcPct val="115000"/>
              </a:lnSpc>
              <a:spcBef>
                <a:spcPts val="0"/>
              </a:spcBef>
              <a:spcAft>
                <a:spcPts val="0"/>
              </a:spcAft>
              <a:buClr>
                <a:schemeClr val="accent1"/>
              </a:buClr>
              <a:buSzPts val="1100"/>
              <a:buFont typeface="Karla"/>
              <a:buChar char="○"/>
              <a:defRPr sz="1100">
                <a:solidFill>
                  <a:schemeClr val="accent1"/>
                </a:solidFill>
                <a:latin typeface="Karla"/>
                <a:ea typeface="Karla"/>
                <a:cs typeface="Karla"/>
                <a:sym typeface="Karla"/>
              </a:defRPr>
            </a:lvl5pPr>
            <a:lvl6pPr marL="2743200" lvl="5" indent="-298450" rtl="0">
              <a:lnSpc>
                <a:spcPct val="115000"/>
              </a:lnSpc>
              <a:spcBef>
                <a:spcPts val="0"/>
              </a:spcBef>
              <a:spcAft>
                <a:spcPts val="0"/>
              </a:spcAft>
              <a:buClr>
                <a:schemeClr val="accent1"/>
              </a:buClr>
              <a:buSzPts val="1100"/>
              <a:buFont typeface="Karla"/>
              <a:buChar char="■"/>
              <a:defRPr sz="1100">
                <a:solidFill>
                  <a:schemeClr val="accent1"/>
                </a:solidFill>
                <a:latin typeface="Karla"/>
                <a:ea typeface="Karla"/>
                <a:cs typeface="Karla"/>
                <a:sym typeface="Karla"/>
              </a:defRPr>
            </a:lvl6pPr>
            <a:lvl7pPr marL="3200400" lvl="6" indent="-298450" rtl="0">
              <a:lnSpc>
                <a:spcPct val="115000"/>
              </a:lnSpc>
              <a:spcBef>
                <a:spcPts val="0"/>
              </a:spcBef>
              <a:spcAft>
                <a:spcPts val="0"/>
              </a:spcAft>
              <a:buClr>
                <a:schemeClr val="accent1"/>
              </a:buClr>
              <a:buSzPts val="1100"/>
              <a:buFont typeface="Karla"/>
              <a:buChar char="●"/>
              <a:defRPr sz="1100">
                <a:solidFill>
                  <a:schemeClr val="accent1"/>
                </a:solidFill>
                <a:latin typeface="Karla"/>
                <a:ea typeface="Karla"/>
                <a:cs typeface="Karla"/>
                <a:sym typeface="Karla"/>
              </a:defRPr>
            </a:lvl7pPr>
            <a:lvl8pPr marL="3657600" lvl="7" indent="-298450" rtl="0">
              <a:lnSpc>
                <a:spcPct val="115000"/>
              </a:lnSpc>
              <a:spcBef>
                <a:spcPts val="0"/>
              </a:spcBef>
              <a:spcAft>
                <a:spcPts val="0"/>
              </a:spcAft>
              <a:buClr>
                <a:schemeClr val="accent1"/>
              </a:buClr>
              <a:buSzPts val="1100"/>
              <a:buFont typeface="Karla"/>
              <a:buChar char="○"/>
              <a:defRPr sz="1100">
                <a:solidFill>
                  <a:schemeClr val="accent1"/>
                </a:solidFill>
                <a:latin typeface="Karla"/>
                <a:ea typeface="Karla"/>
                <a:cs typeface="Karla"/>
                <a:sym typeface="Karla"/>
              </a:defRPr>
            </a:lvl8pPr>
            <a:lvl9pPr marL="4114800" lvl="8" indent="-298450" rtl="0">
              <a:lnSpc>
                <a:spcPct val="115000"/>
              </a:lnSpc>
              <a:spcBef>
                <a:spcPts val="0"/>
              </a:spcBef>
              <a:spcAft>
                <a:spcPts val="0"/>
              </a:spcAft>
              <a:buClr>
                <a:schemeClr val="accent1"/>
              </a:buClr>
              <a:buSzPts val="1100"/>
              <a:buFont typeface="Karla"/>
              <a:buChar char="■"/>
              <a:defRPr sz="1100">
                <a:solidFill>
                  <a:schemeClr val="accent1"/>
                </a:solidFill>
                <a:latin typeface="Karla"/>
                <a:ea typeface="Karla"/>
                <a:cs typeface="Karla"/>
                <a:sym typeface="Karla"/>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589"/>
            <a:ext cx="1767506" cy="514052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fld id="{B61BEF0D-F0BB-DE4B-95CE-6DB70DBA9567}" type="datetimeFigureOut">
              <a:rPr lang="en-US" dirty="0"/>
              <a:t>09/10/2024</a:t>
            </a:fld>
            <a:endParaRPr lang="en-US" dirty="0"/>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fld id="{D57F1E4F-1CFF-5643-939E-217C01CDF565}"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Lst>
  <p:txStyles>
    <p:title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panose="05040102010807070707" charset="2"/>
        <a:buChar char=""/>
        <a:defRPr sz="1350" kern="1200">
          <a:solidFill>
            <a:schemeClr val="tx1">
              <a:lumMod val="75000"/>
              <a:lumOff val="25000"/>
            </a:schemeClr>
          </a:solidFill>
          <a:latin typeface="+mn-lt"/>
          <a:ea typeface="+mn-ea"/>
          <a:cs typeface="+mn-cs"/>
        </a:defRPr>
      </a:lvl1pPr>
      <a:lvl2pPr marL="557530" indent="-214630" algn="l" defTabSz="342900" rtl="0" eaLnBrk="1" latinLnBrk="0" hangingPunct="1">
        <a:spcBef>
          <a:spcPts val="75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panose="05040102010807070707"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panose="05040102010807070707"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panose="05040102010807070707"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panose="05040102010807070707"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panose="05040102010807070707"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panose="05040102010807070707"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panose="05040102010807070707"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2.xml"/><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0.xml"/><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0.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028" name="Picture 4" descr="Cách Để Hình Thành Và Phát Triển Ý Tưởng Kinh Doan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00" y="-2099"/>
            <a:ext cx="5413974" cy="3853800"/>
          </a:xfrm>
          <a:prstGeom prst="rect">
            <a:avLst/>
          </a:prstGeom>
          <a:noFill/>
          <a:extLst>
            <a:ext uri="{909E8E84-426E-40DD-AFC4-6F175D3DCCD1}">
              <a14:hiddenFill xmlns:a14="http://schemas.microsoft.com/office/drawing/2010/main">
                <a:solidFill>
                  <a:srgbClr val="FFFFFF"/>
                </a:solidFill>
              </a14:hiddenFill>
            </a:ext>
          </a:extLst>
        </p:spPr>
      </p:pic>
      <p:sp>
        <p:nvSpPr>
          <p:cNvPr id="149" name="Google Shape;149;p34"/>
          <p:cNvSpPr/>
          <p:nvPr/>
        </p:nvSpPr>
        <p:spPr>
          <a:xfrm>
            <a:off x="20800" y="38401"/>
            <a:ext cx="5413974" cy="3853800"/>
          </a:xfrm>
          <a:prstGeom prst="rect">
            <a:avLst/>
          </a:prstGeom>
          <a:solidFill>
            <a:srgbClr val="000000">
              <a:alpha val="53930"/>
            </a:srgbClr>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0" name="Google Shape;150;p34"/>
          <p:cNvCxnSpPr/>
          <p:nvPr/>
        </p:nvCxnSpPr>
        <p:spPr>
          <a:xfrm rot="10800000">
            <a:off x="-19700" y="4519800"/>
            <a:ext cx="6405900" cy="0"/>
          </a:xfrm>
          <a:prstGeom prst="straightConnector1">
            <a:avLst/>
          </a:prstGeom>
          <a:noFill/>
          <a:ln w="9525" cap="flat" cmpd="sng">
            <a:solidFill>
              <a:srgbClr val="DBB16E"/>
            </a:solidFill>
            <a:prstDash val="solid"/>
            <a:round/>
            <a:headEnd type="none" w="med" len="med"/>
            <a:tailEnd type="none" w="med" len="med"/>
          </a:ln>
        </p:spPr>
      </p:cxnSp>
      <p:cxnSp>
        <p:nvCxnSpPr>
          <p:cNvPr id="151" name="Google Shape;151;p34"/>
          <p:cNvCxnSpPr/>
          <p:nvPr/>
        </p:nvCxnSpPr>
        <p:spPr>
          <a:xfrm flipH="1">
            <a:off x="6958292" y="887851"/>
            <a:ext cx="2185710" cy="29473"/>
          </a:xfrm>
          <a:prstGeom prst="straightConnector1">
            <a:avLst/>
          </a:prstGeom>
          <a:noFill/>
          <a:ln w="9525" cap="flat" cmpd="sng">
            <a:solidFill>
              <a:srgbClr val="DBB16E"/>
            </a:solidFill>
            <a:prstDash val="solid"/>
            <a:round/>
            <a:headEnd type="none" w="med" len="med"/>
            <a:tailEnd type="none" w="med" len="med"/>
          </a:ln>
        </p:spPr>
      </p:cxnSp>
      <p:sp>
        <p:nvSpPr>
          <p:cNvPr id="152" name="Google Shape;152;p34"/>
          <p:cNvSpPr txBox="1"/>
          <p:nvPr/>
        </p:nvSpPr>
        <p:spPr>
          <a:xfrm>
            <a:off x="6339025" y="135150"/>
            <a:ext cx="2084700" cy="6681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GB" dirty="0">
                <a:solidFill>
                  <a:srgbClr val="FFFFFF"/>
                </a:solidFill>
                <a:latin typeface="Cinzel"/>
                <a:ea typeface="Cinzel"/>
                <a:cs typeface="Cinzel"/>
                <a:sym typeface="Cinzel"/>
              </a:rPr>
              <a:t>by Slidesgo</a:t>
            </a:r>
            <a:endParaRPr dirty="0">
              <a:solidFill>
                <a:srgbClr val="FFFFFF"/>
              </a:solidFill>
              <a:latin typeface="Cinzel"/>
              <a:ea typeface="Cinzel"/>
              <a:cs typeface="Cinzel"/>
              <a:sym typeface="Cinzel"/>
            </a:endParaRPr>
          </a:p>
        </p:txBody>
      </p:sp>
      <p:sp>
        <p:nvSpPr>
          <p:cNvPr id="154" name="Google Shape;154;p34"/>
          <p:cNvSpPr txBox="1">
            <a:spLocks noGrp="1"/>
          </p:cNvSpPr>
          <p:nvPr>
            <p:ph type="subTitle" idx="1"/>
          </p:nvPr>
        </p:nvSpPr>
        <p:spPr>
          <a:xfrm>
            <a:off x="429544" y="4126425"/>
            <a:ext cx="4873976" cy="668100"/>
          </a:xfrm>
          <a:prstGeom prst="rect">
            <a:avLst/>
          </a:prstGeom>
        </p:spPr>
        <p:txBody>
          <a:bodyPr spcFirstLastPara="1" wrap="square" lIns="91425" tIns="91425" rIns="91425" bIns="91425" anchor="t" anchorCtr="0">
            <a:noAutofit/>
          </a:bodyPr>
          <a:lstStyle/>
          <a:p>
            <a:pPr marL="0" indent="0"/>
            <a:r>
              <a:rPr lang="en-US" sz="1800" b="1" dirty="0">
                <a:solidFill>
                  <a:schemeClr val="tx2"/>
                </a:solidFill>
              </a:rPr>
              <a:t>Ý </a:t>
            </a:r>
            <a:r>
              <a:rPr lang="en-US" sz="1800" b="1" dirty="0" err="1">
                <a:solidFill>
                  <a:schemeClr val="tx2"/>
                </a:solidFill>
              </a:rPr>
              <a:t>tưởng</a:t>
            </a:r>
            <a:r>
              <a:rPr lang="en-US" sz="1800" b="1" dirty="0">
                <a:solidFill>
                  <a:schemeClr val="tx2"/>
                </a:solidFill>
              </a:rPr>
              <a:t> </a:t>
            </a:r>
            <a:r>
              <a:rPr lang="en-US" sz="1800" b="1" dirty="0" err="1">
                <a:solidFill>
                  <a:schemeClr val="tx2"/>
                </a:solidFill>
              </a:rPr>
              <a:t>khởi</a:t>
            </a:r>
            <a:r>
              <a:rPr lang="en-US" sz="1800" b="1" dirty="0">
                <a:solidFill>
                  <a:schemeClr val="tx2"/>
                </a:solidFill>
              </a:rPr>
              <a:t> </a:t>
            </a:r>
            <a:r>
              <a:rPr lang="en-US" sz="1800" b="1" dirty="0" err="1">
                <a:solidFill>
                  <a:schemeClr val="tx2"/>
                </a:solidFill>
              </a:rPr>
              <a:t>nghiệp</a:t>
            </a:r>
            <a:r>
              <a:rPr lang="en-US" sz="1800" b="1" dirty="0">
                <a:solidFill>
                  <a:schemeClr val="tx2"/>
                </a:solidFill>
              </a:rPr>
              <a:t> </a:t>
            </a:r>
            <a:r>
              <a:rPr lang="en-US" sz="1800" b="1" dirty="0" err="1">
                <a:solidFill>
                  <a:schemeClr val="tx2"/>
                </a:solidFill>
              </a:rPr>
              <a:t>cấp</a:t>
            </a:r>
            <a:r>
              <a:rPr lang="en-US" sz="1800" b="1" dirty="0">
                <a:solidFill>
                  <a:schemeClr val="tx2"/>
                </a:solidFill>
              </a:rPr>
              <a:t> Thành </a:t>
            </a:r>
            <a:r>
              <a:rPr lang="en-US" sz="1800" b="1" dirty="0" err="1">
                <a:solidFill>
                  <a:schemeClr val="tx2"/>
                </a:solidFill>
              </a:rPr>
              <a:t>phố</a:t>
            </a:r>
            <a:endParaRPr lang="en-US" sz="1800" b="1" dirty="0">
              <a:solidFill>
                <a:schemeClr val="tx2"/>
              </a:solidFill>
            </a:endParaRPr>
          </a:p>
          <a:p>
            <a:pPr marL="0" lvl="0" indent="0" algn="l" rtl="0">
              <a:spcBef>
                <a:spcPts val="0"/>
              </a:spcBef>
              <a:spcAft>
                <a:spcPts val="0"/>
              </a:spcAft>
              <a:buNone/>
            </a:pPr>
            <a:endParaRPr dirty="0"/>
          </a:p>
        </p:txBody>
      </p:sp>
      <p:pic>
        <p:nvPicPr>
          <p:cNvPr id="7" name="Picture 6"/>
          <p:cNvPicPr>
            <a:picLocks noChangeAspect="1"/>
          </p:cNvPicPr>
          <p:nvPr/>
        </p:nvPicPr>
        <p:blipFill>
          <a:blip r:embed="rId4"/>
          <a:stretch>
            <a:fillRect/>
          </a:stretch>
        </p:blipFill>
        <p:spPr>
          <a:xfrm>
            <a:off x="6325336" y="6981"/>
            <a:ext cx="2818804" cy="1677679"/>
          </a:xfrm>
          <a:prstGeom prst="rect">
            <a:avLst/>
          </a:prstGeom>
        </p:spPr>
      </p:pic>
      <p:sp>
        <p:nvSpPr>
          <p:cNvPr id="153" name="Google Shape;153;p34"/>
          <p:cNvSpPr txBox="1">
            <a:spLocks noGrp="1"/>
          </p:cNvSpPr>
          <p:nvPr>
            <p:ph type="ctrTitle"/>
          </p:nvPr>
        </p:nvSpPr>
        <p:spPr>
          <a:xfrm>
            <a:off x="3870968" y="1019475"/>
            <a:ext cx="4727760" cy="2710800"/>
          </a:xfrm>
          <a:prstGeom prst="rect">
            <a:avLst/>
          </a:prstGeom>
        </p:spPr>
        <p:txBody>
          <a:bodyPr spcFirstLastPara="1" wrap="square" lIns="91425" tIns="91425" rIns="91425" bIns="91425" anchor="b" anchorCtr="0">
            <a:noAutofit/>
          </a:bodyPr>
          <a:lstStyle/>
          <a:p>
            <a:pPr lvl="0"/>
            <a:r>
              <a:rPr lang="en-GB" sz="4800" b="1" dirty="0"/>
              <a:t>CUỘC TH</a:t>
            </a:r>
            <a:r>
              <a:rPr lang="en-GB" sz="4800" b="1" dirty="0">
                <a:solidFill>
                  <a:schemeClr val="accent2">
                    <a:lumMod val="75000"/>
                  </a:schemeClr>
                </a:solidFill>
              </a:rPr>
              <a:t>I </a:t>
            </a:r>
            <a:r>
              <a:rPr lang="en-GB" sz="4800" b="1" dirty="0"/>
              <a:t>STARTUP KITE</a:t>
            </a:r>
            <a:br>
              <a:rPr lang="en-GB" sz="4000" dirty="0"/>
            </a:br>
            <a:r>
              <a:rPr lang="en-GB" sz="4800" b="1" dirty="0">
                <a:solidFill>
                  <a:schemeClr val="accent1"/>
                </a:solidFill>
              </a:rPr>
              <a:t>Năm 202</a:t>
            </a:r>
            <a:r>
              <a:rPr lang="en-US" altLang="en-GB" sz="4800" b="1" dirty="0">
                <a:solidFill>
                  <a:schemeClr val="accent1"/>
                </a:solidFill>
              </a:rPr>
              <a:t>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010150" y="3926205"/>
            <a:ext cx="3925570" cy="706755"/>
          </a:xfrm>
          <a:prstGeom prst="rect">
            <a:avLst/>
          </a:prstGeom>
          <a:solidFill>
            <a:schemeClr val="accent2">
              <a:lumMod val="75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000" dirty="0">
                <a:solidFill>
                  <a:schemeClr val="bg1"/>
                </a:solidFill>
                <a:latin typeface="Arial" panose="020B0604020202020204" pitchFamily="34" charset="0"/>
                <a:cs typeface="Arial" panose="020B0604020202020204" pitchFamily="34" charset="0"/>
              </a:rPr>
              <a:t>Góp phần xây dựng cộng đồng thân thiện và bền vững hơn</a:t>
            </a:r>
          </a:p>
        </p:txBody>
      </p:sp>
      <p:sp>
        <p:nvSpPr>
          <p:cNvPr id="10" name="TextBox 9"/>
          <p:cNvSpPr txBox="1"/>
          <p:nvPr/>
        </p:nvSpPr>
        <p:spPr>
          <a:xfrm>
            <a:off x="235585" y="4106545"/>
            <a:ext cx="4266565" cy="706755"/>
          </a:xfrm>
          <a:prstGeom prst="rect">
            <a:avLst/>
          </a:prstGeom>
          <a:solidFill>
            <a:schemeClr val="accent2">
              <a:lumMod val="75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000" dirty="0">
                <a:solidFill>
                  <a:schemeClr val="bg1"/>
                </a:solidFill>
                <a:latin typeface="Arial" panose="020B0604020202020204" pitchFamily="34" charset="0"/>
                <a:cs typeface="Arial" panose="020B0604020202020204" pitchFamily="34" charset="0"/>
              </a:rPr>
              <a:t>Góp phần xây dựng một hệ sinh thái sản xuất và tiêu dùng bền vững</a:t>
            </a:r>
          </a:p>
        </p:txBody>
      </p:sp>
      <p:pic>
        <p:nvPicPr>
          <p:cNvPr id="2" name="Picture 1"/>
          <p:cNvPicPr/>
          <p:nvPr/>
        </p:nvPicPr>
        <p:blipFill>
          <a:blip r:embed="rId2"/>
        </p:blipFill>
        <p:spPr>
          <a:xfrm>
            <a:off x="866140" y="27305"/>
            <a:ext cx="2853055" cy="3786505"/>
          </a:xfrm>
          <a:prstGeom prst="rect">
            <a:avLst/>
          </a:prstGeom>
        </p:spPr>
      </p:pic>
      <p:pic>
        <p:nvPicPr>
          <p:cNvPr id="3" name="Picture 2"/>
          <p:cNvPicPr/>
          <p:nvPr/>
        </p:nvPicPr>
        <p:blipFill>
          <a:blip r:embed="rId3"/>
        </p:blipFill>
        <p:spPr>
          <a:xfrm>
            <a:off x="5342255" y="241300"/>
            <a:ext cx="3108960" cy="357251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Diagram group"/>
          <p:cNvGrpSpPr/>
          <p:nvPr/>
        </p:nvGrpSpPr>
        <p:grpSpPr>
          <a:xfrm>
            <a:off x="1110304" y="160199"/>
            <a:ext cx="1436989" cy="1005845"/>
            <a:chOff x="2383445" y="2607410"/>
            <a:chExt cx="1436989" cy="1005845"/>
          </a:xfrm>
          <a:scene3d>
            <a:camera prst="isometricOffAxis2Left" zoom="95000"/>
            <a:lightRig rig="flat" dir="t"/>
          </a:scene3d>
        </p:grpSpPr>
        <p:grpSp>
          <p:nvGrpSpPr>
            <p:cNvPr id="17" name="Group 16"/>
            <p:cNvGrpSpPr/>
            <p:nvPr/>
          </p:nvGrpSpPr>
          <p:grpSpPr>
            <a:xfrm>
              <a:off x="2383445" y="2607410"/>
              <a:ext cx="1436989" cy="1005845"/>
              <a:chOff x="2383445" y="2607410"/>
              <a:chExt cx="1436989" cy="1005845"/>
            </a:xfrm>
          </p:grpSpPr>
          <p:sp>
            <p:nvSpPr>
              <p:cNvPr id="18" name="Rectangle: Rounded Corners 17"/>
              <p:cNvSpPr/>
              <p:nvPr/>
            </p:nvSpPr>
            <p:spPr>
              <a:xfrm>
                <a:off x="2383445" y="2607410"/>
                <a:ext cx="1436989" cy="1005845"/>
              </a:xfrm>
              <a:prstGeom prst="roundRect">
                <a:avLst>
                  <a:gd name="adj" fmla="val 16670"/>
                </a:avLst>
              </a:prstGeom>
              <a:solidFill>
                <a:schemeClr val="accent4">
                  <a:lumMod val="75000"/>
                </a:schemeClr>
              </a:solidFill>
              <a:sp3d extrusionH="381000" contourW="38100" prstMaterial="matte">
                <a:contourClr>
                  <a:schemeClr val="lt1"/>
                </a:contourClr>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19" name="Rectangle: Rounded Corners 4"/>
              <p:cNvSpPr txBox="1"/>
              <p:nvPr/>
            </p:nvSpPr>
            <p:spPr>
              <a:xfrm>
                <a:off x="2432555" y="2656520"/>
                <a:ext cx="1338769" cy="9076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err="1">
                    <a:latin typeface="Times New Roman" panose="02020603050405020304" pitchFamily="18" charset="0"/>
                    <a:cs typeface="Times New Roman" panose="02020603050405020304" pitchFamily="18" charset="0"/>
                  </a:rPr>
                  <a:t>Sản</a:t>
                </a:r>
                <a:r>
                  <a:rPr lang="en-US" sz="3200" b="1" kern="1200" dirty="0">
                    <a:latin typeface="Times New Roman" panose="02020603050405020304" pitchFamily="18" charset="0"/>
                    <a:cs typeface="Times New Roman" panose="02020603050405020304" pitchFamily="18" charset="0"/>
                  </a:rPr>
                  <a:t> </a:t>
                </a:r>
                <a:r>
                  <a:rPr lang="en-US" sz="3200" b="1" kern="1200" dirty="0" err="1">
                    <a:latin typeface="Times New Roman" panose="02020603050405020304" pitchFamily="18" charset="0"/>
                    <a:cs typeface="Times New Roman" panose="02020603050405020304" pitchFamily="18" charset="0"/>
                  </a:rPr>
                  <a:t>phẩm</a:t>
                </a:r>
                <a:endParaRPr lang="en-US" sz="3200" kern="1200" dirty="0">
                  <a:solidFill>
                    <a:schemeClr val="bg1"/>
                  </a:solidFill>
                  <a:latin typeface="Times New Roman" panose="02020603050405020304" pitchFamily="18" charset="0"/>
                  <a:cs typeface="Times New Roman" panose="02020603050405020304" pitchFamily="18" charset="0"/>
                </a:endParaRPr>
              </a:p>
            </p:txBody>
          </p:sp>
        </p:grpSp>
      </p:grpSp>
      <p:sp>
        <p:nvSpPr>
          <p:cNvPr id="20" name="Rectangle 19"/>
          <p:cNvSpPr/>
          <p:nvPr/>
        </p:nvSpPr>
        <p:spPr>
          <a:xfrm>
            <a:off x="151710" y="0"/>
            <a:ext cx="353302" cy="530915"/>
          </a:xfrm>
          <a:prstGeom prst="rect">
            <a:avLst/>
          </a:prstGeom>
          <a:solidFill>
            <a:schemeClr val="accent4">
              <a:lumMod val="75000"/>
            </a:schemeClr>
          </a:solidFill>
        </p:spPr>
        <p:style>
          <a:lnRef idx="0">
            <a:schemeClr val="accent6"/>
          </a:lnRef>
          <a:fillRef idx="3">
            <a:schemeClr val="accent6"/>
          </a:fillRef>
          <a:effectRef idx="3">
            <a:schemeClr val="accent6"/>
          </a:effectRef>
          <a:fontRef idx="minor">
            <a:schemeClr val="lt1"/>
          </a:fontRef>
        </p:style>
        <p:txBody>
          <a:bodyPr wrap="none" lIns="68580" tIns="34290" rIns="68580" bIns="34290">
            <a:spAutoFit/>
          </a:bodyPr>
          <a:lstStyle/>
          <a:p>
            <a:pPr algn="ctr" defTabSz="342900">
              <a:buClrTx/>
            </a:pPr>
            <a:r>
              <a:rPr lang="en-US" sz="3000" b="1" kern="1200" dirty="0">
                <a:ln w="13462">
                  <a:solidFill>
                    <a:prstClr val="white"/>
                  </a:solidFill>
                  <a:prstDash val="solid"/>
                </a:ln>
                <a:solidFill>
                  <a:prstClr val="black">
                    <a:lumMod val="85000"/>
                    <a:lumOff val="15000"/>
                  </a:prstClr>
                </a:solidFill>
                <a:effectLst>
                  <a:outerShdw dist="38100" dir="2700000" algn="bl" rotWithShape="0">
                    <a:srgbClr val="92AA4C"/>
                  </a:outerShdw>
                </a:effectLst>
                <a:latin typeface="Century Gothic" panose="020B0502020202020204"/>
              </a:rPr>
              <a:t>3</a:t>
            </a:r>
          </a:p>
        </p:txBody>
      </p:sp>
      <p:grpSp>
        <p:nvGrpSpPr>
          <p:cNvPr id="30" name="Group 29"/>
          <p:cNvGrpSpPr/>
          <p:nvPr/>
        </p:nvGrpSpPr>
        <p:grpSpPr>
          <a:xfrm>
            <a:off x="1110304" y="4575986"/>
            <a:ext cx="6983115" cy="420370"/>
            <a:chOff x="1110304" y="4553501"/>
            <a:chExt cx="6983115" cy="420370"/>
          </a:xfrm>
        </p:grpSpPr>
        <p:sp>
          <p:nvSpPr>
            <p:cNvPr id="28" name="Text Box 2"/>
            <p:cNvSpPr txBox="1">
              <a:spLocks noChangeArrowheads="1"/>
            </p:cNvSpPr>
            <p:nvPr/>
          </p:nvSpPr>
          <p:spPr bwMode="auto">
            <a:xfrm>
              <a:off x="1110304" y="4553501"/>
              <a:ext cx="2431928" cy="420370"/>
            </a:xfrm>
            <a:prstGeom prst="rect">
              <a:avLst/>
            </a:prstGeom>
            <a:noFill/>
            <a:ln w="9525">
              <a:noFill/>
              <a:miter lim="800000"/>
            </a:ln>
          </p:spPr>
          <p:txBody>
            <a:bodyPr rot="0" vert="horz" wrap="square" lIns="91440" tIns="45720" rIns="91440" bIns="45720" anchor="t" anchorCtr="0">
              <a:spAutoFit/>
            </a:bodyPr>
            <a:lstStyle/>
            <a:p>
              <a:pPr marL="0" marR="0" algn="ctr">
                <a:lnSpc>
                  <a:spcPct val="107000"/>
                </a:lnSpc>
                <a:spcBef>
                  <a:spcPts val="0"/>
                </a:spcBef>
                <a:spcAft>
                  <a:spcPts val="8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Tag tên</a:t>
              </a:r>
            </a:p>
          </p:txBody>
        </p:sp>
        <p:sp>
          <p:nvSpPr>
            <p:cNvPr id="29" name="Text Box 2"/>
            <p:cNvSpPr txBox="1">
              <a:spLocks noChangeArrowheads="1"/>
            </p:cNvSpPr>
            <p:nvPr/>
          </p:nvSpPr>
          <p:spPr bwMode="auto">
            <a:xfrm>
              <a:off x="5661491" y="4553501"/>
              <a:ext cx="2431928" cy="420370"/>
            </a:xfrm>
            <a:prstGeom prst="rect">
              <a:avLst/>
            </a:prstGeom>
            <a:noFill/>
            <a:ln w="9525">
              <a:noFill/>
              <a:miter lim="800000"/>
            </a:ln>
          </p:spPr>
          <p:txBody>
            <a:bodyPr rot="0" vert="horz" wrap="square" lIns="91440" tIns="45720" rIns="91440" bIns="45720" anchor="t" anchorCtr="0">
              <a:spAutoFit/>
            </a:bodyPr>
            <a:lstStyle/>
            <a:p>
              <a:pPr marL="0" marR="0" algn="ctr">
                <a:lnSpc>
                  <a:spcPct val="107000"/>
                </a:lnSpc>
                <a:spcBef>
                  <a:spcPts val="0"/>
                </a:spcBef>
                <a:spcAft>
                  <a:spcPts val="8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Túi Tote</a:t>
              </a:r>
            </a:p>
          </p:txBody>
        </p:sp>
      </p:grpSp>
      <p:pic>
        <p:nvPicPr>
          <p:cNvPr id="2" name="Picture 1"/>
          <p:cNvPicPr/>
          <p:nvPr/>
        </p:nvPicPr>
        <p:blipFill>
          <a:blip r:embed="rId2"/>
        </p:blipFill>
        <p:spPr>
          <a:xfrm>
            <a:off x="804545" y="1304290"/>
            <a:ext cx="3063240" cy="3338830"/>
          </a:xfrm>
          <a:prstGeom prst="rect">
            <a:avLst/>
          </a:prstGeom>
        </p:spPr>
      </p:pic>
      <p:pic>
        <p:nvPicPr>
          <p:cNvPr id="3" name="Picture 2"/>
          <p:cNvPicPr/>
          <p:nvPr/>
        </p:nvPicPr>
        <p:blipFill>
          <a:blip r:embed="rId3"/>
        </p:blipFill>
        <p:spPr>
          <a:xfrm>
            <a:off x="5118735" y="294005"/>
            <a:ext cx="3354705" cy="3990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309112" y="3312177"/>
            <a:ext cx="6884773" cy="420370"/>
            <a:chOff x="1394643" y="4052406"/>
            <a:chExt cx="6884773" cy="420370"/>
          </a:xfrm>
        </p:grpSpPr>
        <p:sp>
          <p:nvSpPr>
            <p:cNvPr id="6" name="Text Box 2"/>
            <p:cNvSpPr txBox="1">
              <a:spLocks noChangeArrowheads="1"/>
            </p:cNvSpPr>
            <p:nvPr/>
          </p:nvSpPr>
          <p:spPr bwMode="auto">
            <a:xfrm>
              <a:off x="1394643" y="4052406"/>
              <a:ext cx="2431928" cy="420370"/>
            </a:xfrm>
            <a:prstGeom prst="rect">
              <a:avLst/>
            </a:prstGeom>
            <a:noFill/>
            <a:ln w="9525">
              <a:noFill/>
              <a:miter lim="800000"/>
            </a:ln>
          </p:spPr>
          <p:txBody>
            <a:bodyPr rot="0" vert="horz" wrap="square" lIns="91440" tIns="45720" rIns="91440" bIns="45720" anchor="t" anchorCtr="0">
              <a:spAutoFit/>
            </a:bodyPr>
            <a:lstStyle/>
            <a:p>
              <a:pPr marL="0" marR="0" algn="ctr">
                <a:lnSpc>
                  <a:spcPct val="107000"/>
                </a:lnSpc>
                <a:spcBef>
                  <a:spcPts val="0"/>
                </a:spcBef>
                <a:spcAft>
                  <a:spcPts val="8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Dây cột tóc</a:t>
              </a:r>
            </a:p>
          </p:txBody>
        </p:sp>
        <p:sp>
          <p:nvSpPr>
            <p:cNvPr id="7" name="Text Box 2"/>
            <p:cNvSpPr txBox="1">
              <a:spLocks noChangeArrowheads="1"/>
            </p:cNvSpPr>
            <p:nvPr/>
          </p:nvSpPr>
          <p:spPr bwMode="auto">
            <a:xfrm>
              <a:off x="5847488" y="4052406"/>
              <a:ext cx="2431928" cy="420370"/>
            </a:xfrm>
            <a:prstGeom prst="rect">
              <a:avLst/>
            </a:prstGeom>
            <a:noFill/>
            <a:ln w="9525">
              <a:noFill/>
              <a:miter lim="800000"/>
            </a:ln>
          </p:spPr>
          <p:txBody>
            <a:bodyPr rot="0" vert="horz" wrap="square" lIns="91440" tIns="45720" rIns="91440" bIns="45720" anchor="t" anchorCtr="0">
              <a:spAutoFit/>
            </a:bodyPr>
            <a:lstStyle/>
            <a:p>
              <a:pPr marL="0" marR="0" algn="ctr">
                <a:lnSpc>
                  <a:spcPct val="107000"/>
                </a:lnSpc>
                <a:spcBef>
                  <a:spcPts val="0"/>
                </a:spcBef>
                <a:spcAft>
                  <a:spcPts val="8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Nón Jean</a:t>
              </a:r>
            </a:p>
          </p:txBody>
        </p:sp>
      </p:grpSp>
      <p:pic>
        <p:nvPicPr>
          <p:cNvPr id="2" name="Picture 1"/>
          <p:cNvPicPr/>
          <p:nvPr/>
        </p:nvPicPr>
        <p:blipFill>
          <a:blip r:embed="rId2"/>
        </p:blipFill>
        <p:spPr>
          <a:xfrm>
            <a:off x="394970" y="0"/>
            <a:ext cx="4260215" cy="3225800"/>
          </a:xfrm>
          <a:prstGeom prst="rect">
            <a:avLst/>
          </a:prstGeom>
        </p:spPr>
      </p:pic>
      <p:pic>
        <p:nvPicPr>
          <p:cNvPr id="4" name="Picture 3"/>
          <p:cNvPicPr/>
          <p:nvPr/>
        </p:nvPicPr>
        <p:blipFill>
          <a:blip r:embed="rId3"/>
        </p:blipFill>
        <p:spPr>
          <a:xfrm>
            <a:off x="4744085" y="0"/>
            <a:ext cx="4318000" cy="304355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US"/>
          </a:p>
        </p:txBody>
      </p:sp>
      <p:pic>
        <p:nvPicPr>
          <p:cNvPr id="3" name="Content Placeholder 2" descr="DỤNG CỤ BẮT BẾP"/>
          <p:cNvPicPr>
            <a:picLocks noGrp="1" noChangeAspect="1"/>
          </p:cNvPicPr>
          <p:nvPr>
            <p:ph sz="half" idx="1"/>
          </p:nvPr>
        </p:nvPicPr>
        <p:blipFill>
          <a:blip r:embed="rId2"/>
          <a:srcRect r="8633" b="996"/>
          <a:stretch>
            <a:fillRect/>
          </a:stretch>
        </p:blipFill>
        <p:spPr>
          <a:xfrm>
            <a:off x="3079750" y="142240"/>
            <a:ext cx="2520315" cy="5000625"/>
          </a:xfrm>
          <a:prstGeom prst="rect">
            <a:avLst/>
          </a:prstGeom>
        </p:spPr>
      </p:pic>
      <p:pic>
        <p:nvPicPr>
          <p:cNvPr id="9" name="Content Placeholder 8" descr="TÚI JEAN"/>
          <p:cNvPicPr>
            <a:picLocks noGrp="1" noChangeAspect="1"/>
          </p:cNvPicPr>
          <p:nvPr>
            <p:ph sz="half" idx="2"/>
          </p:nvPr>
        </p:nvPicPr>
        <p:blipFill>
          <a:blip r:embed="rId3"/>
          <a:stretch>
            <a:fillRect/>
          </a:stretch>
        </p:blipFill>
        <p:spPr>
          <a:xfrm>
            <a:off x="405130" y="0"/>
            <a:ext cx="2013585" cy="2833370"/>
          </a:xfrm>
          <a:prstGeom prst="rect">
            <a:avLst/>
          </a:prstGeom>
        </p:spPr>
      </p:pic>
      <p:pic>
        <p:nvPicPr>
          <p:cNvPr id="11" name="Picture 10" descr="GỐI TRANG TRÍ"/>
          <p:cNvPicPr>
            <a:picLocks noChangeAspect="1"/>
          </p:cNvPicPr>
          <p:nvPr/>
        </p:nvPicPr>
        <p:blipFill>
          <a:blip r:embed="rId4"/>
          <a:stretch>
            <a:fillRect/>
          </a:stretch>
        </p:blipFill>
        <p:spPr>
          <a:xfrm>
            <a:off x="5767070" y="736600"/>
            <a:ext cx="3311525" cy="4406265"/>
          </a:xfrm>
          <a:prstGeom prst="rect">
            <a:avLst/>
          </a:prstGeom>
        </p:spPr>
      </p:pic>
      <p:pic>
        <p:nvPicPr>
          <p:cNvPr id="12" name="Picture 11" descr="THẢM JEAN"/>
          <p:cNvPicPr>
            <a:picLocks noChangeAspect="1"/>
          </p:cNvPicPr>
          <p:nvPr/>
        </p:nvPicPr>
        <p:blipFill>
          <a:blip r:embed="rId5"/>
          <a:srcRect t="30595" r="-4963"/>
          <a:stretch>
            <a:fillRect/>
          </a:stretch>
        </p:blipFill>
        <p:spPr>
          <a:xfrm>
            <a:off x="213360" y="2912110"/>
            <a:ext cx="2699385" cy="22313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4" name="Title 3"/>
          <p:cNvSpPr>
            <a:spLocks noGrp="1"/>
          </p:cNvSpPr>
          <p:nvPr>
            <p:ph type="ctrTitle"/>
          </p:nvPr>
        </p:nvSpPr>
        <p:spPr>
          <a:xfrm>
            <a:off x="159657" y="111510"/>
            <a:ext cx="8853714" cy="783900"/>
          </a:xfrm>
        </p:spPr>
        <p:txBody>
          <a:bodyPr/>
          <a:lstStyle/>
          <a:p>
            <a:r>
              <a:rPr lang="en-US" sz="3200" b="1" dirty="0"/>
              <a:t>TRÊN THỊ TRƯỜNG HIỆN NAY CÓ GÌ?</a:t>
            </a:r>
          </a:p>
        </p:txBody>
      </p:sp>
      <p:cxnSp>
        <p:nvCxnSpPr>
          <p:cNvPr id="10" name="Straight Connector 9"/>
          <p:cNvCxnSpPr/>
          <p:nvPr/>
        </p:nvCxnSpPr>
        <p:spPr>
          <a:xfrm>
            <a:off x="2474686" y="892631"/>
            <a:ext cx="6669314" cy="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2" name="Text Box 1"/>
          <p:cNvSpPr txBox="1"/>
          <p:nvPr/>
        </p:nvSpPr>
        <p:spPr>
          <a:xfrm>
            <a:off x="159385" y="892810"/>
            <a:ext cx="7560945" cy="1223645"/>
          </a:xfrm>
          <a:prstGeom prst="rect">
            <a:avLst/>
          </a:prstGeom>
          <a:noFill/>
        </p:spPr>
        <p:txBody>
          <a:bodyPr wrap="square" rtlCol="0">
            <a:noAutofit/>
          </a:bodyPr>
          <a:lstStyle/>
          <a:p>
            <a:r>
              <a:rPr lang="en-US" sz="1800">
                <a:solidFill>
                  <a:schemeClr val="accent1"/>
                </a:solidFill>
              </a:rPr>
              <a:t>-Các doanh nghiệp tái chế quần áo và vải: Những công ty chuyên thu gom, tái chế và sản xuất sản phẩm mới từ vải denim cũ</a:t>
            </a:r>
          </a:p>
          <a:p>
            <a:r>
              <a:rPr lang="en-US" sz="1800">
                <a:solidFill>
                  <a:schemeClr val="accent1"/>
                </a:solidFill>
              </a:rPr>
              <a:t> Ví dụ: Eileen Fisher, Mud Jeans, Kuyichi, Ecoalf</a:t>
            </a:r>
          </a:p>
          <a:p>
            <a:r>
              <a:rPr lang="en-US" sz="1800">
                <a:solidFill>
                  <a:schemeClr val="accent1"/>
                </a:solidFill>
              </a:rPr>
              <a:t>- Các tổ chức phi lợi nhuận và cộng đồng: Các nhóm cộng đồng, tổ chức phi lợi nhuận thu gom và tái chế quần áo cũ</a:t>
            </a:r>
          </a:p>
        </p:txBody>
      </p:sp>
      <p:pic>
        <p:nvPicPr>
          <p:cNvPr id="3" name="Picture 2"/>
          <p:cNvPicPr/>
          <p:nvPr/>
        </p:nvPicPr>
        <p:blipFill>
          <a:blip r:embed="rId3"/>
        </p:blipFill>
        <p:spPr>
          <a:xfrm>
            <a:off x="3546475" y="2333625"/>
            <a:ext cx="5385435" cy="281114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p:nvPr/>
        </p:nvSpPr>
        <p:spPr>
          <a:xfrm>
            <a:off x="1226456" y="38938"/>
            <a:ext cx="7257977" cy="783900"/>
          </a:xfrm>
          <a:prstGeom prst="rect">
            <a:avLst/>
          </a:prstGeom>
          <a:solidFill>
            <a:schemeClr val="accent2">
              <a:lumMod val="40000"/>
              <a:lumOff val="60000"/>
            </a:schemeClr>
          </a:solidFill>
        </p:spPr>
        <p:txBody>
          <a:bodyPr vert="horz" lIns="91440" tIns="45720" rIns="91440" bIns="45720" rtlCol="0" anchor="t">
            <a:norm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buClrTx/>
              <a:buFontTx/>
            </a:pPr>
            <a:r>
              <a:rPr lang="en-US" sz="4400" b="1" dirty="0">
                <a:solidFill>
                  <a:schemeClr val="accent1"/>
                </a:solidFill>
                <a:latin typeface="Arial" panose="020B0604020202020204" pitchFamily="34" charset="0"/>
                <a:cs typeface="Arial" panose="020B0604020202020204" pitchFamily="34" charset="0"/>
              </a:rPr>
              <a:t>ĐẾN VỚI “JEAN TÁI CHẾ”</a:t>
            </a:r>
          </a:p>
        </p:txBody>
      </p:sp>
      <p:sp>
        <p:nvSpPr>
          <p:cNvPr id="5" name="TextBox 4"/>
          <p:cNvSpPr txBox="1"/>
          <p:nvPr/>
        </p:nvSpPr>
        <p:spPr>
          <a:xfrm>
            <a:off x="355601" y="877761"/>
            <a:ext cx="8824685" cy="829945"/>
          </a:xfrm>
          <a:prstGeom prst="rect">
            <a:avLst/>
          </a:prstGeom>
          <a:noFill/>
        </p:spPr>
        <p:txBody>
          <a:bodyPr wrap="square">
            <a:spAutoFit/>
          </a:bodyPr>
          <a:lstStyle/>
          <a:p>
            <a:pPr algn="ctr"/>
            <a:r>
              <a:rPr lang="en-US" sz="2400" dirty="0"/>
              <a:t> Khách hàng sẽ có được những sản phẩm hoàn chỉnh với nhiều ưu điểm như:</a:t>
            </a:r>
          </a:p>
        </p:txBody>
      </p:sp>
      <p:sp>
        <p:nvSpPr>
          <p:cNvPr id="7" name="TextBox 6"/>
          <p:cNvSpPr txBox="1"/>
          <p:nvPr/>
        </p:nvSpPr>
        <p:spPr>
          <a:xfrm>
            <a:off x="640624" y="1893069"/>
            <a:ext cx="8055429" cy="2856230"/>
          </a:xfrm>
          <a:prstGeom prst="rect">
            <a:avLst/>
          </a:prstGeom>
          <a:noFill/>
        </p:spPr>
        <p:txBody>
          <a:bodyPr wrap="square">
            <a:spAutoFit/>
          </a:bodyPr>
          <a:lstStyle/>
          <a:p>
            <a:pPr marL="342900" marR="0" lvl="0" indent="-342900" algn="just">
              <a:lnSpc>
                <a:spcPct val="107000"/>
              </a:lnSpc>
              <a:spcBef>
                <a:spcPts val="0"/>
              </a:spcBef>
              <a:spcAft>
                <a:spcPts val="0"/>
              </a:spcAft>
              <a:buFont typeface="Times New Roman" panose="02020603050405020304" pitchFamily="18" charset="0"/>
              <a:buChar char="-"/>
              <a:tabLst>
                <a:tab pos="571500" algn="l"/>
              </a:tabLs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Sử dụng tối ưu hóa một chiếc quần Jean để làm ra nhiều sản phẩm cùng một bộ</a:t>
            </a:r>
          </a:p>
          <a:p>
            <a:pPr marL="342900" marR="0" lvl="0" indent="-342900" algn="just">
              <a:lnSpc>
                <a:spcPct val="107000"/>
              </a:lnSpc>
              <a:spcBef>
                <a:spcPts val="0"/>
              </a:spcBef>
              <a:spcAft>
                <a:spcPts val="0"/>
              </a:spcAft>
              <a:buFont typeface="Times New Roman" panose="02020603050405020304" pitchFamily="18" charset="0"/>
              <a:buChar char="-"/>
              <a:tabLst>
                <a:tab pos="571500" algn="l"/>
              </a:tabLs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Tạo ra các sản phẩm độc đáo bằng cách vẽ lên sản phẩm</a:t>
            </a:r>
          </a:p>
          <a:p>
            <a:pPr marL="342900" marR="0" lvl="0" indent="-342900" algn="just">
              <a:lnSpc>
                <a:spcPct val="107000"/>
              </a:lnSpc>
              <a:spcBef>
                <a:spcPts val="0"/>
              </a:spcBef>
              <a:spcAft>
                <a:spcPts val="0"/>
              </a:spcAft>
              <a:buFont typeface="Times New Roman" panose="02020603050405020304" pitchFamily="18" charset="0"/>
              <a:buChar char="-"/>
              <a:tabLst>
                <a:tab pos="571500" algn="l"/>
              </a:tabLs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Chia sẻ, trao đổi và truyền cảm hứng sáng tạo với những người khác</a:t>
            </a:r>
          </a:p>
          <a:p>
            <a:pPr marL="342900" marR="0" lvl="0" indent="-342900" algn="just">
              <a:lnSpc>
                <a:spcPct val="107000"/>
              </a:lnSpc>
              <a:spcBef>
                <a:spcPts val="0"/>
              </a:spcBef>
              <a:spcAft>
                <a:spcPts val="0"/>
              </a:spcAft>
              <a:buFont typeface="Times New Roman" panose="02020603050405020304" pitchFamily="18" charset="0"/>
              <a:buChar char="-"/>
              <a:tabLst>
                <a:tab pos="571500" algn="l"/>
              </a:tabLs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Thể hiện phong cách, cá tính, và sở thích của bản thân</a:t>
            </a:r>
          </a:p>
          <a:p>
            <a:pPr marL="342900" marR="0" lvl="0" indent="-342900" algn="just">
              <a:lnSpc>
                <a:spcPct val="107000"/>
              </a:lnSpc>
              <a:spcBef>
                <a:spcPts val="0"/>
              </a:spcBef>
              <a:spcAft>
                <a:spcPts val="0"/>
              </a:spcAft>
              <a:buFont typeface="Times New Roman" panose="02020603050405020304" pitchFamily="18" charset="0"/>
              <a:buChar char="-"/>
              <a:tabLst>
                <a:tab pos="571500" algn="l"/>
              </a:tabLs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Tiết kiệm chi phí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ppt_x"/>
                                          </p:val>
                                        </p:tav>
                                        <p:tav tm="100000">
                                          <p:val>
                                            <p:strVal val="#ppt_x"/>
                                          </p:val>
                                        </p:tav>
                                      </p:tavLst>
                                    </p:anim>
                                    <p:anim calcmode="lin" valueType="num">
                                      <p:cBhvr additive="base">
                                        <p:cTn id="8"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0" fill="hold"/>
                                        <p:tgtEl>
                                          <p:spTgt spid="7"/>
                                        </p:tgtEl>
                                        <p:attrNameLst>
                                          <p:attrName>ppt_x</p:attrName>
                                        </p:attrNameLst>
                                      </p:cBhvr>
                                      <p:tavLst>
                                        <p:tav tm="0">
                                          <p:val>
                                            <p:strVal val="#ppt_x"/>
                                          </p:val>
                                        </p:tav>
                                        <p:tav tm="100000">
                                          <p:val>
                                            <p:strVal val="#ppt_x"/>
                                          </p:val>
                                        </p:tav>
                                      </p:tavLst>
                                    </p:anim>
                                    <p:anim calcmode="lin" valueType="num">
                                      <p:cBhvr additive="base">
                                        <p:cTn id="14"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p:nvPr/>
        </p:nvSpPr>
        <p:spPr>
          <a:xfrm>
            <a:off x="1219201" y="329224"/>
            <a:ext cx="7924799" cy="783900"/>
          </a:xfrm>
          <a:prstGeom prst="rect">
            <a:avLst/>
          </a:prstGeom>
          <a:solidFill>
            <a:schemeClr val="bg2">
              <a:lumMod val="90000"/>
            </a:schemeClr>
          </a:solidFill>
        </p:spPr>
        <p:txBody>
          <a:bodyPr vert="horz" lIns="91440" tIns="45720" rIns="91440" bIns="45720" rtlCol="0" anchor="ctr">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342900" rtl="0" eaLnBrk="1" fontAlgn="auto" latinLnBrk="0" hangingPunct="1">
              <a:lnSpc>
                <a:spcPct val="100000"/>
              </a:lnSpc>
              <a:spcBef>
                <a:spcPct val="0"/>
              </a:spcBef>
              <a:spcAft>
                <a:spcPts val="0"/>
              </a:spcAft>
              <a:buClrTx/>
              <a:buSzTx/>
              <a:buFontTx/>
              <a:buNone/>
              <a:defRPr/>
            </a:pPr>
            <a:r>
              <a:rPr kumimoji="0" lang="en-US" sz="3300" b="1" i="0" u="none" strike="noStrike" kern="1200" cap="none" spc="0" normalizeH="0" baseline="0" noProof="0" dirty="0">
                <a:ln>
                  <a:noFill/>
                </a:ln>
                <a:solidFill>
                  <a:srgbClr val="A53010"/>
                </a:solidFill>
                <a:effectLst/>
                <a:uLnTx/>
                <a:uFillTx/>
                <a:latin typeface="Arial" panose="020B0604020202020204" pitchFamily="34" charset="0"/>
                <a:ea typeface="+mj-ea"/>
                <a:cs typeface="Arial" panose="020B0604020202020204" pitchFamily="34" charset="0"/>
                <a:sym typeface="Arial" panose="020B0604020202020204"/>
              </a:rPr>
              <a:t>HƯỚNG PHÁT TRIỂN “JEAN TÁI CHẾ”</a:t>
            </a:r>
          </a:p>
        </p:txBody>
      </p:sp>
      <p:grpSp>
        <p:nvGrpSpPr>
          <p:cNvPr id="11" name="Group 10"/>
          <p:cNvGrpSpPr/>
          <p:nvPr/>
        </p:nvGrpSpPr>
        <p:grpSpPr>
          <a:xfrm>
            <a:off x="1433609" y="4307962"/>
            <a:ext cx="6563099" cy="875885"/>
            <a:chOff x="1433609" y="4307962"/>
            <a:chExt cx="6563099" cy="875885"/>
          </a:xfrm>
        </p:grpSpPr>
        <p:sp>
          <p:nvSpPr>
            <p:cNvPr id="6" name="Text Box 2"/>
            <p:cNvSpPr txBox="1">
              <a:spLocks noChangeArrowheads="1"/>
            </p:cNvSpPr>
            <p:nvPr/>
          </p:nvSpPr>
          <p:spPr bwMode="auto">
            <a:xfrm>
              <a:off x="1433609" y="4763477"/>
              <a:ext cx="1892978" cy="420370"/>
            </a:xfrm>
            <a:prstGeom prst="rect">
              <a:avLst/>
            </a:prstGeom>
            <a:noFill/>
            <a:ln w="9525">
              <a:noFill/>
              <a:miter lim="800000"/>
            </a:ln>
          </p:spPr>
          <p:txBody>
            <a:bodyPr rot="0" vert="horz" wrap="square" lIns="91440" tIns="45720" rIns="91440" bIns="45720" anchor="t" anchorCtr="0">
              <a:spAutoFit/>
            </a:bodyPr>
            <a:lstStyle/>
            <a:p>
              <a:pPr marL="0" marR="0" algn="ctr">
                <a:lnSpc>
                  <a:spcPct val="107000"/>
                </a:lnSpc>
                <a:spcBef>
                  <a:spcPts val="0"/>
                </a:spcBef>
                <a:spcAft>
                  <a:spcPts val="8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Cùng một bộ</a:t>
              </a:r>
            </a:p>
          </p:txBody>
        </p:sp>
        <p:sp>
          <p:nvSpPr>
            <p:cNvPr id="10" name="Text Box 2"/>
            <p:cNvSpPr txBox="1">
              <a:spLocks noChangeArrowheads="1"/>
            </p:cNvSpPr>
            <p:nvPr/>
          </p:nvSpPr>
          <p:spPr bwMode="auto">
            <a:xfrm>
              <a:off x="5753267" y="4307962"/>
              <a:ext cx="2243441" cy="749300"/>
            </a:xfrm>
            <a:prstGeom prst="rect">
              <a:avLst/>
            </a:prstGeom>
            <a:noFill/>
            <a:ln w="9525">
              <a:noFill/>
              <a:miter lim="800000"/>
            </a:ln>
          </p:spPr>
          <p:txBody>
            <a:bodyPr rot="0" vert="horz" wrap="square" lIns="91440" tIns="45720" rIns="91440" bIns="45720" anchor="t" anchorCtr="0">
              <a:spAutoFit/>
            </a:bodyPr>
            <a:lstStyle/>
            <a:p>
              <a:pPr marL="0" marR="0" algn="ctr">
                <a:lnSpc>
                  <a:spcPct val="107000"/>
                </a:lnSpc>
                <a:spcBef>
                  <a:spcPts val="0"/>
                </a:spcBef>
                <a:spcAft>
                  <a:spcPts val="800"/>
                </a:spcAft>
              </a:pP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Sản phẩm có dấu ấn riêng, độc đáo</a:t>
              </a:r>
            </a:p>
          </p:txBody>
        </p:sp>
      </p:grpSp>
      <p:pic>
        <p:nvPicPr>
          <p:cNvPr id="12" name="Picture 5" descr="IMG_256"/>
          <p:cNvPicPr>
            <a:picLocks noChangeAspect="1"/>
          </p:cNvPicPr>
          <p:nvPr/>
        </p:nvPicPr>
        <p:blipFill>
          <a:blip r:embed="rId2"/>
          <a:stretch>
            <a:fillRect/>
          </a:stretch>
        </p:blipFill>
        <p:spPr>
          <a:xfrm>
            <a:off x="1029335" y="1082675"/>
            <a:ext cx="2860040" cy="3568065"/>
          </a:xfrm>
          <a:prstGeom prst="rect">
            <a:avLst/>
          </a:prstGeom>
          <a:noFill/>
          <a:ln w="9525">
            <a:noFill/>
          </a:ln>
        </p:spPr>
      </p:pic>
      <p:pic>
        <p:nvPicPr>
          <p:cNvPr id="14" name="Picture 7" descr="IMG_256"/>
          <p:cNvPicPr>
            <a:picLocks noChangeAspect="1"/>
          </p:cNvPicPr>
          <p:nvPr/>
        </p:nvPicPr>
        <p:blipFill>
          <a:blip r:embed="rId3"/>
          <a:stretch>
            <a:fillRect/>
          </a:stretch>
        </p:blipFill>
        <p:spPr>
          <a:xfrm>
            <a:off x="5290503" y="1113155"/>
            <a:ext cx="3168015" cy="29540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A90B7A6-492C-E7D5-030B-F64779C14E16}"/>
              </a:ext>
            </a:extLst>
          </p:cNvPr>
          <p:cNvSpPr/>
          <p:nvPr/>
        </p:nvSpPr>
        <p:spPr>
          <a:xfrm>
            <a:off x="1233714" y="580569"/>
            <a:ext cx="5754915" cy="1444173"/>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panose="020B0604020202020204"/>
              <a:buNone/>
              <a:tabLst>
                <a:tab pos="228600" algn="l"/>
              </a:tabLst>
              <a:defRPr/>
            </a:pPr>
            <a:r>
              <a:rPr kumimoji="0" lang="en-US" sz="4800" b="1" i="0" u="none" strike="noStrike" kern="0" cap="none" spc="0" normalizeH="0" baseline="0" noProof="0" dirty="0">
                <a:ln>
                  <a:noFill/>
                </a:ln>
                <a:solidFill>
                  <a:srgbClr val="A53010"/>
                </a:solidFill>
                <a:effectLst/>
                <a:uLnTx/>
                <a:uFillTx/>
                <a:latin typeface="Arial" panose="020B0604020202020204" pitchFamily="34" charset="0"/>
                <a:ea typeface="Calibri" panose="020F0502020204030204" pitchFamily="34" charset="0"/>
                <a:cs typeface="Arial" panose="020B0604020202020204" pitchFamily="34" charset="0"/>
                <a:sym typeface="Arial" panose="020B0604020202020204"/>
              </a:rPr>
              <a:t>CƠ CẤU CHI PHÍ</a:t>
            </a:r>
            <a:endParaRPr kumimoji="0" lang="en-US" sz="4800" b="0" i="0" u="none" strike="noStrike" kern="0" cap="none" spc="0" normalizeH="0" baseline="0" noProof="0" dirty="0">
              <a:ln>
                <a:noFill/>
              </a:ln>
              <a:solidFill>
                <a:srgbClr val="A53010"/>
              </a:solidFill>
              <a:effectLst/>
              <a:uLnTx/>
              <a:uFillTx/>
              <a:latin typeface="Arial" panose="020B0604020202020204" pitchFamily="34" charset="0"/>
              <a:ea typeface="Calibri" panose="020F0502020204030204" pitchFamily="34" charset="0"/>
              <a:cs typeface="Arial" panose="020B0604020202020204" pitchFamily="34" charset="0"/>
              <a:sym typeface="Arial" panose="020B0604020202020204"/>
            </a:endParaRPr>
          </a:p>
        </p:txBody>
      </p:sp>
    </p:spTree>
    <p:extLst>
      <p:ext uri="{BB962C8B-B14F-4D97-AF65-F5344CB8AC3E}">
        <p14:creationId xmlns:p14="http://schemas.microsoft.com/office/powerpoint/2010/main" val="3676226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A90B7A6-492C-E7D5-030B-F64779C14E16}"/>
              </a:ext>
            </a:extLst>
          </p:cNvPr>
          <p:cNvSpPr/>
          <p:nvPr/>
        </p:nvSpPr>
        <p:spPr>
          <a:xfrm>
            <a:off x="1226457" y="166913"/>
            <a:ext cx="6270172" cy="587830"/>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algn="ctr">
              <a:spcBef>
                <a:spcPts val="0"/>
              </a:spcBef>
              <a:spcAft>
                <a:spcPts val="0"/>
              </a:spcAft>
              <a:buSzPts val="1400"/>
              <a:tabLst>
                <a:tab pos="228600" algn="l"/>
              </a:tabLst>
            </a:pPr>
            <a:r>
              <a:rPr lang="en-US" sz="33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CHI PHÍ ĐẦU TƯ SẢN PHẨM</a:t>
            </a:r>
            <a:endParaRPr lang="en-US" sz="3300" dirty="0">
              <a:solidFill>
                <a:schemeClr val="accent1"/>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89FCC685-B1CC-92A8-E4CD-E870A8CB657D}"/>
              </a:ext>
            </a:extLst>
          </p:cNvPr>
          <p:cNvPicPr>
            <a:picLocks noChangeAspect="1"/>
          </p:cNvPicPr>
          <p:nvPr/>
        </p:nvPicPr>
        <p:blipFill>
          <a:blip r:embed="rId2"/>
          <a:stretch>
            <a:fillRect/>
          </a:stretch>
        </p:blipFill>
        <p:spPr>
          <a:xfrm>
            <a:off x="1658873" y="2629173"/>
            <a:ext cx="6363281" cy="2478042"/>
          </a:xfrm>
          <a:prstGeom prst="rect">
            <a:avLst/>
          </a:prstGeom>
        </p:spPr>
      </p:pic>
      <p:grpSp>
        <p:nvGrpSpPr>
          <p:cNvPr id="6" name="Group 5">
            <a:extLst>
              <a:ext uri="{FF2B5EF4-FFF2-40B4-BE49-F238E27FC236}">
                <a16:creationId xmlns:a16="http://schemas.microsoft.com/office/drawing/2014/main" id="{2D313027-6E20-D297-759C-CD0949FE979E}"/>
              </a:ext>
            </a:extLst>
          </p:cNvPr>
          <p:cNvGrpSpPr/>
          <p:nvPr/>
        </p:nvGrpSpPr>
        <p:grpSpPr>
          <a:xfrm>
            <a:off x="2270351" y="776515"/>
            <a:ext cx="5140325" cy="1859915"/>
            <a:chOff x="0" y="0"/>
            <a:chExt cx="5140498" cy="1859915"/>
          </a:xfrm>
        </p:grpSpPr>
        <p:pic>
          <p:nvPicPr>
            <p:cNvPr id="7" name="Picture 6">
              <a:extLst>
                <a:ext uri="{FF2B5EF4-FFF2-40B4-BE49-F238E27FC236}">
                  <a16:creationId xmlns:a16="http://schemas.microsoft.com/office/drawing/2014/main" id="{4823AD03-0782-6CBD-93F4-778D5DF6A2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1155"/>
              <a:ext cx="1658620" cy="1675130"/>
            </a:xfrm>
            <a:prstGeom prst="rect">
              <a:avLst/>
            </a:prstGeom>
          </p:spPr>
        </p:pic>
        <p:pic>
          <p:nvPicPr>
            <p:cNvPr id="8" name="Picture 7">
              <a:extLst>
                <a:ext uri="{FF2B5EF4-FFF2-40B4-BE49-F238E27FC236}">
                  <a16:creationId xmlns:a16="http://schemas.microsoft.com/office/drawing/2014/main" id="{974D1CA9-FF28-FE49-908C-F19E993541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0294" y="0"/>
              <a:ext cx="1143000" cy="1859915"/>
            </a:xfrm>
            <a:prstGeom prst="rect">
              <a:avLst/>
            </a:prstGeom>
          </p:spPr>
        </p:pic>
        <p:pic>
          <p:nvPicPr>
            <p:cNvPr id="9" name="Picture 8">
              <a:extLst>
                <a:ext uri="{FF2B5EF4-FFF2-40B4-BE49-F238E27FC236}">
                  <a16:creationId xmlns:a16="http://schemas.microsoft.com/office/drawing/2014/main" id="{03BF98B8-12E9-E698-6A06-BBCE541D46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8218" y="185437"/>
              <a:ext cx="1732280" cy="1464310"/>
            </a:xfrm>
            <a:prstGeom prst="rect">
              <a:avLst/>
            </a:prstGeom>
          </p:spPr>
        </p:pic>
      </p:grpSp>
    </p:spTree>
    <p:extLst>
      <p:ext uri="{BB962C8B-B14F-4D97-AF65-F5344CB8AC3E}">
        <p14:creationId xmlns:p14="http://schemas.microsoft.com/office/powerpoint/2010/main" val="3089848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2FB2314-0997-7BC8-1788-A8EAD1A65786}"/>
              </a:ext>
            </a:extLst>
          </p:cNvPr>
          <p:cNvSpPr txBox="1"/>
          <p:nvPr/>
        </p:nvSpPr>
        <p:spPr>
          <a:xfrm>
            <a:off x="1432279" y="34989"/>
            <a:ext cx="7566342" cy="460895"/>
          </a:xfrm>
          <a:prstGeom prst="rect">
            <a:avLst/>
          </a:prstGeom>
          <a:noFill/>
        </p:spPr>
        <p:txBody>
          <a:bodyPr wrap="square">
            <a:spAutoFit/>
          </a:bodyPr>
          <a:lstStyle/>
          <a:p>
            <a:pPr marL="0" marR="0">
              <a:lnSpc>
                <a:spcPct val="107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Dự</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kiến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giá</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NVL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tăng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so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trước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5%</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5" name="Picture 14">
            <a:extLst>
              <a:ext uri="{FF2B5EF4-FFF2-40B4-BE49-F238E27FC236}">
                <a16:creationId xmlns:a16="http://schemas.microsoft.com/office/drawing/2014/main" id="{930843E9-5450-6DC7-FA60-3F1B69BCE827}"/>
              </a:ext>
            </a:extLst>
          </p:cNvPr>
          <p:cNvPicPr>
            <a:picLocks noChangeAspect="1"/>
          </p:cNvPicPr>
          <p:nvPr/>
        </p:nvPicPr>
        <p:blipFill>
          <a:blip r:embed="rId2"/>
          <a:stretch>
            <a:fillRect/>
          </a:stretch>
        </p:blipFill>
        <p:spPr>
          <a:xfrm>
            <a:off x="1432279" y="633884"/>
            <a:ext cx="7634912" cy="4431599"/>
          </a:xfrm>
          <a:prstGeom prst="rect">
            <a:avLst/>
          </a:prstGeom>
        </p:spPr>
      </p:pic>
    </p:spTree>
    <p:extLst>
      <p:ext uri="{BB962C8B-B14F-4D97-AF65-F5344CB8AC3E}">
        <p14:creationId xmlns:p14="http://schemas.microsoft.com/office/powerpoint/2010/main" val="2245016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4" name="Rectangle 3"/>
          <p:cNvSpPr/>
          <p:nvPr/>
        </p:nvSpPr>
        <p:spPr>
          <a:xfrm>
            <a:off x="2076765" y="223619"/>
            <a:ext cx="4990469" cy="646331"/>
          </a:xfrm>
          <a:prstGeom prst="rect">
            <a:avLst/>
          </a:prstGeom>
        </p:spPr>
        <p:txBody>
          <a:bodyPr wrap="none">
            <a:spAutoFit/>
          </a:bodyPr>
          <a:lstStyle/>
          <a:p>
            <a:pPr algn="ctr"/>
            <a:r>
              <a:rPr lang="en-GB" sz="3600" b="1" dirty="0">
                <a:solidFill>
                  <a:schemeClr val="tx2"/>
                </a:solidFill>
                <a:latin typeface="Cinzel"/>
              </a:rPr>
              <a:t>NHÓM CHÚNG EM </a:t>
            </a:r>
            <a:r>
              <a:rPr lang="vi-VN" sz="3600" b="1" dirty="0">
                <a:solidFill>
                  <a:schemeClr val="tx2"/>
                </a:solidFill>
                <a:latin typeface="Cinzel"/>
              </a:rPr>
              <a:t>GỒM </a:t>
            </a:r>
            <a:endParaRPr lang="en-GB" sz="3600" b="1" dirty="0">
              <a:solidFill>
                <a:schemeClr val="tx2"/>
              </a:solidFill>
              <a:latin typeface="Cinzel"/>
            </a:endParaRPr>
          </a:p>
        </p:txBody>
      </p:sp>
      <p:grpSp>
        <p:nvGrpSpPr>
          <p:cNvPr id="2" name="Group 1"/>
          <p:cNvGrpSpPr/>
          <p:nvPr/>
        </p:nvGrpSpPr>
        <p:grpSpPr>
          <a:xfrm>
            <a:off x="1773478" y="3005909"/>
            <a:ext cx="6450743" cy="1813379"/>
            <a:chOff x="2688296" y="2995540"/>
            <a:chExt cx="4280497" cy="1813633"/>
          </a:xfrm>
        </p:grpSpPr>
        <p:sp>
          <p:nvSpPr>
            <p:cNvPr id="18" name="Google Shape;484;p45"/>
            <p:cNvSpPr txBox="1"/>
            <p:nvPr/>
          </p:nvSpPr>
          <p:spPr>
            <a:xfrm>
              <a:off x="2688296" y="2995540"/>
              <a:ext cx="1749186" cy="1797515"/>
            </a:xfrm>
            <a:prstGeom prst="rect">
              <a:avLst/>
            </a:prstGeom>
            <a:noFill/>
            <a:ln>
              <a:noFill/>
            </a:ln>
          </p:spPr>
          <p:txBody>
            <a:bodyPr spcFirstLastPara="1" wrap="square" lIns="0" tIns="0" rIns="0" bIns="0" anchor="t" anchorCtr="0">
              <a:noAutofit/>
            </a:bodyPr>
            <a:lstStyle/>
            <a:p>
              <a:pPr algn="ctr"/>
              <a:r>
                <a:rPr lang="en-US" altLang="en-GB" sz="1600" b="1" dirty="0">
                  <a:solidFill>
                    <a:schemeClr val="accent2">
                      <a:lumMod val="75000"/>
                    </a:schemeClr>
                  </a:solidFill>
                  <a:latin typeface="Cinzel"/>
                  <a:ea typeface="Montserrat"/>
                  <a:cs typeface="Montserrat"/>
                  <a:sym typeface="Montserrat"/>
                </a:rPr>
                <a:t>Nguyễn Nhựt Quang</a:t>
              </a:r>
            </a:p>
            <a:p>
              <a:pPr algn="ctr"/>
              <a:endParaRPr lang="vi-VN" sz="1600" b="1" dirty="0">
                <a:solidFill>
                  <a:schemeClr val="accent1"/>
                </a:solidFill>
                <a:latin typeface="Cinzel"/>
                <a:ea typeface="Montserrat"/>
                <a:cs typeface="Montserrat"/>
                <a:sym typeface="Montserrat"/>
              </a:endParaRPr>
            </a:p>
            <a:p>
              <a:pPr marL="0" indent="0" algn="ctr">
                <a:buFont typeface="Arial" panose="020B0604020202020204" pitchFamily="34" charset="0"/>
                <a:buNone/>
              </a:pPr>
              <a:r>
                <a:rPr lang="vi-VN" sz="1600" dirty="0">
                  <a:solidFill>
                    <a:schemeClr val="accent1"/>
                  </a:solidFill>
                  <a:latin typeface="Cinzel"/>
                  <a:ea typeface="Montserrat"/>
                  <a:cs typeface="Montserrat"/>
                  <a:sym typeface="Montserrat"/>
                </a:rPr>
                <a:t>Trình bày dự án</a:t>
              </a:r>
            </a:p>
            <a:p>
              <a:pPr marL="0" indent="0" algn="ctr">
                <a:buFont typeface="Arial" panose="020B0604020202020204" pitchFamily="34" charset="0"/>
                <a:buNone/>
              </a:pPr>
              <a:r>
                <a:rPr sz="1600" dirty="0">
                  <a:solidFill>
                    <a:schemeClr val="accent1"/>
                  </a:solidFill>
                  <a:latin typeface="Cinzel"/>
                  <a:ea typeface="Montserrat"/>
                  <a:cs typeface="Montserrat"/>
                  <a:sym typeface="Montserrat"/>
                </a:rPr>
                <a:t>Triển khai sản xuất</a:t>
              </a:r>
            </a:p>
            <a:p>
              <a:pPr marL="0" indent="0" algn="ctr">
                <a:buFont typeface="Arial" panose="020B0604020202020204" pitchFamily="34" charset="0"/>
                <a:buNone/>
              </a:pPr>
              <a:r>
                <a:rPr sz="1600" dirty="0">
                  <a:solidFill>
                    <a:schemeClr val="accent1"/>
                  </a:solidFill>
                  <a:latin typeface="Cinzel"/>
                  <a:ea typeface="Montserrat"/>
                  <a:cs typeface="Montserrat"/>
                  <a:sym typeface="Montserrat"/>
                </a:rPr>
                <a:t>Thiết kế rập, may mẫu.</a:t>
              </a:r>
            </a:p>
            <a:p>
              <a:pPr marL="0" indent="0" algn="ctr">
                <a:buFont typeface="Arial" panose="020B0604020202020204" pitchFamily="34" charset="0"/>
                <a:buNone/>
              </a:pPr>
              <a:r>
                <a:rPr sz="1600" dirty="0">
                  <a:solidFill>
                    <a:schemeClr val="accent1"/>
                  </a:solidFill>
                  <a:latin typeface="Cinzel"/>
                  <a:ea typeface="Montserrat"/>
                  <a:cs typeface="Montserrat"/>
                  <a:sym typeface="Montserrat"/>
                </a:rPr>
                <a:t>Tìm hiểu về thị trường mua bán</a:t>
              </a:r>
            </a:p>
            <a:p>
              <a:pPr algn="ctr"/>
              <a:endParaRPr lang="en-GB" sz="1600" b="1" dirty="0">
                <a:solidFill>
                  <a:schemeClr val="accent2">
                    <a:lumMod val="75000"/>
                  </a:schemeClr>
                </a:solidFill>
                <a:latin typeface="Cinzel"/>
                <a:ea typeface="Montserrat"/>
                <a:cs typeface="Montserrat"/>
                <a:sym typeface="Montserrat"/>
              </a:endParaRPr>
            </a:p>
            <a:p>
              <a:pPr marL="0" lvl="0" indent="0">
                <a:buClr>
                  <a:schemeClr val="tx2"/>
                </a:buClr>
                <a:buFont typeface="Arial" panose="020B0604020202020204" pitchFamily="34" charset="0"/>
                <a:buNone/>
              </a:pPr>
              <a:endParaRPr lang="en-US" sz="1600" dirty="0">
                <a:solidFill>
                  <a:schemeClr val="accent5"/>
                </a:solidFill>
                <a:latin typeface="Cinzel"/>
                <a:ea typeface="Montserrat"/>
                <a:cs typeface="Montserrat"/>
              </a:endParaRPr>
            </a:p>
            <a:p>
              <a:pPr marL="285750" indent="-285750">
                <a:buClr>
                  <a:schemeClr val="accent2">
                    <a:lumMod val="75000"/>
                  </a:schemeClr>
                </a:buClr>
                <a:buFont typeface="Arial" panose="020B0604020202020204" pitchFamily="34" charset="0"/>
                <a:buChar char="•"/>
              </a:pPr>
              <a:endParaRPr lang="vi-VN" sz="1600" dirty="0">
                <a:solidFill>
                  <a:schemeClr val="accent2">
                    <a:lumMod val="75000"/>
                  </a:schemeClr>
                </a:solidFill>
                <a:latin typeface="Cinzel"/>
                <a:ea typeface="Montserrat"/>
                <a:cs typeface="Montserrat"/>
              </a:endParaRPr>
            </a:p>
            <a:p>
              <a:pPr marL="285750" lvl="0" indent="-285750">
                <a:buClr>
                  <a:schemeClr val="accent2">
                    <a:lumMod val="75000"/>
                  </a:schemeClr>
                </a:buClr>
                <a:buFont typeface="Arial" panose="020B0604020202020204" pitchFamily="34" charset="0"/>
                <a:buChar char="•"/>
              </a:pPr>
              <a:endParaRPr lang="en-US" sz="1600" dirty="0">
                <a:solidFill>
                  <a:schemeClr val="accent2">
                    <a:lumMod val="75000"/>
                  </a:schemeClr>
                </a:solidFill>
                <a:latin typeface="Cinzel"/>
                <a:ea typeface="Montserrat"/>
                <a:cs typeface="Montserrat"/>
              </a:endParaRPr>
            </a:p>
          </p:txBody>
        </p:sp>
        <p:sp>
          <p:nvSpPr>
            <p:cNvPr id="19" name="Google Shape;486;p45"/>
            <p:cNvSpPr txBox="1"/>
            <p:nvPr/>
          </p:nvSpPr>
          <p:spPr>
            <a:xfrm>
              <a:off x="4693650" y="3004250"/>
              <a:ext cx="2275143" cy="1804923"/>
            </a:xfrm>
            <a:prstGeom prst="rect">
              <a:avLst/>
            </a:prstGeom>
            <a:noFill/>
            <a:ln>
              <a:noFill/>
            </a:ln>
          </p:spPr>
          <p:txBody>
            <a:bodyPr spcFirstLastPara="1" wrap="square" lIns="0" tIns="0" rIns="0" bIns="0" anchor="t" anchorCtr="0">
              <a:noAutofit/>
            </a:bodyPr>
            <a:lstStyle/>
            <a:p>
              <a:pPr algn="ctr"/>
              <a:r>
                <a:rPr lang="en-US" sz="1600" b="1" dirty="0" err="1">
                  <a:solidFill>
                    <a:schemeClr val="accent2">
                      <a:lumMod val="75000"/>
                    </a:schemeClr>
                  </a:solidFill>
                  <a:latin typeface="Cinzel"/>
                  <a:ea typeface="Montserrat"/>
                  <a:cs typeface="Montserrat"/>
                </a:rPr>
                <a:t>Nguyễn</a:t>
              </a:r>
              <a:r>
                <a:rPr lang="en-US" sz="1600" b="1" dirty="0">
                  <a:solidFill>
                    <a:schemeClr val="accent2">
                      <a:lumMod val="75000"/>
                    </a:schemeClr>
                  </a:solidFill>
                  <a:latin typeface="Cinzel"/>
                  <a:ea typeface="Montserrat"/>
                  <a:cs typeface="Montserrat"/>
                </a:rPr>
                <a:t> Ngọc Trà My</a:t>
              </a:r>
            </a:p>
            <a:p>
              <a:pPr marL="285750" lvl="0" indent="-285750" algn="ctr" rtl="0">
                <a:spcBef>
                  <a:spcPts val="400"/>
                </a:spcBef>
                <a:spcAft>
                  <a:spcPts val="0"/>
                </a:spcAft>
                <a:buClr>
                  <a:schemeClr val="tx2"/>
                </a:buClr>
                <a:buFont typeface="Arial" panose="020B0604020202020204" pitchFamily="34" charset="0"/>
                <a:buChar char="•"/>
              </a:pPr>
              <a:endParaRPr sz="1600" dirty="0">
                <a:solidFill>
                  <a:schemeClr val="accent2">
                    <a:lumMod val="75000"/>
                  </a:schemeClr>
                </a:solidFill>
                <a:latin typeface="Cinzel"/>
                <a:ea typeface="Montserrat"/>
                <a:cs typeface="Montserrat"/>
                <a:sym typeface="Montserrat"/>
              </a:endParaRPr>
            </a:p>
            <a:p>
              <a:pPr marL="0" lvl="0" indent="0" algn="ctr" rtl="0">
                <a:spcBef>
                  <a:spcPts val="400"/>
                </a:spcBef>
                <a:spcAft>
                  <a:spcPts val="400"/>
                </a:spcAft>
                <a:buNone/>
              </a:pPr>
              <a:r>
                <a:rPr lang="vi-VN" sz="1600" dirty="0">
                  <a:solidFill>
                    <a:schemeClr val="accent5"/>
                  </a:solidFill>
                  <a:latin typeface="Cinzel"/>
                  <a:ea typeface="Montserrat"/>
                  <a:cs typeface="Montserrat"/>
                  <a:sym typeface="Montserrat"/>
                </a:rPr>
                <a:t>Trình bày dự án</a:t>
              </a:r>
              <a:endParaRPr sz="1600" dirty="0">
                <a:solidFill>
                  <a:schemeClr val="accent5"/>
                </a:solidFill>
                <a:latin typeface="Cinzel"/>
                <a:ea typeface="Montserrat"/>
                <a:cs typeface="Montserrat"/>
                <a:sym typeface="Montserrat"/>
              </a:endParaRPr>
            </a:p>
            <a:p>
              <a:pPr marL="0" lvl="0" indent="0" algn="ctr" rtl="0">
                <a:spcBef>
                  <a:spcPts val="400"/>
                </a:spcBef>
                <a:spcAft>
                  <a:spcPts val="400"/>
                </a:spcAft>
                <a:buNone/>
              </a:pPr>
              <a:r>
                <a:rPr sz="1600" dirty="0">
                  <a:solidFill>
                    <a:schemeClr val="accent1"/>
                  </a:solidFill>
                  <a:latin typeface="Cinzel"/>
                  <a:ea typeface="Montserrat"/>
                  <a:cs typeface="Montserrat"/>
                  <a:sym typeface="Montserrat"/>
                </a:rPr>
                <a:t>Trình bày kế hoạch kinh doanh</a:t>
              </a:r>
            </a:p>
            <a:p>
              <a:pPr marL="0" lvl="0" indent="0" algn="ctr" rtl="0">
                <a:spcBef>
                  <a:spcPts val="400"/>
                </a:spcBef>
                <a:spcAft>
                  <a:spcPts val="400"/>
                </a:spcAft>
                <a:buNone/>
              </a:pPr>
              <a:r>
                <a:rPr sz="1600" dirty="0">
                  <a:solidFill>
                    <a:schemeClr val="accent1"/>
                  </a:solidFill>
                  <a:latin typeface="Cinzel"/>
                  <a:ea typeface="Montserrat"/>
                  <a:cs typeface="Montserrat"/>
                  <a:sym typeface="Montserrat"/>
                </a:rPr>
                <a:t>Tìm hiểu về nhu cầu thị trường và triển khai các giai đoạn của dự án</a:t>
              </a:r>
            </a:p>
          </p:txBody>
        </p:sp>
      </p:grpSp>
      <p:pic>
        <p:nvPicPr>
          <p:cNvPr id="7" name="Picture 6"/>
          <p:cNvPicPr>
            <a:picLocks noChangeAspect="1"/>
          </p:cNvPicPr>
          <p:nvPr/>
        </p:nvPicPr>
        <p:blipFill>
          <a:blip r:embed="rId3"/>
          <a:stretch>
            <a:fillRect/>
          </a:stretch>
        </p:blipFill>
        <p:spPr>
          <a:xfrm>
            <a:off x="5659772" y="917394"/>
            <a:ext cx="1536700" cy="2049780"/>
          </a:xfrm>
          <a:prstGeom prst="rect">
            <a:avLst/>
          </a:prstGeom>
        </p:spPr>
      </p:pic>
      <p:pic>
        <p:nvPicPr>
          <p:cNvPr id="8" name="Picture 7"/>
          <p:cNvPicPr>
            <a:picLocks noChangeAspect="1"/>
          </p:cNvPicPr>
          <p:nvPr/>
        </p:nvPicPr>
        <p:blipFill>
          <a:blip r:embed="rId4"/>
          <a:stretch>
            <a:fillRect/>
          </a:stretch>
        </p:blipFill>
        <p:spPr>
          <a:xfrm>
            <a:off x="2232553" y="929459"/>
            <a:ext cx="1524635" cy="203771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EA1D780-2EEE-84EF-AC88-2D7774F5F5B2}"/>
              </a:ext>
            </a:extLst>
          </p:cNvPr>
          <p:cNvGrpSpPr/>
          <p:nvPr/>
        </p:nvGrpSpPr>
        <p:grpSpPr>
          <a:xfrm>
            <a:off x="1230721" y="0"/>
            <a:ext cx="6043931" cy="1972945"/>
            <a:chOff x="0" y="0"/>
            <a:chExt cx="6044485" cy="1972945"/>
          </a:xfrm>
        </p:grpSpPr>
        <p:pic>
          <p:nvPicPr>
            <p:cNvPr id="3" name="Picture 2">
              <a:extLst>
                <a:ext uri="{FF2B5EF4-FFF2-40B4-BE49-F238E27FC236}">
                  <a16:creationId xmlns:a16="http://schemas.microsoft.com/office/drawing/2014/main" id="{DD26720D-F8DF-E696-7AF0-5D9C8E9727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787" y="0"/>
              <a:ext cx="2007235" cy="1972945"/>
            </a:xfrm>
            <a:prstGeom prst="rect">
              <a:avLst/>
            </a:prstGeom>
          </p:spPr>
        </p:pic>
        <p:pic>
          <p:nvPicPr>
            <p:cNvPr id="5" name="Picture 4">
              <a:extLst>
                <a:ext uri="{FF2B5EF4-FFF2-40B4-BE49-F238E27FC236}">
                  <a16:creationId xmlns:a16="http://schemas.microsoft.com/office/drawing/2014/main" id="{7E8F10C0-FC80-2698-C465-49863A81FA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789"/>
              <a:ext cx="1940560" cy="1959610"/>
            </a:xfrm>
            <a:prstGeom prst="rect">
              <a:avLst/>
            </a:prstGeom>
          </p:spPr>
        </p:pic>
        <p:pic>
          <p:nvPicPr>
            <p:cNvPr id="6" name="Picture 5">
              <a:extLst>
                <a:ext uri="{FF2B5EF4-FFF2-40B4-BE49-F238E27FC236}">
                  <a16:creationId xmlns:a16="http://schemas.microsoft.com/office/drawing/2014/main" id="{3F70D58A-2CBB-5232-13EB-6EDE81A40D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4730" y="51155"/>
              <a:ext cx="1849755" cy="1835150"/>
            </a:xfrm>
            <a:prstGeom prst="rect">
              <a:avLst/>
            </a:prstGeom>
          </p:spPr>
        </p:pic>
      </p:grpSp>
      <p:pic>
        <p:nvPicPr>
          <p:cNvPr id="8" name="Picture 7">
            <a:extLst>
              <a:ext uri="{FF2B5EF4-FFF2-40B4-BE49-F238E27FC236}">
                <a16:creationId xmlns:a16="http://schemas.microsoft.com/office/drawing/2014/main" id="{42C5B1DD-52D1-AE42-9D93-B980FE2E7E3A}"/>
              </a:ext>
            </a:extLst>
          </p:cNvPr>
          <p:cNvPicPr>
            <a:picLocks noChangeAspect="1"/>
          </p:cNvPicPr>
          <p:nvPr/>
        </p:nvPicPr>
        <p:blipFill>
          <a:blip r:embed="rId5"/>
          <a:stretch>
            <a:fillRect/>
          </a:stretch>
        </p:blipFill>
        <p:spPr>
          <a:xfrm>
            <a:off x="1301942" y="2148114"/>
            <a:ext cx="6540116" cy="2944231"/>
          </a:xfrm>
          <a:prstGeom prst="rect">
            <a:avLst/>
          </a:prstGeom>
        </p:spPr>
      </p:pic>
    </p:spTree>
    <p:extLst>
      <p:ext uri="{BB962C8B-B14F-4D97-AF65-F5344CB8AC3E}">
        <p14:creationId xmlns:p14="http://schemas.microsoft.com/office/powerpoint/2010/main" val="11529323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706BA7-2262-1E56-09D4-499E2FAD6B18}"/>
              </a:ext>
            </a:extLst>
          </p:cNvPr>
          <p:cNvSpPr txBox="1"/>
          <p:nvPr/>
        </p:nvSpPr>
        <p:spPr>
          <a:xfrm>
            <a:off x="1432279" y="34989"/>
            <a:ext cx="7566342" cy="460895"/>
          </a:xfrm>
          <a:prstGeom prst="rect">
            <a:avLst/>
          </a:prstGeom>
          <a:noFill/>
        </p:spPr>
        <p:txBody>
          <a:bodyPr wrap="square">
            <a:spAutoFit/>
          </a:bodyPr>
          <a:lstStyle/>
          <a:p>
            <a:pPr marL="0" marR="0">
              <a:lnSpc>
                <a:spcPct val="107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Dự</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kiến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giá</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NVL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tăng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so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trước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5%</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432F12B-FACC-F9F5-02A0-F8E58063CC79}"/>
              </a:ext>
            </a:extLst>
          </p:cNvPr>
          <p:cNvPicPr>
            <a:picLocks noChangeAspect="1"/>
          </p:cNvPicPr>
          <p:nvPr/>
        </p:nvPicPr>
        <p:blipFill>
          <a:blip r:embed="rId2"/>
          <a:stretch>
            <a:fillRect/>
          </a:stretch>
        </p:blipFill>
        <p:spPr>
          <a:xfrm>
            <a:off x="1313543" y="689375"/>
            <a:ext cx="7772400" cy="4025120"/>
          </a:xfrm>
          <a:prstGeom prst="rect">
            <a:avLst/>
          </a:prstGeom>
        </p:spPr>
      </p:pic>
    </p:spTree>
    <p:extLst>
      <p:ext uri="{BB962C8B-B14F-4D97-AF65-F5344CB8AC3E}">
        <p14:creationId xmlns:p14="http://schemas.microsoft.com/office/powerpoint/2010/main" val="1339791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5733C56-64B7-3F8B-D449-67548C8B404C}"/>
              </a:ext>
            </a:extLst>
          </p:cNvPr>
          <p:cNvGrpSpPr/>
          <p:nvPr/>
        </p:nvGrpSpPr>
        <p:grpSpPr>
          <a:xfrm>
            <a:off x="1239927" y="0"/>
            <a:ext cx="5314315" cy="1789430"/>
            <a:chOff x="0" y="0"/>
            <a:chExt cx="5314315" cy="1789430"/>
          </a:xfrm>
        </p:grpSpPr>
        <p:pic>
          <p:nvPicPr>
            <p:cNvPr id="3" name="Picture 2">
              <a:extLst>
                <a:ext uri="{FF2B5EF4-FFF2-40B4-BE49-F238E27FC236}">
                  <a16:creationId xmlns:a16="http://schemas.microsoft.com/office/drawing/2014/main" id="{05294558-7679-EE10-D7B4-7792B3737F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2258060" cy="1783080"/>
            </a:xfrm>
            <a:prstGeom prst="rect">
              <a:avLst/>
            </a:prstGeom>
          </p:spPr>
        </p:pic>
        <p:pic>
          <p:nvPicPr>
            <p:cNvPr id="4" name="Picture 3">
              <a:extLst>
                <a:ext uri="{FF2B5EF4-FFF2-40B4-BE49-F238E27FC236}">
                  <a16:creationId xmlns:a16="http://schemas.microsoft.com/office/drawing/2014/main" id="{35F2B0D3-89B1-8168-D818-DC4F5EF4A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0"/>
              <a:ext cx="2571115" cy="1789430"/>
            </a:xfrm>
            <a:prstGeom prst="rect">
              <a:avLst/>
            </a:prstGeom>
          </p:spPr>
        </p:pic>
      </p:grpSp>
      <p:pic>
        <p:nvPicPr>
          <p:cNvPr id="6" name="Picture 5">
            <a:extLst>
              <a:ext uri="{FF2B5EF4-FFF2-40B4-BE49-F238E27FC236}">
                <a16:creationId xmlns:a16="http://schemas.microsoft.com/office/drawing/2014/main" id="{1FBD042B-94E6-91AC-24BF-7ACCDDAF0126}"/>
              </a:ext>
            </a:extLst>
          </p:cNvPr>
          <p:cNvPicPr>
            <a:picLocks noChangeAspect="1"/>
          </p:cNvPicPr>
          <p:nvPr/>
        </p:nvPicPr>
        <p:blipFill>
          <a:blip r:embed="rId4"/>
          <a:stretch>
            <a:fillRect/>
          </a:stretch>
        </p:blipFill>
        <p:spPr>
          <a:xfrm>
            <a:off x="1239926" y="1960037"/>
            <a:ext cx="6751169" cy="3125407"/>
          </a:xfrm>
          <a:prstGeom prst="rect">
            <a:avLst/>
          </a:prstGeom>
        </p:spPr>
      </p:pic>
    </p:spTree>
    <p:extLst>
      <p:ext uri="{BB962C8B-B14F-4D97-AF65-F5344CB8AC3E}">
        <p14:creationId xmlns:p14="http://schemas.microsoft.com/office/powerpoint/2010/main" val="4084036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64464B-04CB-6D24-3675-6F5CC768914E}"/>
              </a:ext>
            </a:extLst>
          </p:cNvPr>
          <p:cNvSpPr txBox="1"/>
          <p:nvPr/>
        </p:nvSpPr>
        <p:spPr>
          <a:xfrm>
            <a:off x="1432279" y="34989"/>
            <a:ext cx="7566342" cy="460895"/>
          </a:xfrm>
          <a:prstGeom prst="rect">
            <a:avLst/>
          </a:prstGeom>
          <a:noFill/>
        </p:spPr>
        <p:txBody>
          <a:bodyPr wrap="square">
            <a:spAutoFit/>
          </a:bodyPr>
          <a:lstStyle/>
          <a:p>
            <a:pPr marL="0" marR="0">
              <a:lnSpc>
                <a:spcPct val="107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Dự</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kiến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giá</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NVL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tăng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so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trước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5%</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9581CE81-7138-B841-70BE-D89001A1A66B}"/>
              </a:ext>
            </a:extLst>
          </p:cNvPr>
          <p:cNvPicPr>
            <a:picLocks noChangeAspect="1"/>
          </p:cNvPicPr>
          <p:nvPr/>
        </p:nvPicPr>
        <p:blipFill>
          <a:blip r:embed="rId2"/>
          <a:stretch>
            <a:fillRect/>
          </a:stretch>
        </p:blipFill>
        <p:spPr>
          <a:xfrm>
            <a:off x="1286899" y="799030"/>
            <a:ext cx="7799044" cy="4169075"/>
          </a:xfrm>
          <a:prstGeom prst="rect">
            <a:avLst/>
          </a:prstGeom>
        </p:spPr>
      </p:pic>
    </p:spTree>
    <p:extLst>
      <p:ext uri="{BB962C8B-B14F-4D97-AF65-F5344CB8AC3E}">
        <p14:creationId xmlns:p14="http://schemas.microsoft.com/office/powerpoint/2010/main" val="35383171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3095824-EBFE-9B3D-D64B-DA55DAE0E1E1}"/>
              </a:ext>
            </a:extLst>
          </p:cNvPr>
          <p:cNvSpPr/>
          <p:nvPr/>
        </p:nvSpPr>
        <p:spPr>
          <a:xfrm>
            <a:off x="1226457" y="137885"/>
            <a:ext cx="3882572" cy="508001"/>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algn="ctr">
              <a:spcBef>
                <a:spcPts val="0"/>
              </a:spcBef>
              <a:spcAft>
                <a:spcPts val="0"/>
              </a:spcAft>
              <a:buSzPts val="1400"/>
              <a:tabLst>
                <a:tab pos="228600" algn="l"/>
              </a:tabLst>
            </a:pP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CHI PHÍ HOẠT ĐỘNG</a:t>
            </a:r>
            <a:endParaRPr lang="en-US" sz="2800" dirty="0">
              <a:solidFill>
                <a:schemeClr val="accent1"/>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0B389EFE-EF79-073B-2B0D-CFD28EAEC0BB}"/>
              </a:ext>
            </a:extLst>
          </p:cNvPr>
          <p:cNvPicPr>
            <a:picLocks noChangeAspect="1"/>
          </p:cNvPicPr>
          <p:nvPr/>
        </p:nvPicPr>
        <p:blipFill>
          <a:blip r:embed="rId2"/>
          <a:stretch>
            <a:fillRect/>
          </a:stretch>
        </p:blipFill>
        <p:spPr>
          <a:xfrm>
            <a:off x="1226457" y="660327"/>
            <a:ext cx="4310743" cy="4483173"/>
          </a:xfrm>
          <a:prstGeom prst="rect">
            <a:avLst/>
          </a:prstGeom>
        </p:spPr>
      </p:pic>
      <p:sp>
        <p:nvSpPr>
          <p:cNvPr id="8" name="TextBox 7">
            <a:extLst>
              <a:ext uri="{FF2B5EF4-FFF2-40B4-BE49-F238E27FC236}">
                <a16:creationId xmlns:a16="http://schemas.microsoft.com/office/drawing/2014/main" id="{B959FAFB-16EF-A7A9-47D5-D9F5C98AE4F0}"/>
              </a:ext>
            </a:extLst>
          </p:cNvPr>
          <p:cNvSpPr txBox="1"/>
          <p:nvPr/>
        </p:nvSpPr>
        <p:spPr>
          <a:xfrm>
            <a:off x="5638800" y="2451426"/>
            <a:ext cx="616857" cy="1815882"/>
          </a:xfrm>
          <a:prstGeom prst="rect">
            <a:avLst/>
          </a:prstGeom>
          <a:noFill/>
        </p:spPr>
        <p:txBody>
          <a:bodyPr wrap="square">
            <a:spAutoFit/>
          </a:bodyPr>
          <a:lstStyle/>
          <a:p>
            <a:r>
              <a:rPr lang="en-US" sz="1400" b="1" dirty="0" err="1">
                <a:solidFill>
                  <a:srgbClr val="000000"/>
                </a:solidFill>
                <a:effectLst/>
                <a:latin typeface="Times New Roman" panose="02020603050405020304" pitchFamily="18" charset="0"/>
                <a:ea typeface="Times New Roman" panose="02020603050405020304" pitchFamily="18" charset="0"/>
              </a:rPr>
              <a:t>Bảng</a:t>
            </a:r>
            <a:r>
              <a:rPr lang="en-US" sz="1400" b="1" dirty="0">
                <a:solidFill>
                  <a:srgbClr val="000000"/>
                </a:solidFill>
                <a:effectLst/>
                <a:latin typeface="Times New Roman" panose="02020603050405020304" pitchFamily="18" charset="0"/>
                <a:ea typeface="Times New Roman" panose="02020603050405020304" pitchFamily="18" charset="0"/>
              </a:rPr>
              <a:t> </a:t>
            </a:r>
            <a:r>
              <a:rPr lang="en-US" sz="1400" b="1" dirty="0" err="1">
                <a:solidFill>
                  <a:srgbClr val="000000"/>
                </a:solidFill>
                <a:effectLst/>
                <a:latin typeface="Times New Roman" panose="02020603050405020304" pitchFamily="18" charset="0"/>
                <a:ea typeface="Times New Roman" panose="02020603050405020304" pitchFamily="18" charset="0"/>
              </a:rPr>
              <a:t>tính</a:t>
            </a:r>
            <a:r>
              <a:rPr lang="en-US" sz="1400" b="1" dirty="0">
                <a:solidFill>
                  <a:srgbClr val="000000"/>
                </a:solidFill>
                <a:effectLst/>
                <a:latin typeface="Times New Roman" panose="02020603050405020304" pitchFamily="18" charset="0"/>
                <a:ea typeface="Times New Roman" panose="02020603050405020304" pitchFamily="18" charset="0"/>
              </a:rPr>
              <a:t> chi </a:t>
            </a:r>
            <a:r>
              <a:rPr lang="en-US" sz="1400" b="1" dirty="0" err="1">
                <a:solidFill>
                  <a:srgbClr val="000000"/>
                </a:solidFill>
                <a:effectLst/>
                <a:latin typeface="Times New Roman" panose="02020603050405020304" pitchFamily="18" charset="0"/>
                <a:ea typeface="Times New Roman" panose="02020603050405020304" pitchFamily="18" charset="0"/>
              </a:rPr>
              <a:t>phí</a:t>
            </a:r>
            <a:r>
              <a:rPr lang="en-US" sz="1400" b="1" dirty="0">
                <a:solidFill>
                  <a:srgbClr val="000000"/>
                </a:solidFill>
                <a:effectLst/>
                <a:latin typeface="Times New Roman" panose="02020603050405020304" pitchFamily="18" charset="0"/>
                <a:ea typeface="Times New Roman" panose="02020603050405020304" pitchFamily="18" charset="0"/>
              </a:rPr>
              <a:t> </a:t>
            </a:r>
            <a:r>
              <a:rPr lang="en-US" sz="1400" b="1" dirty="0" err="1">
                <a:solidFill>
                  <a:srgbClr val="000000"/>
                </a:solidFill>
                <a:effectLst/>
                <a:latin typeface="Times New Roman" panose="02020603050405020304" pitchFamily="18" charset="0"/>
                <a:ea typeface="Times New Roman" panose="02020603050405020304" pitchFamily="18" charset="0"/>
              </a:rPr>
              <a:t>đầu</a:t>
            </a:r>
            <a:r>
              <a:rPr lang="en-US" sz="1400" b="1" dirty="0">
                <a:solidFill>
                  <a:srgbClr val="000000"/>
                </a:solidFill>
                <a:effectLst/>
                <a:latin typeface="Times New Roman" panose="02020603050405020304" pitchFamily="18" charset="0"/>
                <a:ea typeface="Times New Roman" panose="02020603050405020304" pitchFamily="18" charset="0"/>
              </a:rPr>
              <a:t> </a:t>
            </a:r>
            <a:r>
              <a:rPr lang="en-US" sz="1400" b="1" dirty="0" err="1">
                <a:solidFill>
                  <a:srgbClr val="000000"/>
                </a:solidFill>
                <a:effectLst/>
                <a:latin typeface="Times New Roman" panose="02020603050405020304" pitchFamily="18" charset="0"/>
                <a:ea typeface="Times New Roman" panose="02020603050405020304" pitchFamily="18" charset="0"/>
              </a:rPr>
              <a:t>tư</a:t>
            </a:r>
            <a:r>
              <a:rPr lang="en-US" sz="1400" b="1" dirty="0">
                <a:solidFill>
                  <a:srgbClr val="000000"/>
                </a:solidFill>
                <a:effectLst/>
                <a:latin typeface="Times New Roman" panose="02020603050405020304" pitchFamily="18" charset="0"/>
                <a:ea typeface="Times New Roman" panose="02020603050405020304" pitchFamily="18" charset="0"/>
              </a:rPr>
              <a:t> ban </a:t>
            </a:r>
            <a:r>
              <a:rPr lang="en-US" sz="1400" b="1" dirty="0" err="1">
                <a:solidFill>
                  <a:srgbClr val="000000"/>
                </a:solidFill>
                <a:effectLst/>
                <a:latin typeface="Times New Roman" panose="02020603050405020304" pitchFamily="18" charset="0"/>
                <a:ea typeface="Times New Roman" panose="02020603050405020304" pitchFamily="18" charset="0"/>
              </a:rPr>
              <a:t>đầu</a:t>
            </a:r>
            <a:endParaRPr lang="en-US" dirty="0"/>
          </a:p>
        </p:txBody>
      </p:sp>
    </p:spTree>
    <p:extLst>
      <p:ext uri="{BB962C8B-B14F-4D97-AF65-F5344CB8AC3E}">
        <p14:creationId xmlns:p14="http://schemas.microsoft.com/office/powerpoint/2010/main" val="31155349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871BEAC-4EA3-DE41-89EF-6575C7386B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3033" y="656364"/>
            <a:ext cx="7890520" cy="998265"/>
          </a:xfrm>
          <a:prstGeom prst="rect">
            <a:avLst/>
          </a:prstGeom>
        </p:spPr>
      </p:pic>
      <p:sp>
        <p:nvSpPr>
          <p:cNvPr id="4" name="TextBox 3">
            <a:extLst>
              <a:ext uri="{FF2B5EF4-FFF2-40B4-BE49-F238E27FC236}">
                <a16:creationId xmlns:a16="http://schemas.microsoft.com/office/drawing/2014/main" id="{28B06D1F-F26F-22CF-8DAA-3FE404010D1D}"/>
              </a:ext>
            </a:extLst>
          </p:cNvPr>
          <p:cNvSpPr txBox="1"/>
          <p:nvPr/>
        </p:nvSpPr>
        <p:spPr>
          <a:xfrm>
            <a:off x="3229759" y="101600"/>
            <a:ext cx="2684482" cy="461665"/>
          </a:xfrm>
          <a:prstGeom prst="rect">
            <a:avLst/>
          </a:prstGeom>
          <a:noFill/>
        </p:spPr>
        <p:txBody>
          <a:bodyPr wrap="square">
            <a:spAutoFit/>
          </a:bodyPr>
          <a:lstStyle/>
          <a:p>
            <a:r>
              <a:rPr lang="en-US" sz="2400" b="1" dirty="0">
                <a:effectLst/>
                <a:latin typeface="Times New Roman" panose="02020603050405020304" pitchFamily="18" charset="0"/>
                <a:ea typeface="Calibri" panose="020F0502020204030204" pitchFamily="34" charset="0"/>
              </a:rPr>
              <a:t>Chi </a:t>
            </a:r>
            <a:r>
              <a:rPr lang="en-US" sz="2400" b="1" dirty="0" err="1">
                <a:effectLst/>
                <a:latin typeface="Times New Roman" panose="02020603050405020304" pitchFamily="18" charset="0"/>
                <a:ea typeface="Calibri" panose="020F0502020204030204" pitchFamily="34" charset="0"/>
              </a:rPr>
              <a:t>phí</a:t>
            </a:r>
            <a:r>
              <a:rPr lang="en-US" sz="2400" b="1" dirty="0">
                <a:effectLst/>
                <a:latin typeface="Times New Roman" panose="02020603050405020304" pitchFamily="18" charset="0"/>
                <a:ea typeface="Calibri" panose="020F0502020204030204" pitchFamily="34" charset="0"/>
              </a:rPr>
              <a:t> </a:t>
            </a:r>
            <a:r>
              <a:rPr lang="en-US" sz="2400" b="1" dirty="0" err="1">
                <a:effectLst/>
                <a:latin typeface="Times New Roman" panose="02020603050405020304" pitchFamily="18" charset="0"/>
                <a:ea typeface="Calibri" panose="020F0502020204030204" pitchFamily="34" charset="0"/>
              </a:rPr>
              <a:t>tiền</a:t>
            </a:r>
            <a:r>
              <a:rPr lang="en-US" sz="2400" b="1" dirty="0">
                <a:effectLst/>
                <a:latin typeface="Times New Roman" panose="02020603050405020304" pitchFamily="18" charset="0"/>
                <a:ea typeface="Calibri" panose="020F0502020204030204" pitchFamily="34" charset="0"/>
              </a:rPr>
              <a:t> </a:t>
            </a:r>
            <a:r>
              <a:rPr lang="en-US" sz="2400" b="1" dirty="0" err="1">
                <a:effectLst/>
                <a:latin typeface="Times New Roman" panose="02020603050405020304" pitchFamily="18" charset="0"/>
                <a:ea typeface="Calibri" panose="020F0502020204030204" pitchFamily="34" charset="0"/>
              </a:rPr>
              <a:t>lương</a:t>
            </a:r>
            <a:endParaRPr lang="en-US" sz="2400" dirty="0"/>
          </a:p>
        </p:txBody>
      </p:sp>
      <p:pic>
        <p:nvPicPr>
          <p:cNvPr id="6" name="Picture 5">
            <a:extLst>
              <a:ext uri="{FF2B5EF4-FFF2-40B4-BE49-F238E27FC236}">
                <a16:creationId xmlns:a16="http://schemas.microsoft.com/office/drawing/2014/main" id="{A7F3A051-7EB6-08CE-6E72-996D9258F47A}"/>
              </a:ext>
            </a:extLst>
          </p:cNvPr>
          <p:cNvPicPr>
            <a:picLocks noChangeAspect="1"/>
          </p:cNvPicPr>
          <p:nvPr/>
        </p:nvPicPr>
        <p:blipFill>
          <a:blip r:embed="rId3"/>
          <a:stretch>
            <a:fillRect/>
          </a:stretch>
        </p:blipFill>
        <p:spPr>
          <a:xfrm>
            <a:off x="1682571" y="1862826"/>
            <a:ext cx="5778857" cy="3261126"/>
          </a:xfrm>
          <a:prstGeom prst="rect">
            <a:avLst/>
          </a:prstGeom>
        </p:spPr>
      </p:pic>
    </p:spTree>
    <p:extLst>
      <p:ext uri="{BB962C8B-B14F-4D97-AF65-F5344CB8AC3E}">
        <p14:creationId xmlns:p14="http://schemas.microsoft.com/office/powerpoint/2010/main" val="21815509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CB8681-1E8C-44F9-1EBF-A5504C8CC2F6}"/>
              </a:ext>
            </a:extLst>
          </p:cNvPr>
          <p:cNvSpPr txBox="1"/>
          <p:nvPr/>
        </p:nvSpPr>
        <p:spPr>
          <a:xfrm>
            <a:off x="3229758" y="101600"/>
            <a:ext cx="3468585" cy="461665"/>
          </a:xfrm>
          <a:prstGeom prst="rect">
            <a:avLst/>
          </a:prstGeom>
          <a:noFill/>
        </p:spPr>
        <p:txBody>
          <a:bodyPr wrap="square">
            <a:spAutoFit/>
          </a:bodyPr>
          <a:lstStyle/>
          <a:p>
            <a:r>
              <a:rPr lang="en-US" sz="2400" b="1" dirty="0" err="1">
                <a:effectLst/>
                <a:latin typeface="Times New Roman" panose="02020603050405020304" pitchFamily="18" charset="0"/>
                <a:ea typeface="Calibri" panose="020F0502020204030204" pitchFamily="34" charset="0"/>
              </a:rPr>
              <a:t>Khấu</a:t>
            </a:r>
            <a:r>
              <a:rPr lang="en-US" sz="2400" b="1" dirty="0">
                <a:effectLst/>
                <a:latin typeface="Times New Roman" panose="02020603050405020304" pitchFamily="18" charset="0"/>
                <a:ea typeface="Calibri" panose="020F0502020204030204" pitchFamily="34" charset="0"/>
              </a:rPr>
              <a:t> chi </a:t>
            </a:r>
            <a:r>
              <a:rPr lang="en-US" sz="2400" b="1" dirty="0" err="1">
                <a:effectLst/>
                <a:latin typeface="Times New Roman" panose="02020603050405020304" pitchFamily="18" charset="0"/>
                <a:ea typeface="Calibri" panose="020F0502020204030204" pitchFamily="34" charset="0"/>
              </a:rPr>
              <a:t>tài</a:t>
            </a:r>
            <a:r>
              <a:rPr lang="en-US" sz="2400" b="1" dirty="0">
                <a:effectLst/>
                <a:latin typeface="Times New Roman" panose="02020603050405020304" pitchFamily="18" charset="0"/>
                <a:ea typeface="Calibri" panose="020F0502020204030204" pitchFamily="34" charset="0"/>
              </a:rPr>
              <a:t> </a:t>
            </a:r>
            <a:r>
              <a:rPr lang="en-US" sz="2400" b="1" dirty="0" err="1">
                <a:effectLst/>
                <a:latin typeface="Times New Roman" panose="02020603050405020304" pitchFamily="18" charset="0"/>
                <a:ea typeface="Calibri" panose="020F0502020204030204" pitchFamily="34" charset="0"/>
              </a:rPr>
              <a:t>sản</a:t>
            </a:r>
            <a:r>
              <a:rPr lang="en-US" sz="2400" b="1" dirty="0">
                <a:effectLst/>
                <a:latin typeface="Times New Roman" panose="02020603050405020304" pitchFamily="18" charset="0"/>
                <a:ea typeface="Calibri" panose="020F0502020204030204" pitchFamily="34" charset="0"/>
              </a:rPr>
              <a:t> </a:t>
            </a:r>
            <a:r>
              <a:rPr lang="en-US" sz="2400" b="1" dirty="0" err="1">
                <a:effectLst/>
                <a:latin typeface="Times New Roman" panose="02020603050405020304" pitchFamily="18" charset="0"/>
                <a:ea typeface="Calibri" panose="020F0502020204030204" pitchFamily="34" charset="0"/>
              </a:rPr>
              <a:t>cố</a:t>
            </a:r>
            <a:r>
              <a:rPr lang="en-US" sz="2400" b="1" dirty="0">
                <a:effectLst/>
                <a:latin typeface="Times New Roman" panose="02020603050405020304" pitchFamily="18" charset="0"/>
                <a:ea typeface="Calibri" panose="020F0502020204030204" pitchFamily="34" charset="0"/>
              </a:rPr>
              <a:t> </a:t>
            </a:r>
            <a:r>
              <a:rPr lang="en-US" sz="2400" b="1" dirty="0" err="1">
                <a:effectLst/>
                <a:latin typeface="Times New Roman" panose="02020603050405020304" pitchFamily="18" charset="0"/>
                <a:ea typeface="Calibri" panose="020F0502020204030204" pitchFamily="34" charset="0"/>
              </a:rPr>
              <a:t>định</a:t>
            </a:r>
            <a:endParaRPr lang="en-US" sz="2400" dirty="0"/>
          </a:p>
        </p:txBody>
      </p:sp>
      <p:sp>
        <p:nvSpPr>
          <p:cNvPr id="7" name="TextBox 6">
            <a:extLst>
              <a:ext uri="{FF2B5EF4-FFF2-40B4-BE49-F238E27FC236}">
                <a16:creationId xmlns:a16="http://schemas.microsoft.com/office/drawing/2014/main" id="{CDEA5C67-2773-1292-EFCA-917174EBA5C5}"/>
              </a:ext>
            </a:extLst>
          </p:cNvPr>
          <p:cNvSpPr txBox="1"/>
          <p:nvPr/>
        </p:nvSpPr>
        <p:spPr>
          <a:xfrm>
            <a:off x="1175658" y="563265"/>
            <a:ext cx="7881256" cy="707886"/>
          </a:xfrm>
          <a:prstGeom prst="rect">
            <a:avLst/>
          </a:prstGeom>
          <a:noFill/>
        </p:spPr>
        <p:txBody>
          <a:bodyPr wrap="square">
            <a:spAutoFit/>
          </a:bodyPr>
          <a:lstStyle/>
          <a:p>
            <a:pPr marL="0" marR="0" algn="just">
              <a:spcBef>
                <a:spcPts val="0"/>
              </a:spcBef>
              <a:spcAft>
                <a:spcPts val="0"/>
              </a:spcAft>
            </a:pPr>
            <a:r>
              <a:rPr lang="vi-VN" sz="2000" dirty="0">
                <a:effectLst/>
                <a:latin typeface="Times New Roman" panose="02020603050405020304" pitchFamily="18" charset="0"/>
                <a:ea typeface="Calibri" panose="020F0502020204030204" pitchFamily="34" charset="0"/>
                <a:cs typeface="Times New Roman" panose="02020603050405020304" pitchFamily="18" charset="0"/>
              </a:rPr>
              <a:t>Nhóm sử dụng phương pháp khấu hao theo đường thẳng để thưc hiện khấu hao tài sản đầu tư ban đầu, dự kiến hàng năm sẽ khấu hao số tiền đều nhau </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F33738E6-3441-157B-5EDB-FE60DBCB2E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446" y="1417229"/>
            <a:ext cx="9014554" cy="2595971"/>
          </a:xfrm>
          <a:prstGeom prst="rect">
            <a:avLst/>
          </a:prstGeom>
        </p:spPr>
      </p:pic>
    </p:spTree>
    <p:extLst>
      <p:ext uri="{BB962C8B-B14F-4D97-AF65-F5344CB8AC3E}">
        <p14:creationId xmlns:p14="http://schemas.microsoft.com/office/powerpoint/2010/main" val="41001532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C8B339-F7E9-29CA-2541-37CCCD505FF7}"/>
              </a:ext>
            </a:extLst>
          </p:cNvPr>
          <p:cNvPicPr>
            <a:picLocks noChangeAspect="1"/>
          </p:cNvPicPr>
          <p:nvPr/>
        </p:nvPicPr>
        <p:blipFill>
          <a:blip r:embed="rId2"/>
          <a:stretch>
            <a:fillRect/>
          </a:stretch>
        </p:blipFill>
        <p:spPr>
          <a:xfrm>
            <a:off x="1217438" y="36775"/>
            <a:ext cx="4406854" cy="5099468"/>
          </a:xfrm>
          <a:prstGeom prst="rect">
            <a:avLst/>
          </a:prstGeom>
        </p:spPr>
      </p:pic>
      <p:graphicFrame>
        <p:nvGraphicFramePr>
          <p:cNvPr id="4" name="Table 3">
            <a:extLst>
              <a:ext uri="{FF2B5EF4-FFF2-40B4-BE49-F238E27FC236}">
                <a16:creationId xmlns:a16="http://schemas.microsoft.com/office/drawing/2014/main" id="{BC0280EF-777E-2812-B286-702CEFD94103}"/>
              </a:ext>
            </a:extLst>
          </p:cNvPr>
          <p:cNvGraphicFramePr>
            <a:graphicFrameLocks noGrp="1"/>
          </p:cNvGraphicFramePr>
          <p:nvPr>
            <p:extLst>
              <p:ext uri="{D42A27DB-BD31-4B8C-83A1-F6EECF244321}">
                <p14:modId xmlns:p14="http://schemas.microsoft.com/office/powerpoint/2010/main" val="2042240196"/>
              </p:ext>
            </p:extLst>
          </p:nvPr>
        </p:nvGraphicFramePr>
        <p:xfrm>
          <a:off x="5762173" y="36775"/>
          <a:ext cx="2387599" cy="1538025"/>
        </p:xfrm>
        <a:graphic>
          <a:graphicData uri="http://schemas.openxmlformats.org/drawingml/2006/table">
            <a:tbl>
              <a:tblPr firstRow="1" firstCol="1" bandRow="1">
                <a:tableStyleId>{93296810-A885-4BE3-A3E7-6D5BEEA58F35}</a:tableStyleId>
              </a:tblPr>
              <a:tblGrid>
                <a:gridCol w="2387599">
                  <a:extLst>
                    <a:ext uri="{9D8B030D-6E8A-4147-A177-3AD203B41FA5}">
                      <a16:colId xmlns:a16="http://schemas.microsoft.com/office/drawing/2014/main" val="723872774"/>
                    </a:ext>
                  </a:extLst>
                </a:gridCol>
              </a:tblGrid>
              <a:tr h="608217">
                <a:tc>
                  <a:txBody>
                    <a:bodyPr/>
                    <a:lstStyle/>
                    <a:p>
                      <a:pPr marL="0" marR="0">
                        <a:lnSpc>
                          <a:spcPct val="150000"/>
                        </a:lnSpc>
                        <a:spcBef>
                          <a:spcPts val="0"/>
                        </a:spcBef>
                        <a:spcAft>
                          <a:spcPts val="0"/>
                        </a:spcAft>
                      </a:pPr>
                      <a:r>
                        <a:rPr lang="en-US" sz="1400" dirty="0" err="1">
                          <a:effectLst/>
                        </a:rPr>
                        <a:t>Năm</a:t>
                      </a:r>
                      <a:r>
                        <a:rPr lang="en-US" sz="1400" dirty="0">
                          <a:effectLst/>
                        </a:rPr>
                        <a:t> 2024 chi </a:t>
                      </a:r>
                      <a:r>
                        <a:rPr lang="en-US" sz="1400" dirty="0" err="1">
                          <a:effectLst/>
                        </a:rPr>
                        <a:t>nghiên</a:t>
                      </a:r>
                      <a:r>
                        <a:rPr lang="en-US" sz="1400" dirty="0">
                          <a:effectLst/>
                        </a:rPr>
                        <a:t> </a:t>
                      </a:r>
                      <a:r>
                        <a:rPr lang="en-US" sz="1400" dirty="0" err="1">
                          <a:effectLst/>
                        </a:rPr>
                        <a:t>cứu</a:t>
                      </a:r>
                      <a:r>
                        <a:rPr lang="en-US" sz="1400" dirty="0">
                          <a:effectLst/>
                        </a:rPr>
                        <a:t> </a:t>
                      </a:r>
                      <a:r>
                        <a:rPr lang="en-US" sz="1400" dirty="0" err="1">
                          <a:effectLst/>
                        </a:rPr>
                        <a:t>khảo</a:t>
                      </a:r>
                      <a:r>
                        <a:rPr lang="en-US" sz="1400" dirty="0">
                          <a:effectLst/>
                        </a:rPr>
                        <a:t> </a:t>
                      </a:r>
                      <a:r>
                        <a:rPr lang="en-US" sz="1400" dirty="0" err="1">
                          <a:effectLst/>
                        </a:rPr>
                        <a:t>sát</a:t>
                      </a:r>
                      <a:r>
                        <a:rPr lang="en-US" sz="1400" dirty="0">
                          <a:effectLst/>
                        </a:rPr>
                        <a:t>:  63,000,000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1">
                        <a:lumMod val="60000"/>
                        <a:lumOff val="40000"/>
                      </a:schemeClr>
                    </a:solidFill>
                  </a:tcPr>
                </a:tc>
                <a:extLst>
                  <a:ext uri="{0D108BD9-81ED-4DB2-BD59-A6C34878D82A}">
                    <a16:rowId xmlns:a16="http://schemas.microsoft.com/office/drawing/2014/main" val="2489622227"/>
                  </a:ext>
                </a:extLst>
              </a:tr>
              <a:tr h="929808">
                <a:tc>
                  <a:txBody>
                    <a:bodyPr/>
                    <a:lstStyle/>
                    <a:p>
                      <a:pPr marL="0" marR="0">
                        <a:lnSpc>
                          <a:spcPct val="150000"/>
                        </a:lnSpc>
                        <a:spcBef>
                          <a:spcPts val="0"/>
                        </a:spcBef>
                        <a:spcAft>
                          <a:spcPts val="0"/>
                        </a:spcAft>
                      </a:pPr>
                      <a:r>
                        <a:rPr lang="en-US" sz="1400" dirty="0" err="1">
                          <a:effectLst/>
                        </a:rPr>
                        <a:t>Từ</a:t>
                      </a:r>
                      <a:r>
                        <a:rPr lang="en-US" sz="1400" dirty="0">
                          <a:effectLst/>
                        </a:rPr>
                        <a:t> </a:t>
                      </a:r>
                      <a:r>
                        <a:rPr lang="en-US" sz="1400" dirty="0" err="1">
                          <a:effectLst/>
                        </a:rPr>
                        <a:t>năm</a:t>
                      </a:r>
                      <a:r>
                        <a:rPr lang="en-US" sz="1400" dirty="0">
                          <a:effectLst/>
                        </a:rPr>
                        <a:t> 2025-2027, </a:t>
                      </a:r>
                      <a:r>
                        <a:rPr lang="en-US" sz="1400" dirty="0" err="1">
                          <a:effectLst/>
                        </a:rPr>
                        <a:t>mỗi</a:t>
                      </a:r>
                      <a:r>
                        <a:rPr lang="en-US" sz="1400" dirty="0">
                          <a:effectLst/>
                        </a:rPr>
                        <a:t> </a:t>
                      </a:r>
                      <a:r>
                        <a:rPr lang="en-US" sz="1400" dirty="0" err="1">
                          <a:effectLst/>
                        </a:rPr>
                        <a:t>năm</a:t>
                      </a:r>
                      <a:r>
                        <a:rPr lang="en-US" sz="1400" dirty="0">
                          <a:effectLst/>
                        </a:rPr>
                        <a:t> </a:t>
                      </a:r>
                      <a:r>
                        <a:rPr lang="en-US" sz="1400" dirty="0" err="1">
                          <a:effectLst/>
                        </a:rPr>
                        <a:t>sẽ</a:t>
                      </a:r>
                      <a:r>
                        <a:rPr lang="en-US" sz="1400" dirty="0">
                          <a:effectLst/>
                        </a:rPr>
                        <a:t> chi </a:t>
                      </a:r>
                      <a:r>
                        <a:rPr lang="en-US" sz="1400" dirty="0" err="1">
                          <a:effectLst/>
                        </a:rPr>
                        <a:t>nghiên</a:t>
                      </a:r>
                      <a:r>
                        <a:rPr lang="en-US" sz="1400" dirty="0">
                          <a:effectLst/>
                        </a:rPr>
                        <a:t> </a:t>
                      </a:r>
                      <a:r>
                        <a:rPr lang="en-US" sz="1400" dirty="0" err="1">
                          <a:effectLst/>
                        </a:rPr>
                        <a:t>cứu</a:t>
                      </a:r>
                      <a:r>
                        <a:rPr lang="en-US" sz="1400" dirty="0">
                          <a:effectLst/>
                        </a:rPr>
                        <a:t> </a:t>
                      </a:r>
                      <a:r>
                        <a:rPr lang="en-US" sz="1400" dirty="0" err="1">
                          <a:effectLst/>
                        </a:rPr>
                        <a:t>khảo</a:t>
                      </a:r>
                      <a:r>
                        <a:rPr lang="en-US" sz="1400" dirty="0">
                          <a:effectLst/>
                        </a:rPr>
                        <a:t> </a:t>
                      </a:r>
                      <a:r>
                        <a:rPr lang="en-US" sz="1400" dirty="0" err="1">
                          <a:effectLst/>
                        </a:rPr>
                        <a:t>sát</a:t>
                      </a:r>
                      <a:r>
                        <a:rPr lang="en-US" sz="1400" dirty="0">
                          <a:effectLst/>
                        </a:rPr>
                        <a:t> </a:t>
                      </a:r>
                      <a:r>
                        <a:rPr lang="en-US" sz="1400" dirty="0" err="1">
                          <a:effectLst/>
                        </a:rPr>
                        <a:t>là</a:t>
                      </a:r>
                      <a:r>
                        <a:rPr lang="en-US" sz="1400" dirty="0">
                          <a:effectLst/>
                        </a:rPr>
                        <a:t> 80,000,000 </a:t>
                      </a:r>
                      <a:endParaRPr lang="en-US"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1">
                        <a:lumMod val="60000"/>
                        <a:lumOff val="40000"/>
                      </a:schemeClr>
                    </a:solidFill>
                  </a:tcPr>
                </a:tc>
                <a:extLst>
                  <a:ext uri="{0D108BD9-81ED-4DB2-BD59-A6C34878D82A}">
                    <a16:rowId xmlns:a16="http://schemas.microsoft.com/office/drawing/2014/main" val="2253237795"/>
                  </a:ext>
                </a:extLst>
              </a:tr>
            </a:tbl>
          </a:graphicData>
        </a:graphic>
      </p:graphicFrame>
    </p:spTree>
    <p:extLst>
      <p:ext uri="{BB962C8B-B14F-4D97-AF65-F5344CB8AC3E}">
        <p14:creationId xmlns:p14="http://schemas.microsoft.com/office/powerpoint/2010/main" val="12484997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5B157B6-09C7-AF02-925B-7A795A967F6E}"/>
              </a:ext>
            </a:extLst>
          </p:cNvPr>
          <p:cNvSpPr/>
          <p:nvPr/>
        </p:nvSpPr>
        <p:spPr>
          <a:xfrm>
            <a:off x="1226456" y="478973"/>
            <a:ext cx="4412343" cy="508001"/>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algn="ctr">
              <a:spcBef>
                <a:spcPts val="0"/>
              </a:spcBef>
              <a:spcAft>
                <a:spcPts val="0"/>
              </a:spcAft>
              <a:buSzPts val="1400"/>
              <a:tabLst>
                <a:tab pos="228600" algn="l"/>
              </a:tabLst>
            </a:pPr>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DOANH THU SẢN PHẨM</a:t>
            </a:r>
            <a:endParaRPr lang="en-US" sz="2800" dirty="0">
              <a:solidFill>
                <a:schemeClr val="accent1"/>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167710D6-A6A1-189A-5EC9-96CA1A5A86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603" y="1451430"/>
            <a:ext cx="8965597" cy="1449092"/>
          </a:xfrm>
          <a:prstGeom prst="rect">
            <a:avLst/>
          </a:prstGeom>
        </p:spPr>
      </p:pic>
      <p:sp>
        <p:nvSpPr>
          <p:cNvPr id="5" name="TextBox 4">
            <a:extLst>
              <a:ext uri="{FF2B5EF4-FFF2-40B4-BE49-F238E27FC236}">
                <a16:creationId xmlns:a16="http://schemas.microsoft.com/office/drawing/2014/main" id="{B6BB006A-4D56-4D94-82B1-0D4E88C337C2}"/>
              </a:ext>
            </a:extLst>
          </p:cNvPr>
          <p:cNvSpPr txBox="1"/>
          <p:nvPr/>
        </p:nvSpPr>
        <p:spPr>
          <a:xfrm>
            <a:off x="3585028" y="2900521"/>
            <a:ext cx="3084286" cy="400110"/>
          </a:xfrm>
          <a:prstGeom prst="rect">
            <a:avLst/>
          </a:prstGeom>
          <a:noFill/>
        </p:spPr>
        <p:txBody>
          <a:bodyPr wrap="square">
            <a:spAutoFit/>
          </a:bodyPr>
          <a:lstStyle/>
          <a:p>
            <a:r>
              <a:rPr lang="vi-VN" sz="2000" i="1" dirty="0">
                <a:solidFill>
                  <a:srgbClr val="000000"/>
                </a:solidFill>
                <a:effectLst/>
                <a:latin typeface="Times New Roman" panose="02020603050405020304" pitchFamily="18" charset="0"/>
                <a:ea typeface="Calibri" panose="020F0502020204030204" pitchFamily="34" charset="0"/>
              </a:rPr>
              <a:t>Dòng doanh thu năm 202</a:t>
            </a:r>
            <a:r>
              <a:rPr lang="en-US" sz="2000" i="1" dirty="0">
                <a:solidFill>
                  <a:srgbClr val="000000"/>
                </a:solidFill>
                <a:effectLst/>
                <a:latin typeface="Times New Roman" panose="02020603050405020304" pitchFamily="18" charset="0"/>
                <a:ea typeface="Calibri" panose="020F0502020204030204" pitchFamily="34" charset="0"/>
              </a:rPr>
              <a:t>5</a:t>
            </a:r>
            <a:endParaRPr lang="en-US" sz="2000" dirty="0"/>
          </a:p>
        </p:txBody>
      </p:sp>
    </p:spTree>
    <p:extLst>
      <p:ext uri="{BB962C8B-B14F-4D97-AF65-F5344CB8AC3E}">
        <p14:creationId xmlns:p14="http://schemas.microsoft.com/office/powerpoint/2010/main" val="12192711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AC79042-8522-D985-0DD1-9F58AFA6580B}"/>
              </a:ext>
            </a:extLst>
          </p:cNvPr>
          <p:cNvPicPr>
            <a:picLocks noChangeAspect="1"/>
          </p:cNvPicPr>
          <p:nvPr/>
        </p:nvPicPr>
        <p:blipFill>
          <a:blip r:embed="rId2"/>
          <a:stretch>
            <a:fillRect/>
          </a:stretch>
        </p:blipFill>
        <p:spPr>
          <a:xfrm>
            <a:off x="1296272" y="94343"/>
            <a:ext cx="6984127" cy="4588604"/>
          </a:xfrm>
          <a:prstGeom prst="rect">
            <a:avLst/>
          </a:prstGeom>
        </p:spPr>
      </p:pic>
      <p:sp>
        <p:nvSpPr>
          <p:cNvPr id="3" name="TextBox 2">
            <a:extLst>
              <a:ext uri="{FF2B5EF4-FFF2-40B4-BE49-F238E27FC236}">
                <a16:creationId xmlns:a16="http://schemas.microsoft.com/office/drawing/2014/main" id="{EEA1540A-CD9F-1796-21B9-45C343317FBF}"/>
              </a:ext>
            </a:extLst>
          </p:cNvPr>
          <p:cNvSpPr txBox="1"/>
          <p:nvPr/>
        </p:nvSpPr>
        <p:spPr>
          <a:xfrm>
            <a:off x="2397107" y="4714362"/>
            <a:ext cx="4782456" cy="400110"/>
          </a:xfrm>
          <a:prstGeom prst="rect">
            <a:avLst/>
          </a:prstGeom>
          <a:noFill/>
        </p:spPr>
        <p:txBody>
          <a:bodyPr wrap="square">
            <a:spAutoFit/>
          </a:bodyPr>
          <a:lstStyle/>
          <a:p>
            <a:r>
              <a:rPr lang="vi-VN" sz="2000" i="1" dirty="0">
                <a:solidFill>
                  <a:srgbClr val="000000"/>
                </a:solidFill>
                <a:effectLst/>
                <a:latin typeface="Times New Roman" panose="02020603050405020304" pitchFamily="18" charset="0"/>
                <a:ea typeface="Calibri" panose="020F0502020204030204" pitchFamily="34" charset="0"/>
              </a:rPr>
              <a:t>Dòng doanh thu dự kiến từ năm 202</a:t>
            </a:r>
            <a:r>
              <a:rPr lang="en-US" sz="2000" i="1" dirty="0">
                <a:solidFill>
                  <a:srgbClr val="000000"/>
                </a:solidFill>
                <a:effectLst/>
                <a:latin typeface="Times New Roman" panose="02020603050405020304" pitchFamily="18" charset="0"/>
                <a:ea typeface="Calibri" panose="020F0502020204030204" pitchFamily="34" charset="0"/>
              </a:rPr>
              <a:t>6</a:t>
            </a:r>
            <a:r>
              <a:rPr lang="vi-VN" sz="2000" i="1" dirty="0">
                <a:solidFill>
                  <a:srgbClr val="000000"/>
                </a:solidFill>
                <a:effectLst/>
                <a:latin typeface="Times New Roman" panose="02020603050405020304" pitchFamily="18" charset="0"/>
                <a:ea typeface="Calibri" panose="020F0502020204030204" pitchFamily="34" charset="0"/>
              </a:rPr>
              <a:t>-202</a:t>
            </a:r>
            <a:r>
              <a:rPr lang="en-US" sz="2000" i="1" dirty="0">
                <a:solidFill>
                  <a:srgbClr val="000000"/>
                </a:solidFill>
                <a:effectLst/>
                <a:latin typeface="Times New Roman" panose="02020603050405020304" pitchFamily="18" charset="0"/>
                <a:ea typeface="Calibri" panose="020F0502020204030204" pitchFamily="34" charset="0"/>
              </a:rPr>
              <a:t>8</a:t>
            </a:r>
            <a:endParaRPr lang="en-US" sz="2000" dirty="0"/>
          </a:p>
        </p:txBody>
      </p:sp>
    </p:spTree>
    <p:extLst>
      <p:ext uri="{BB962C8B-B14F-4D97-AF65-F5344CB8AC3E}">
        <p14:creationId xmlns:p14="http://schemas.microsoft.com/office/powerpoint/2010/main" val="1023376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cxnSp>
        <p:nvCxnSpPr>
          <p:cNvPr id="199" name="Google Shape;199;p38"/>
          <p:cNvCxnSpPr/>
          <p:nvPr/>
        </p:nvCxnSpPr>
        <p:spPr>
          <a:xfrm>
            <a:off x="2343807" y="1896120"/>
            <a:ext cx="6800193" cy="63743"/>
          </a:xfrm>
          <a:prstGeom prst="straightConnector1">
            <a:avLst/>
          </a:prstGeom>
          <a:noFill/>
          <a:ln w="9525" cap="flat" cmpd="sng">
            <a:solidFill>
              <a:srgbClr val="DBB16E"/>
            </a:solidFill>
            <a:prstDash val="solid"/>
            <a:round/>
            <a:headEnd type="none" w="med" len="med"/>
            <a:tailEnd type="none" w="med" len="med"/>
          </a:ln>
        </p:spPr>
      </p:cxnSp>
      <p:cxnSp>
        <p:nvCxnSpPr>
          <p:cNvPr id="200" name="Google Shape;200;p38"/>
          <p:cNvCxnSpPr/>
          <p:nvPr/>
        </p:nvCxnSpPr>
        <p:spPr>
          <a:xfrm>
            <a:off x="0" y="4623303"/>
            <a:ext cx="4344000" cy="0"/>
          </a:xfrm>
          <a:prstGeom prst="straightConnector1">
            <a:avLst/>
          </a:prstGeom>
          <a:noFill/>
          <a:ln w="9525" cap="flat" cmpd="sng">
            <a:solidFill>
              <a:srgbClr val="DBB16E"/>
            </a:solidFill>
            <a:prstDash val="solid"/>
            <a:round/>
            <a:headEnd type="none" w="med" len="med"/>
            <a:tailEnd type="none" w="med" len="med"/>
          </a:ln>
        </p:spPr>
      </p:cxnSp>
      <p:sp>
        <p:nvSpPr>
          <p:cNvPr id="2" name="Rectangle 1"/>
          <p:cNvSpPr/>
          <p:nvPr/>
        </p:nvSpPr>
        <p:spPr>
          <a:xfrm>
            <a:off x="607270" y="724853"/>
            <a:ext cx="7986941" cy="1200329"/>
          </a:xfrm>
          <a:prstGeom prst="rect">
            <a:avLst/>
          </a:prstGeom>
        </p:spPr>
        <p:txBody>
          <a:bodyPr wrap="square">
            <a:spAutoFit/>
          </a:bodyPr>
          <a:lstStyle/>
          <a:p>
            <a:pPr marL="152400" indent="0" algn="ctr">
              <a:buNone/>
            </a:pPr>
            <a:r>
              <a:rPr lang="vi-VN" sz="3600" b="1" dirty="0">
                <a:solidFill>
                  <a:schemeClr val="dk2"/>
                </a:solidFill>
                <a:latin typeface="Cinzel"/>
                <a:ea typeface="Cinzel"/>
                <a:cs typeface="Cinzel"/>
                <a:sym typeface="Montserrat Light"/>
              </a:rPr>
              <a:t>Trường Cao đẳng Lý Tự Trọng Tp.HCM</a:t>
            </a:r>
            <a:endParaRPr lang="en-US" sz="3600" b="1" dirty="0">
              <a:solidFill>
                <a:schemeClr val="dk2"/>
              </a:solidFill>
              <a:latin typeface="Cinzel"/>
              <a:ea typeface="Cinzel"/>
              <a:cs typeface="Cinzel"/>
              <a:sym typeface="Montserrat Light"/>
            </a:endParaRPr>
          </a:p>
          <a:p>
            <a:pPr marL="152400" indent="0" algn="ctr">
              <a:buNone/>
            </a:pPr>
            <a:r>
              <a:rPr lang="en-US" sz="3600" b="1" dirty="0" err="1">
                <a:solidFill>
                  <a:schemeClr val="dk2"/>
                </a:solidFill>
                <a:latin typeface="Cinzel"/>
                <a:ea typeface="Cinzel"/>
                <a:cs typeface="Cinzel"/>
                <a:sym typeface="Montserrat Light"/>
              </a:rPr>
              <a:t>Khoa</a:t>
            </a:r>
            <a:r>
              <a:rPr lang="en-US" sz="3600" b="1" dirty="0">
                <a:solidFill>
                  <a:schemeClr val="dk2"/>
                </a:solidFill>
                <a:latin typeface="Cinzel"/>
                <a:ea typeface="Cinzel"/>
                <a:cs typeface="Cinzel"/>
                <a:sym typeface="Montserrat Light"/>
              </a:rPr>
              <a:t> May – </a:t>
            </a:r>
            <a:r>
              <a:rPr lang="en-US" sz="3600" b="1" dirty="0" err="1">
                <a:solidFill>
                  <a:schemeClr val="dk2"/>
                </a:solidFill>
                <a:latin typeface="Cinzel"/>
                <a:ea typeface="Cinzel"/>
                <a:cs typeface="Cinzel"/>
                <a:sym typeface="Montserrat Light"/>
              </a:rPr>
              <a:t>Thời</a:t>
            </a:r>
            <a:r>
              <a:rPr lang="en-US" sz="3600" b="1" dirty="0">
                <a:solidFill>
                  <a:schemeClr val="dk2"/>
                </a:solidFill>
                <a:latin typeface="Cinzel"/>
                <a:ea typeface="Cinzel"/>
                <a:cs typeface="Cinzel"/>
                <a:sym typeface="Montserrat Light"/>
              </a:rPr>
              <a:t> </a:t>
            </a:r>
            <a:r>
              <a:rPr lang="en-US" sz="3600" b="1" dirty="0" err="1">
                <a:solidFill>
                  <a:schemeClr val="dk2"/>
                </a:solidFill>
                <a:latin typeface="Cinzel"/>
                <a:ea typeface="Cinzel"/>
                <a:cs typeface="Cinzel"/>
                <a:sym typeface="Montserrat Light"/>
              </a:rPr>
              <a:t>trang</a:t>
            </a:r>
            <a:endParaRPr lang="en-US" sz="3600" b="1" dirty="0">
              <a:solidFill>
                <a:schemeClr val="dk2"/>
              </a:solidFill>
              <a:latin typeface="Cinzel"/>
              <a:ea typeface="Cinzel"/>
              <a:cs typeface="Cinzel"/>
              <a:sym typeface="Montserrat Light"/>
            </a:endParaRPr>
          </a:p>
        </p:txBody>
      </p:sp>
      <p:sp>
        <p:nvSpPr>
          <p:cNvPr id="7" name="Rectangle 6"/>
          <p:cNvSpPr/>
          <p:nvPr/>
        </p:nvSpPr>
        <p:spPr>
          <a:xfrm>
            <a:off x="296754" y="2379739"/>
            <a:ext cx="8607972" cy="1753235"/>
          </a:xfrm>
          <a:prstGeom prst="rect">
            <a:avLst/>
          </a:prstGeom>
        </p:spPr>
        <p:txBody>
          <a:bodyPr wrap="square">
            <a:spAutoFit/>
          </a:bodyPr>
          <a:lstStyle/>
          <a:p>
            <a:pPr algn="ctr">
              <a:buClr>
                <a:schemeClr val="lt1"/>
              </a:buClr>
              <a:buSzPts val="2600"/>
            </a:pPr>
            <a:r>
              <a:rPr lang="en-US" sz="5400" b="1" dirty="0">
                <a:solidFill>
                  <a:schemeClr val="tx2"/>
                </a:solidFill>
                <a:latin typeface="Cinzel"/>
                <a:ea typeface="Cinzel"/>
                <a:cs typeface="Cinzel"/>
                <a:sym typeface="Montserrat ExtraBold"/>
              </a:rPr>
              <a:t>DỰ ÁN</a:t>
            </a:r>
          </a:p>
          <a:p>
            <a:pPr algn="ctr">
              <a:buClr>
                <a:schemeClr val="lt1"/>
              </a:buClr>
              <a:buSzPts val="2600"/>
            </a:pPr>
            <a:r>
              <a:rPr lang="en-US" sz="5400" b="1" dirty="0">
                <a:solidFill>
                  <a:schemeClr val="tx2"/>
                </a:solidFill>
                <a:latin typeface="Cinzel"/>
                <a:ea typeface="Cinzel"/>
                <a:cs typeface="Cinzel"/>
                <a:sym typeface="Montserrat ExtraBold"/>
              </a:rPr>
              <a:t>TÁI CHẾ JEAN</a:t>
            </a:r>
          </a:p>
        </p:txBody>
      </p:sp>
      <p:pic>
        <p:nvPicPr>
          <p:cNvPr id="8" name="Picture 7"/>
          <p:cNvPicPr>
            <a:picLocks noChangeAspect="1"/>
          </p:cNvPicPr>
          <p:nvPr/>
        </p:nvPicPr>
        <p:blipFill>
          <a:blip r:embed="rId3"/>
          <a:stretch>
            <a:fillRect/>
          </a:stretch>
        </p:blipFill>
        <p:spPr>
          <a:xfrm>
            <a:off x="20940" y="6980"/>
            <a:ext cx="2792062" cy="741900"/>
          </a:xfrm>
          <a:prstGeom prst="rect">
            <a:avLst/>
          </a:prstGeom>
        </p:spPr>
      </p:pic>
      <p:sp>
        <p:nvSpPr>
          <p:cNvPr id="3" name="Slide Number Placeholder 2"/>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3</a:t>
            </a:fld>
            <a:endParaRPr lang="en-GB"/>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3C33130-C73A-FFA3-2C8F-9FDA28805DDB}"/>
              </a:ext>
            </a:extLst>
          </p:cNvPr>
          <p:cNvGraphicFramePr>
            <a:graphicFrameLocks noGrp="1"/>
          </p:cNvGraphicFramePr>
          <p:nvPr>
            <p:extLst>
              <p:ext uri="{D42A27DB-BD31-4B8C-83A1-F6EECF244321}">
                <p14:modId xmlns:p14="http://schemas.microsoft.com/office/powerpoint/2010/main" val="3570781789"/>
              </p:ext>
            </p:extLst>
          </p:nvPr>
        </p:nvGraphicFramePr>
        <p:xfrm>
          <a:off x="1313338" y="544479"/>
          <a:ext cx="7678262" cy="2264034"/>
        </p:xfrm>
        <a:graphic>
          <a:graphicData uri="http://schemas.openxmlformats.org/drawingml/2006/table">
            <a:tbl>
              <a:tblPr firstRow="1" firstCol="1" bandRow="1">
                <a:tableStyleId>{5C22544A-7EE6-4342-B048-85BDC9FD1C3A}</a:tableStyleId>
              </a:tblPr>
              <a:tblGrid>
                <a:gridCol w="7678262">
                  <a:extLst>
                    <a:ext uri="{9D8B030D-6E8A-4147-A177-3AD203B41FA5}">
                      <a16:colId xmlns:a16="http://schemas.microsoft.com/office/drawing/2014/main" val="4087859865"/>
                    </a:ext>
                  </a:extLst>
                </a:gridCol>
              </a:tblGrid>
              <a:tr h="754678">
                <a:tc>
                  <a:txBody>
                    <a:bodyPr/>
                    <a:lstStyle/>
                    <a:p>
                      <a:pPr marL="0" marR="0" algn="just">
                        <a:lnSpc>
                          <a:spcPct val="100000"/>
                        </a:lnSpc>
                        <a:spcBef>
                          <a:spcPts val="0"/>
                        </a:spcBef>
                        <a:spcAft>
                          <a:spcPts val="0"/>
                        </a:spcAft>
                      </a:pPr>
                      <a:r>
                        <a:rPr lang="en-US" sz="2000" dirty="0" err="1">
                          <a:effectLst/>
                        </a:rPr>
                        <a:t>Dự</a:t>
                      </a:r>
                      <a:r>
                        <a:rPr lang="en-US" sz="2000" dirty="0">
                          <a:effectLst/>
                        </a:rPr>
                        <a:t> </a:t>
                      </a:r>
                      <a:r>
                        <a:rPr lang="en-US" sz="2000" dirty="0" err="1">
                          <a:effectLst/>
                        </a:rPr>
                        <a:t>kiến</a:t>
                      </a:r>
                      <a:r>
                        <a:rPr lang="en-US" sz="2000" dirty="0">
                          <a:effectLst/>
                        </a:rPr>
                        <a:t> chi </a:t>
                      </a:r>
                      <a:r>
                        <a:rPr lang="en-US" sz="2000" dirty="0" err="1">
                          <a:effectLst/>
                        </a:rPr>
                        <a:t>phí</a:t>
                      </a:r>
                      <a:r>
                        <a:rPr lang="en-US" sz="2000" dirty="0">
                          <a:effectLst/>
                        </a:rPr>
                        <a:t> </a:t>
                      </a:r>
                      <a:r>
                        <a:rPr lang="en-US" sz="2000" dirty="0" err="1">
                          <a:effectLst/>
                        </a:rPr>
                        <a:t>nguyên</a:t>
                      </a:r>
                      <a:r>
                        <a:rPr lang="en-US" sz="2000" dirty="0">
                          <a:effectLst/>
                        </a:rPr>
                        <a:t> </a:t>
                      </a:r>
                      <a:r>
                        <a:rPr lang="en-US" sz="2000" dirty="0" err="1">
                          <a:effectLst/>
                        </a:rPr>
                        <a:t>vật</a:t>
                      </a:r>
                      <a:r>
                        <a:rPr lang="en-US" sz="2000" dirty="0">
                          <a:effectLst/>
                        </a:rPr>
                        <a:t> </a:t>
                      </a:r>
                      <a:r>
                        <a:rPr lang="en-US" sz="2000" dirty="0" err="1">
                          <a:effectLst/>
                        </a:rPr>
                        <a:t>liệu</a:t>
                      </a:r>
                      <a:r>
                        <a:rPr lang="en-US" sz="2000" dirty="0">
                          <a:effectLst/>
                        </a:rPr>
                        <a:t> </a:t>
                      </a:r>
                      <a:r>
                        <a:rPr lang="en-US" sz="2000" dirty="0" err="1">
                          <a:effectLst/>
                        </a:rPr>
                        <a:t>tăng</a:t>
                      </a:r>
                      <a:r>
                        <a:rPr lang="en-US" sz="2000" dirty="0">
                          <a:effectLst/>
                        </a:rPr>
                        <a:t> 5% </a:t>
                      </a:r>
                      <a:r>
                        <a:rPr lang="en-US" sz="2000" dirty="0" err="1">
                          <a:effectLst/>
                        </a:rPr>
                        <a:t>sau</a:t>
                      </a:r>
                      <a:r>
                        <a:rPr lang="en-US" sz="2000" dirty="0">
                          <a:effectLst/>
                        </a:rPr>
                        <a:t> </a:t>
                      </a:r>
                      <a:r>
                        <a:rPr lang="en-US" sz="2000" dirty="0" err="1">
                          <a:effectLst/>
                        </a:rPr>
                        <a:t>mỗi</a:t>
                      </a:r>
                      <a:r>
                        <a:rPr lang="en-US" sz="2000" dirty="0">
                          <a:effectLst/>
                        </a:rPr>
                        <a:t> </a:t>
                      </a:r>
                      <a:r>
                        <a:rPr lang="en-US" sz="2000" dirty="0" err="1">
                          <a:effectLst/>
                        </a:rPr>
                        <a:t>năm</a:t>
                      </a:r>
                      <a:r>
                        <a:rPr lang="en-US" sz="2000" dirty="0">
                          <a:effectLst/>
                        </a:rPr>
                        <a:t>, </a:t>
                      </a:r>
                      <a:r>
                        <a:rPr lang="en-US" sz="2000" dirty="0" err="1">
                          <a:effectLst/>
                        </a:rPr>
                        <a:t>nhưng</a:t>
                      </a:r>
                      <a:r>
                        <a:rPr lang="en-US" sz="2000" dirty="0">
                          <a:effectLst/>
                        </a:rPr>
                        <a:t> </a:t>
                      </a:r>
                      <a:r>
                        <a:rPr lang="en-US" sz="2000" dirty="0" err="1">
                          <a:effectLst/>
                        </a:rPr>
                        <a:t>đơn</a:t>
                      </a:r>
                      <a:r>
                        <a:rPr lang="en-US" sz="2000" dirty="0">
                          <a:effectLst/>
                        </a:rPr>
                        <a:t> </a:t>
                      </a:r>
                      <a:r>
                        <a:rPr lang="en-US" sz="2000" dirty="0" err="1">
                          <a:effectLst/>
                        </a:rPr>
                        <a:t>giá</a:t>
                      </a:r>
                      <a:r>
                        <a:rPr lang="en-US" sz="2000" dirty="0">
                          <a:effectLst/>
                        </a:rPr>
                        <a:t> </a:t>
                      </a:r>
                      <a:r>
                        <a:rPr lang="en-US" sz="2000" dirty="0" err="1">
                          <a:effectLst/>
                        </a:rPr>
                        <a:t>bán</a:t>
                      </a:r>
                      <a:r>
                        <a:rPr lang="en-US" sz="2000" dirty="0">
                          <a:effectLst/>
                        </a:rPr>
                        <a:t> </a:t>
                      </a:r>
                      <a:r>
                        <a:rPr lang="en-US" sz="2000" dirty="0" err="1">
                          <a:effectLst/>
                        </a:rPr>
                        <a:t>dự</a:t>
                      </a:r>
                      <a:r>
                        <a:rPr lang="en-US" sz="2000" dirty="0">
                          <a:effectLst/>
                        </a:rPr>
                        <a:t> </a:t>
                      </a:r>
                      <a:r>
                        <a:rPr lang="en-US" sz="2000" dirty="0" err="1">
                          <a:effectLst/>
                        </a:rPr>
                        <a:t>án</a:t>
                      </a:r>
                      <a:r>
                        <a:rPr lang="en-US" sz="2000" dirty="0">
                          <a:effectLst/>
                        </a:rPr>
                        <a:t> </a:t>
                      </a:r>
                      <a:r>
                        <a:rPr lang="en-US" sz="2000" dirty="0" err="1">
                          <a:effectLst/>
                        </a:rPr>
                        <a:t>sẽ</a:t>
                      </a:r>
                      <a:r>
                        <a:rPr lang="en-US" sz="2000" dirty="0">
                          <a:effectLst/>
                        </a:rPr>
                        <a:t> </a:t>
                      </a:r>
                      <a:r>
                        <a:rPr lang="en-US" sz="2000" dirty="0" err="1">
                          <a:effectLst/>
                        </a:rPr>
                        <a:t>không</a:t>
                      </a:r>
                      <a:r>
                        <a:rPr lang="en-US" sz="2000" dirty="0">
                          <a:effectLst/>
                        </a:rPr>
                        <a:t> </a:t>
                      </a:r>
                      <a:r>
                        <a:rPr lang="en-US" sz="2000" dirty="0" err="1">
                          <a:effectLst/>
                        </a:rPr>
                        <a:t>tăng</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bg2">
                        <a:lumMod val="50000"/>
                      </a:schemeClr>
                    </a:solidFill>
                  </a:tcPr>
                </a:tc>
                <a:extLst>
                  <a:ext uri="{0D108BD9-81ED-4DB2-BD59-A6C34878D82A}">
                    <a16:rowId xmlns:a16="http://schemas.microsoft.com/office/drawing/2014/main" val="891261435"/>
                  </a:ext>
                </a:extLst>
              </a:tr>
              <a:tr h="754678">
                <a:tc>
                  <a:txBody>
                    <a:bodyPr/>
                    <a:lstStyle/>
                    <a:p>
                      <a:pPr marL="0" marR="0" algn="just">
                        <a:lnSpc>
                          <a:spcPct val="100000"/>
                        </a:lnSpc>
                        <a:spcBef>
                          <a:spcPts val="0"/>
                        </a:spcBef>
                        <a:spcAft>
                          <a:spcPts val="0"/>
                        </a:spcAft>
                      </a:pPr>
                      <a:r>
                        <a:rPr lang="en-US" sz="2000" dirty="0" err="1">
                          <a:effectLst/>
                        </a:rPr>
                        <a:t>Dự</a:t>
                      </a:r>
                      <a:r>
                        <a:rPr lang="en-US" sz="2000" dirty="0">
                          <a:effectLst/>
                        </a:rPr>
                        <a:t> </a:t>
                      </a:r>
                      <a:r>
                        <a:rPr lang="en-US" sz="2000" dirty="0" err="1">
                          <a:effectLst/>
                        </a:rPr>
                        <a:t>kiến</a:t>
                      </a:r>
                      <a:r>
                        <a:rPr lang="en-US" sz="2000" dirty="0">
                          <a:effectLst/>
                        </a:rPr>
                        <a:t> </a:t>
                      </a:r>
                      <a:r>
                        <a:rPr lang="en-US" sz="2000" dirty="0" err="1">
                          <a:effectLst/>
                        </a:rPr>
                        <a:t>sản</a:t>
                      </a:r>
                      <a:r>
                        <a:rPr lang="en-US" sz="2000" dirty="0">
                          <a:effectLst/>
                        </a:rPr>
                        <a:t> </a:t>
                      </a:r>
                      <a:r>
                        <a:rPr lang="en-US" sz="2000" dirty="0" err="1">
                          <a:effectLst/>
                        </a:rPr>
                        <a:t>lượng</a:t>
                      </a:r>
                      <a:r>
                        <a:rPr lang="en-US" sz="2000" dirty="0">
                          <a:effectLst/>
                        </a:rPr>
                        <a:t> </a:t>
                      </a:r>
                      <a:r>
                        <a:rPr lang="en-US" sz="2000" dirty="0" err="1">
                          <a:effectLst/>
                        </a:rPr>
                        <a:t>tháng</a:t>
                      </a:r>
                      <a:r>
                        <a:rPr lang="en-US" sz="2000" dirty="0">
                          <a:effectLst/>
                        </a:rPr>
                        <a:t> </a:t>
                      </a:r>
                      <a:r>
                        <a:rPr lang="en-US" sz="2000" dirty="0" err="1">
                          <a:effectLst/>
                        </a:rPr>
                        <a:t>sau</a:t>
                      </a:r>
                      <a:r>
                        <a:rPr lang="en-US" sz="2000" dirty="0">
                          <a:effectLst/>
                        </a:rPr>
                        <a:t> </a:t>
                      </a:r>
                      <a:r>
                        <a:rPr lang="en-US" sz="2000" dirty="0" err="1">
                          <a:effectLst/>
                        </a:rPr>
                        <a:t>tăng</a:t>
                      </a:r>
                      <a:r>
                        <a:rPr lang="en-US" sz="2000" dirty="0">
                          <a:effectLst/>
                        </a:rPr>
                        <a:t> 10% so </a:t>
                      </a:r>
                      <a:r>
                        <a:rPr lang="en-US" sz="2000" dirty="0" err="1">
                          <a:effectLst/>
                        </a:rPr>
                        <a:t>với</a:t>
                      </a:r>
                      <a:r>
                        <a:rPr lang="en-US" sz="2000" dirty="0">
                          <a:effectLst/>
                        </a:rPr>
                        <a:t> </a:t>
                      </a:r>
                      <a:r>
                        <a:rPr lang="en-US" sz="2000" dirty="0" err="1">
                          <a:effectLst/>
                        </a:rPr>
                        <a:t>tháng</a:t>
                      </a:r>
                      <a:r>
                        <a:rPr lang="en-US" sz="2000" dirty="0">
                          <a:effectLst/>
                        </a:rPr>
                        <a:t> </a:t>
                      </a:r>
                      <a:r>
                        <a:rPr lang="en-US" sz="2000" dirty="0" err="1">
                          <a:effectLst/>
                        </a:rPr>
                        <a:t>trước</a:t>
                      </a:r>
                      <a:r>
                        <a:rPr lang="en-US" sz="2000" dirty="0">
                          <a:effectLst/>
                        </a:rPr>
                        <a:t> </a:t>
                      </a:r>
                      <a:r>
                        <a:rPr lang="en-US" sz="2000" dirty="0" err="1">
                          <a:effectLst/>
                        </a:rPr>
                        <a:t>trong</a:t>
                      </a:r>
                      <a:r>
                        <a:rPr lang="en-US" sz="2000" dirty="0">
                          <a:effectLst/>
                        </a:rPr>
                        <a:t> </a:t>
                      </a:r>
                      <a:r>
                        <a:rPr lang="en-US" sz="2000" dirty="0" err="1">
                          <a:effectLst/>
                        </a:rPr>
                        <a:t>năm</a:t>
                      </a:r>
                      <a:r>
                        <a:rPr lang="en-US" sz="2000" dirty="0">
                          <a:effectLst/>
                        </a:rPr>
                        <a:t> 2025</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1">
                        <a:lumMod val="60000"/>
                        <a:lumOff val="40000"/>
                      </a:schemeClr>
                    </a:solidFill>
                  </a:tcPr>
                </a:tc>
                <a:extLst>
                  <a:ext uri="{0D108BD9-81ED-4DB2-BD59-A6C34878D82A}">
                    <a16:rowId xmlns:a16="http://schemas.microsoft.com/office/drawing/2014/main" val="405729690"/>
                  </a:ext>
                </a:extLst>
              </a:tr>
              <a:tr h="754678">
                <a:tc>
                  <a:txBody>
                    <a:bodyPr/>
                    <a:lstStyle/>
                    <a:p>
                      <a:pPr marL="0" marR="0" algn="just">
                        <a:lnSpc>
                          <a:spcPct val="100000"/>
                        </a:lnSpc>
                        <a:spcBef>
                          <a:spcPts val="0"/>
                        </a:spcBef>
                        <a:spcAft>
                          <a:spcPts val="0"/>
                        </a:spcAft>
                      </a:pPr>
                      <a:r>
                        <a:rPr lang="en-US" sz="2000" dirty="0" err="1">
                          <a:effectLst/>
                        </a:rPr>
                        <a:t>Dự</a:t>
                      </a:r>
                      <a:r>
                        <a:rPr lang="en-US" sz="2000" dirty="0">
                          <a:effectLst/>
                        </a:rPr>
                        <a:t> </a:t>
                      </a:r>
                      <a:r>
                        <a:rPr lang="en-US" sz="2000" dirty="0" err="1">
                          <a:effectLst/>
                        </a:rPr>
                        <a:t>kiến</a:t>
                      </a:r>
                      <a:r>
                        <a:rPr lang="en-US" sz="2000" dirty="0">
                          <a:effectLst/>
                        </a:rPr>
                        <a:t> </a:t>
                      </a:r>
                      <a:r>
                        <a:rPr lang="en-US" sz="2000" dirty="0" err="1">
                          <a:effectLst/>
                        </a:rPr>
                        <a:t>sản</a:t>
                      </a:r>
                      <a:r>
                        <a:rPr lang="en-US" sz="2000" dirty="0">
                          <a:effectLst/>
                        </a:rPr>
                        <a:t> </a:t>
                      </a:r>
                      <a:r>
                        <a:rPr lang="en-US" sz="2000" dirty="0" err="1">
                          <a:effectLst/>
                        </a:rPr>
                        <a:t>lượng</a:t>
                      </a:r>
                      <a:r>
                        <a:rPr lang="en-US" sz="2000" dirty="0">
                          <a:effectLst/>
                        </a:rPr>
                        <a:t> </a:t>
                      </a:r>
                      <a:r>
                        <a:rPr lang="en-US" sz="2000" dirty="0" err="1">
                          <a:effectLst/>
                        </a:rPr>
                        <a:t>năm</a:t>
                      </a:r>
                      <a:r>
                        <a:rPr lang="en-US" sz="2000" dirty="0">
                          <a:effectLst/>
                        </a:rPr>
                        <a:t> </a:t>
                      </a:r>
                      <a:r>
                        <a:rPr lang="en-US" sz="2000" dirty="0" err="1">
                          <a:effectLst/>
                        </a:rPr>
                        <a:t>sau</a:t>
                      </a:r>
                      <a:r>
                        <a:rPr lang="en-US" sz="2000" dirty="0">
                          <a:effectLst/>
                        </a:rPr>
                        <a:t> </a:t>
                      </a:r>
                      <a:r>
                        <a:rPr lang="en-US" sz="2000" dirty="0" err="1">
                          <a:effectLst/>
                        </a:rPr>
                        <a:t>tăng</a:t>
                      </a:r>
                      <a:r>
                        <a:rPr lang="en-US" sz="2000" dirty="0">
                          <a:effectLst/>
                        </a:rPr>
                        <a:t> 15% so </a:t>
                      </a:r>
                      <a:r>
                        <a:rPr lang="en-US" sz="2000" dirty="0" err="1">
                          <a:effectLst/>
                        </a:rPr>
                        <a:t>với</a:t>
                      </a:r>
                      <a:r>
                        <a:rPr lang="en-US" sz="2000" dirty="0">
                          <a:effectLst/>
                        </a:rPr>
                        <a:t> </a:t>
                      </a:r>
                      <a:r>
                        <a:rPr lang="en-US" sz="2000" dirty="0" err="1">
                          <a:effectLst/>
                        </a:rPr>
                        <a:t>năm</a:t>
                      </a:r>
                      <a:r>
                        <a:rPr lang="en-US" sz="2000" dirty="0">
                          <a:effectLst/>
                        </a:rPr>
                        <a:t> </a:t>
                      </a:r>
                      <a:r>
                        <a:rPr lang="en-US" sz="2000" dirty="0" err="1">
                          <a:effectLst/>
                        </a:rPr>
                        <a:t>trước</a:t>
                      </a:r>
                      <a:r>
                        <a:rPr lang="en-US" sz="2000" dirty="0">
                          <a:effectLst/>
                        </a:rPr>
                        <a:t> </a:t>
                      </a:r>
                      <a:r>
                        <a:rPr lang="en-US" sz="2000" dirty="0" err="1">
                          <a:effectLst/>
                        </a:rPr>
                        <a:t>từ</a:t>
                      </a:r>
                      <a:r>
                        <a:rPr lang="en-US" sz="2000" dirty="0">
                          <a:effectLst/>
                        </a:rPr>
                        <a:t> </a:t>
                      </a:r>
                      <a:r>
                        <a:rPr lang="en-US" sz="2000" dirty="0" err="1">
                          <a:effectLst/>
                        </a:rPr>
                        <a:t>năm</a:t>
                      </a:r>
                      <a:r>
                        <a:rPr lang="en-US" sz="2000" dirty="0">
                          <a:effectLst/>
                        </a:rPr>
                        <a:t> 2026</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75000"/>
                      </a:schemeClr>
                    </a:solidFill>
                  </a:tcPr>
                </a:tc>
                <a:extLst>
                  <a:ext uri="{0D108BD9-81ED-4DB2-BD59-A6C34878D82A}">
                    <a16:rowId xmlns:a16="http://schemas.microsoft.com/office/drawing/2014/main" val="3176784342"/>
                  </a:ext>
                </a:extLst>
              </a:tr>
            </a:tbl>
          </a:graphicData>
        </a:graphic>
      </p:graphicFrame>
    </p:spTree>
    <p:extLst>
      <p:ext uri="{BB962C8B-B14F-4D97-AF65-F5344CB8AC3E}">
        <p14:creationId xmlns:p14="http://schemas.microsoft.com/office/powerpoint/2010/main" val="3874569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2D49B92-201D-555C-06A6-13EF8121E85D}"/>
              </a:ext>
            </a:extLst>
          </p:cNvPr>
          <p:cNvSpPr/>
          <p:nvPr/>
        </p:nvSpPr>
        <p:spPr>
          <a:xfrm>
            <a:off x="1226456" y="254006"/>
            <a:ext cx="4412343" cy="508001"/>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algn="ctr">
              <a:spcBef>
                <a:spcPts val="0"/>
              </a:spcBef>
              <a:spcAft>
                <a:spcPts val="0"/>
              </a:spcAft>
              <a:buSzPts val="1400"/>
              <a:tabLst>
                <a:tab pos="228600" algn="l"/>
              </a:tabLst>
            </a:pPr>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HIỆU QUẢ DỰ ÁN</a:t>
            </a:r>
            <a:endParaRPr lang="en-US" sz="2800" dirty="0">
              <a:solidFill>
                <a:schemeClr val="accent1"/>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0D83E26-959F-980C-A995-16587AE060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149" y="1072563"/>
            <a:ext cx="8958430" cy="3136583"/>
          </a:xfrm>
          <a:prstGeom prst="rect">
            <a:avLst/>
          </a:prstGeom>
        </p:spPr>
      </p:pic>
      <p:sp>
        <p:nvSpPr>
          <p:cNvPr id="5" name="TextBox 4">
            <a:extLst>
              <a:ext uri="{FF2B5EF4-FFF2-40B4-BE49-F238E27FC236}">
                <a16:creationId xmlns:a16="http://schemas.microsoft.com/office/drawing/2014/main" id="{AE7C679B-AAA1-FB9A-68AA-34B7F0432CD0}"/>
              </a:ext>
            </a:extLst>
          </p:cNvPr>
          <p:cNvSpPr txBox="1"/>
          <p:nvPr/>
        </p:nvSpPr>
        <p:spPr>
          <a:xfrm>
            <a:off x="3168306" y="4319647"/>
            <a:ext cx="2910115" cy="400110"/>
          </a:xfrm>
          <a:prstGeom prst="rect">
            <a:avLst/>
          </a:prstGeom>
          <a:noFill/>
        </p:spPr>
        <p:txBody>
          <a:bodyPr wrap="square">
            <a:spAutoFit/>
          </a:bodyPr>
          <a:lstStyle/>
          <a:p>
            <a:r>
              <a:rPr lang="vi-VN" sz="2000" i="1" dirty="0">
                <a:solidFill>
                  <a:srgbClr val="000000"/>
                </a:solidFill>
                <a:effectLst/>
                <a:latin typeface="Times New Roman" panose="02020603050405020304" pitchFamily="18" charset="0"/>
                <a:ea typeface="Calibri" panose="020F0502020204030204" pitchFamily="34" charset="0"/>
              </a:rPr>
              <a:t>Hiệu quả dự án </a:t>
            </a:r>
            <a:r>
              <a:rPr lang="en-US" sz="2000" i="1" dirty="0" err="1">
                <a:solidFill>
                  <a:srgbClr val="000000"/>
                </a:solidFill>
                <a:effectLst/>
                <a:latin typeface="Times New Roman" panose="02020603050405020304" pitchFamily="18" charset="0"/>
                <a:ea typeface="Calibri" panose="020F0502020204030204" pitchFamily="34" charset="0"/>
              </a:rPr>
              <a:t>năm</a:t>
            </a:r>
            <a:r>
              <a:rPr lang="en-US" sz="2000" i="1" dirty="0">
                <a:solidFill>
                  <a:srgbClr val="000000"/>
                </a:solidFill>
                <a:effectLst/>
                <a:latin typeface="Times New Roman" panose="02020603050405020304" pitchFamily="18" charset="0"/>
                <a:ea typeface="Calibri" panose="020F0502020204030204" pitchFamily="34" charset="0"/>
              </a:rPr>
              <a:t> 2025</a:t>
            </a:r>
            <a:endParaRPr lang="en-US" sz="2000" dirty="0"/>
          </a:p>
        </p:txBody>
      </p:sp>
    </p:spTree>
    <p:extLst>
      <p:ext uri="{BB962C8B-B14F-4D97-AF65-F5344CB8AC3E}">
        <p14:creationId xmlns:p14="http://schemas.microsoft.com/office/powerpoint/2010/main" val="16744560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6080640-AFA7-06D8-24DA-3A3B819511D0}"/>
              </a:ext>
            </a:extLst>
          </p:cNvPr>
          <p:cNvSpPr txBox="1"/>
          <p:nvPr/>
        </p:nvSpPr>
        <p:spPr>
          <a:xfrm>
            <a:off x="1230084" y="63657"/>
            <a:ext cx="7884886" cy="707886"/>
          </a:xfrm>
          <a:prstGeom prst="rect">
            <a:avLst/>
          </a:prstGeom>
          <a:noFill/>
        </p:spPr>
        <p:txBody>
          <a:bodyPr wrap="square">
            <a:spAutoFit/>
          </a:bodyPr>
          <a:lstStyle/>
          <a:p>
            <a:pPr marL="0" marR="0" algn="just">
              <a:spcBef>
                <a:spcPts val="0"/>
              </a:spcBef>
              <a:spcAft>
                <a:spcPts val="0"/>
              </a:spcAft>
            </a:pPr>
            <a:r>
              <a:rPr lang="vi-VN"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Nhóm dự kiến bắt đầu hoạt động từ tháng 01/202</a:t>
            </a:r>
            <a:r>
              <a:rPr lang="en-US"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r>
              <a:rPr lang="vi-VN"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nhưng dự án đã đem lại lợi nhuận từ tháng 0</a:t>
            </a:r>
            <a:r>
              <a:rPr lang="en-US"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r>
              <a:rPr lang="vi-VN"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/202</a:t>
            </a:r>
            <a:r>
              <a:rPr lang="en-US"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63E624D9-50BE-1682-A564-E2C5092C6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776" y="870993"/>
            <a:ext cx="7783552" cy="3577636"/>
          </a:xfrm>
          <a:prstGeom prst="rect">
            <a:avLst/>
          </a:prstGeom>
        </p:spPr>
      </p:pic>
    </p:spTree>
    <p:extLst>
      <p:ext uri="{BB962C8B-B14F-4D97-AF65-F5344CB8AC3E}">
        <p14:creationId xmlns:p14="http://schemas.microsoft.com/office/powerpoint/2010/main" val="13156617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689664-6E36-7944-A5D1-1856BA202526}"/>
              </a:ext>
            </a:extLst>
          </p:cNvPr>
          <p:cNvPicPr>
            <a:picLocks noChangeAspect="1"/>
          </p:cNvPicPr>
          <p:nvPr/>
        </p:nvPicPr>
        <p:blipFill>
          <a:blip r:embed="rId2"/>
          <a:stretch>
            <a:fillRect/>
          </a:stretch>
        </p:blipFill>
        <p:spPr>
          <a:xfrm>
            <a:off x="1430884" y="838160"/>
            <a:ext cx="6282232" cy="4286799"/>
          </a:xfrm>
          <a:prstGeom prst="rect">
            <a:avLst/>
          </a:prstGeom>
        </p:spPr>
      </p:pic>
      <p:sp>
        <p:nvSpPr>
          <p:cNvPr id="8" name="TextBox 7">
            <a:extLst>
              <a:ext uri="{FF2B5EF4-FFF2-40B4-BE49-F238E27FC236}">
                <a16:creationId xmlns:a16="http://schemas.microsoft.com/office/drawing/2014/main" id="{B1DFA37B-2F35-3D24-8EC3-945BC31139D6}"/>
              </a:ext>
            </a:extLst>
          </p:cNvPr>
          <p:cNvSpPr txBox="1"/>
          <p:nvPr/>
        </p:nvSpPr>
        <p:spPr>
          <a:xfrm>
            <a:off x="1299028" y="93989"/>
            <a:ext cx="7844972" cy="707886"/>
          </a:xfrm>
          <a:prstGeom prst="rect">
            <a:avLst/>
          </a:prstGeom>
          <a:noFill/>
        </p:spPr>
        <p:txBody>
          <a:bodyPr wrap="square">
            <a:spAutoFit/>
          </a:bodyPr>
          <a:lstStyle/>
          <a:p>
            <a:pPr algn="ctr"/>
            <a:r>
              <a:rPr lang="vi-VN" sz="2000" dirty="0">
                <a:solidFill>
                  <a:srgbClr val="000000"/>
                </a:solidFill>
                <a:effectLst/>
                <a:latin typeface="Times New Roman" panose="02020603050405020304" pitchFamily="18" charset="0"/>
                <a:ea typeface="Calibri" panose="020F0502020204030204" pitchFamily="34" charset="0"/>
              </a:rPr>
              <a:t>Kết quả kinh doanh dự kiến từ năm 202</a:t>
            </a:r>
            <a:r>
              <a:rPr lang="en-US" sz="2000" dirty="0">
                <a:solidFill>
                  <a:srgbClr val="000000"/>
                </a:solidFill>
                <a:effectLst/>
                <a:latin typeface="Times New Roman" panose="02020603050405020304" pitchFamily="18" charset="0"/>
                <a:ea typeface="Calibri" panose="020F0502020204030204" pitchFamily="34" charset="0"/>
              </a:rPr>
              <a:t>6</a:t>
            </a:r>
            <a:r>
              <a:rPr lang="vi-VN" sz="2000" dirty="0">
                <a:solidFill>
                  <a:srgbClr val="000000"/>
                </a:solidFill>
                <a:effectLst/>
                <a:latin typeface="Times New Roman" panose="02020603050405020304" pitchFamily="18" charset="0"/>
                <a:ea typeface="Calibri" panose="020F0502020204030204" pitchFamily="34" charset="0"/>
              </a:rPr>
              <a:t> - 202</a:t>
            </a:r>
            <a:r>
              <a:rPr lang="en-US" sz="2000" dirty="0">
                <a:solidFill>
                  <a:srgbClr val="000000"/>
                </a:solidFill>
                <a:effectLst/>
                <a:latin typeface="Times New Roman" panose="02020603050405020304" pitchFamily="18" charset="0"/>
                <a:ea typeface="Calibri" panose="020F0502020204030204" pitchFamily="34" charset="0"/>
              </a:rPr>
              <a:t>8</a:t>
            </a:r>
            <a:r>
              <a:rPr lang="vi-VN" sz="2000" dirty="0">
                <a:solidFill>
                  <a:srgbClr val="000000"/>
                </a:solidFill>
                <a:effectLst/>
                <a:latin typeface="Times New Roman" panose="02020603050405020304" pitchFamily="18" charset="0"/>
                <a:ea typeface="Calibri" panose="020F0502020204030204" pitchFamily="34" charset="0"/>
              </a:rPr>
              <a:t> tăng dần qua các năm và đạt được lợi nhuận đáng kể</a:t>
            </a:r>
            <a:r>
              <a:rPr lang="en-US" sz="2000" dirty="0">
                <a:solidFill>
                  <a:srgbClr val="000000"/>
                </a:solidFill>
                <a:effectLst/>
                <a:latin typeface="Times New Roman" panose="02020603050405020304" pitchFamily="18" charset="0"/>
                <a:ea typeface="Calibri" panose="020F0502020204030204" pitchFamily="34" charset="0"/>
              </a:rPr>
              <a:t>.</a:t>
            </a:r>
            <a:r>
              <a:rPr lang="en-US" sz="2000" dirty="0">
                <a:effectLst/>
                <a:latin typeface="Times New Roman" panose="02020603050405020304" pitchFamily="18" charset="0"/>
                <a:ea typeface="Calibri" panose="020F0502020204030204" pitchFamily="34" charset="0"/>
              </a:rPr>
              <a:t> </a:t>
            </a:r>
            <a:endParaRPr lang="en-US" sz="2000" dirty="0"/>
          </a:p>
        </p:txBody>
      </p:sp>
    </p:spTree>
    <p:extLst>
      <p:ext uri="{BB962C8B-B14F-4D97-AF65-F5344CB8AC3E}">
        <p14:creationId xmlns:p14="http://schemas.microsoft.com/office/powerpoint/2010/main" val="31097864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825431-3F12-594B-6FAE-AB8B2D5464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1792" y="104956"/>
            <a:ext cx="5433275" cy="3763101"/>
          </a:xfrm>
          <a:prstGeom prst="rect">
            <a:avLst/>
          </a:prstGeom>
        </p:spPr>
      </p:pic>
      <p:sp>
        <p:nvSpPr>
          <p:cNvPr id="5" name="TextBox 4">
            <a:extLst>
              <a:ext uri="{FF2B5EF4-FFF2-40B4-BE49-F238E27FC236}">
                <a16:creationId xmlns:a16="http://schemas.microsoft.com/office/drawing/2014/main" id="{D247C6D6-DC9E-2FD8-3FF3-7EE1B0ABF936}"/>
              </a:ext>
            </a:extLst>
          </p:cNvPr>
          <p:cNvSpPr txBox="1"/>
          <p:nvPr/>
        </p:nvSpPr>
        <p:spPr>
          <a:xfrm>
            <a:off x="1281793" y="3991425"/>
            <a:ext cx="7811408" cy="1015663"/>
          </a:xfrm>
          <a:prstGeom prst="rect">
            <a:avLst/>
          </a:prstGeom>
          <a:noFill/>
        </p:spPr>
        <p:txBody>
          <a:bodyPr wrap="square">
            <a:spAutoFit/>
          </a:bodyPr>
          <a:lstStyle/>
          <a:p>
            <a:pPr marL="0" marR="0" indent="266700" algn="just">
              <a:spcBef>
                <a:spcPts val="0"/>
              </a:spcBef>
              <a:spcAft>
                <a:spcPts val="0"/>
              </a:spcAft>
            </a:pPr>
            <a:r>
              <a:rPr lang="vi-VN"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Dựa trên bảng kế hoạch kinh doanh ngắn hạn và dài hạn, đều cho thấy lợi nhuận sau thuế đều dương và hợp lý.  Điều này cho thấy dự án rất khả thi và nên thực hiện</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12335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6225" y="3383"/>
            <a:ext cx="353302" cy="530915"/>
          </a:xfrm>
          <a:prstGeom prst="rect">
            <a:avLst/>
          </a:prstGeom>
          <a:solidFill>
            <a:schemeClr val="bg2">
              <a:lumMod val="50000"/>
            </a:schemeClr>
          </a:solidFill>
        </p:spPr>
        <p:style>
          <a:lnRef idx="0">
            <a:schemeClr val="accent6"/>
          </a:lnRef>
          <a:fillRef idx="3">
            <a:schemeClr val="accent6"/>
          </a:fillRef>
          <a:effectRef idx="3">
            <a:schemeClr val="accent6"/>
          </a:effectRef>
          <a:fontRef idx="minor">
            <a:schemeClr val="lt1"/>
          </a:fontRef>
        </p:style>
        <p:txBody>
          <a:bodyPr wrap="none" lIns="68580" tIns="34290" rIns="68580" bIns="34290">
            <a:spAutoFit/>
          </a:bodyPr>
          <a:lstStyle/>
          <a:p>
            <a:pPr algn="ctr" defTabSz="342900">
              <a:buClrTx/>
            </a:pPr>
            <a:r>
              <a:rPr lang="en-US" sz="3000" b="1" kern="1200" dirty="0">
                <a:ln w="13462">
                  <a:solidFill>
                    <a:prstClr val="white"/>
                  </a:solidFill>
                  <a:prstDash val="solid"/>
                </a:ln>
                <a:solidFill>
                  <a:prstClr val="black">
                    <a:lumMod val="85000"/>
                    <a:lumOff val="15000"/>
                  </a:prstClr>
                </a:solidFill>
                <a:effectLst>
                  <a:outerShdw dist="38100" dir="2700000" algn="bl" rotWithShape="0">
                    <a:srgbClr val="92AA4C"/>
                  </a:outerShdw>
                </a:effectLst>
                <a:latin typeface="Century Gothic" panose="020B0502020202020204"/>
              </a:rPr>
              <a:t>4</a:t>
            </a:r>
          </a:p>
        </p:txBody>
      </p:sp>
      <p:sp>
        <p:nvSpPr>
          <p:cNvPr id="10" name="Rounded Rectangle 18"/>
          <p:cNvSpPr/>
          <p:nvPr/>
        </p:nvSpPr>
        <p:spPr>
          <a:xfrm>
            <a:off x="1091118" y="166363"/>
            <a:ext cx="1510043" cy="1135638"/>
          </a:xfrm>
          <a:prstGeom prst="roundRect">
            <a:avLst>
              <a:gd name="adj" fmla="val 16670"/>
            </a:avLst>
          </a:prstGeom>
          <a:solidFill>
            <a:schemeClr val="bg2">
              <a:lumMod val="50000"/>
            </a:schemeClr>
          </a:solidFill>
          <a:scene3d>
            <a:camera prst="isometricOffAxis2Left" zoom="95000"/>
            <a:lightRig rig="flat" dir="t"/>
          </a:scene3d>
          <a:sp3d extrusionH="381000" contourW="38100" prstMaterial="matte">
            <a:contourClr>
              <a:schemeClr val="lt1"/>
            </a:contourClr>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pPr defTabSz="342900">
              <a:buClrTx/>
            </a:pPr>
            <a:endParaRPr lang="en-US" sz="1350" kern="1200">
              <a:solidFill>
                <a:prstClr val="white"/>
              </a:solidFill>
              <a:latin typeface="Century Gothic" panose="020B0502020202020204"/>
            </a:endParaRPr>
          </a:p>
        </p:txBody>
      </p:sp>
      <p:sp>
        <p:nvSpPr>
          <p:cNvPr id="12" name="Rounded Rectangle 5"/>
          <p:cNvSpPr txBox="1"/>
          <p:nvPr/>
        </p:nvSpPr>
        <p:spPr>
          <a:xfrm>
            <a:off x="1142725" y="214553"/>
            <a:ext cx="1406830" cy="1024744"/>
          </a:xfrm>
          <a:prstGeom prst="rect">
            <a:avLst/>
          </a:prstGeom>
          <a:scene3d>
            <a:camera prst="isometricOffAxis2Left" zoom="95000"/>
            <a:lightRig rig="flat" dir="t"/>
          </a:scene3d>
          <a:sp3d/>
        </p:spPr>
        <p:style>
          <a:lnRef idx="0">
            <a:scrgbClr r="0" g="0" b="0"/>
          </a:lnRef>
          <a:fillRef idx="0">
            <a:scrgbClr r="0" g="0" b="0"/>
          </a:fillRef>
          <a:effectRef idx="0">
            <a:scrgbClr r="0" g="0" b="0"/>
          </a:effectRef>
          <a:fontRef idx="minor">
            <a:schemeClr val="lt1"/>
          </a:fontRef>
        </p:style>
        <p:txBody>
          <a:bodyPr spcFirstLastPara="0" vert="horz" wrap="square" lIns="77153" tIns="77153" rIns="77153" bIns="77153" numCol="1" spcCol="1270" anchor="ctr" anchorCtr="0">
            <a:noAutofit/>
          </a:bodyPr>
          <a:lstStyle/>
          <a:p>
            <a:pPr algn="ctr" defTabSz="342900">
              <a:buClrTx/>
            </a:pPr>
            <a:r>
              <a:rPr lang="en-US" sz="3200" b="1" kern="1200" dirty="0" err="1">
                <a:solidFill>
                  <a:prstClr val="white"/>
                </a:solidFill>
                <a:latin typeface="Times New Roman" panose="02020603050405020304" pitchFamily="18" charset="0"/>
                <a:cs typeface="Times New Roman" panose="02020603050405020304" pitchFamily="18" charset="0"/>
              </a:rPr>
              <a:t>Kết</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luận</a:t>
            </a:r>
            <a:endParaRPr lang="en-US" sz="3200" kern="1200" dirty="0">
              <a:solidFill>
                <a:prstClr val="white"/>
              </a:solidFill>
              <a:latin typeface="Times New Roman" panose="02020603050405020304" pitchFamily="18" charset="0"/>
              <a:cs typeface="Times New Roman" panose="02020603050405020304" pitchFamily="18" charset="0"/>
            </a:endParaRPr>
          </a:p>
        </p:txBody>
      </p:sp>
      <p:grpSp>
        <p:nvGrpSpPr>
          <p:cNvPr id="16" name="Group 15"/>
          <p:cNvGrpSpPr/>
          <p:nvPr/>
        </p:nvGrpSpPr>
        <p:grpSpPr>
          <a:xfrm>
            <a:off x="2821703" y="29028"/>
            <a:ext cx="6133614" cy="5050971"/>
            <a:chOff x="5912887" y="313756"/>
            <a:chExt cx="5838567" cy="6122669"/>
          </a:xfrm>
        </p:grpSpPr>
        <p:sp>
          <p:nvSpPr>
            <p:cNvPr id="19" name="Rectangle: Rounded Corners 18"/>
            <p:cNvSpPr/>
            <p:nvPr/>
          </p:nvSpPr>
          <p:spPr>
            <a:xfrm>
              <a:off x="5912887" y="313756"/>
              <a:ext cx="5838567" cy="6122669"/>
            </a:xfrm>
            <a:prstGeom prst="round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8" name="TextBox 17"/>
            <p:cNvSpPr txBox="1"/>
            <p:nvPr/>
          </p:nvSpPr>
          <p:spPr>
            <a:xfrm>
              <a:off x="6374690" y="480018"/>
              <a:ext cx="4915423" cy="5187995"/>
            </a:xfrm>
            <a:prstGeom prst="rect">
              <a:avLst/>
            </a:prstGeom>
            <a:noFill/>
          </p:spPr>
          <p:txBody>
            <a:bodyPr wrap="square">
              <a:noAutofit/>
            </a:bodyPr>
            <a:lstStyle/>
            <a:p>
              <a:pPr algn="just">
                <a:lnSpc>
                  <a:spcPct val="107000"/>
                </a:lnSpc>
              </a:pPr>
              <a:r>
                <a:rPr lang="en-US" sz="2200" b="1" dirty="0">
                  <a:solidFill>
                    <a:schemeClr val="tx1"/>
                  </a:solidFill>
                </a:rPr>
                <a:t>Ý </a:t>
              </a:r>
              <a:r>
                <a:rPr lang="en-US" sz="2200" b="1" dirty="0" err="1">
                  <a:solidFill>
                    <a:schemeClr val="tx1"/>
                  </a:solidFill>
                </a:rPr>
                <a:t>tưởng</a:t>
              </a:r>
              <a:r>
                <a:rPr lang="en-US" sz="2200" b="1" dirty="0">
                  <a:solidFill>
                    <a:schemeClr val="tx1"/>
                  </a:solidFill>
                </a:rPr>
                <a:t> “TÁI CHẾ JEAN” với mong muốn đem lại sản phẩm thời trang phù hợp với mọi xu hướng và có tính thiết thực cho những ai yêu thích thủ công và sự khéo léo nhưng không muốn bỏ đi sản phẩm đó</a:t>
              </a:r>
            </a:p>
            <a:p>
              <a:pPr marL="0" marR="0" algn="just">
                <a:lnSpc>
                  <a:spcPct val="107000"/>
                </a:lnSpc>
                <a:spcBef>
                  <a:spcPts val="0"/>
                </a:spcBef>
                <a:spcAft>
                  <a:spcPts val="0"/>
                </a:spcAft>
              </a:pPr>
              <a:r>
                <a:rPr lang="en-US" sz="2200" b="1" dirty="0">
                  <a:solidFill>
                    <a:schemeClr val="tx1"/>
                  </a:solidFill>
                </a:rPr>
                <a:t>Thông qua quá trình nghiên cứu - tìm hiểu các xu hướng thời trang trong và ngoài nước, tìm hiểu nhu cầu và mong muốn của người tiêu dùng thì đây là một dự án khả thi, có thể đem lại lợi nhuận ngay từ năm thứ 1 bắt đầu hoạt độn</a:t>
              </a:r>
              <a:r>
                <a:rPr lang="en-US" sz="2400" b="1" dirty="0">
                  <a:solidFill>
                    <a:schemeClr val="tx1"/>
                  </a:solidFill>
                </a:rPr>
                <a:t>g. </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0" y="0"/>
            <a:ext cx="5152913" cy="4057650"/>
          </a:xfrm>
          <a:prstGeom prst="rect">
            <a:avLst/>
          </a:prstGeom>
        </p:spPr>
      </p:pic>
      <p:cxnSp>
        <p:nvCxnSpPr>
          <p:cNvPr id="3" name="Google Shape;601;p55"/>
          <p:cNvCxnSpPr/>
          <p:nvPr/>
        </p:nvCxnSpPr>
        <p:spPr>
          <a:xfrm>
            <a:off x="-50600" y="4600800"/>
            <a:ext cx="5113200" cy="0"/>
          </a:xfrm>
          <a:prstGeom prst="straightConnector1">
            <a:avLst/>
          </a:prstGeom>
          <a:noFill/>
          <a:ln w="9525" cap="flat" cmpd="sng">
            <a:solidFill>
              <a:srgbClr val="DBB16E"/>
            </a:solidFill>
            <a:prstDash val="solid"/>
            <a:round/>
            <a:headEnd type="none" w="med" len="med"/>
            <a:tailEnd type="none" w="med" len="med"/>
          </a:ln>
        </p:spPr>
      </p:cxnSp>
      <p:sp>
        <p:nvSpPr>
          <p:cNvPr id="4" name="Google Shape;600;p55"/>
          <p:cNvSpPr/>
          <p:nvPr/>
        </p:nvSpPr>
        <p:spPr>
          <a:xfrm>
            <a:off x="0" y="0"/>
            <a:ext cx="5152913" cy="4057650"/>
          </a:xfrm>
          <a:prstGeom prst="rect">
            <a:avLst/>
          </a:prstGeom>
          <a:solidFill>
            <a:srgbClr val="000000">
              <a:alpha val="53930"/>
            </a:srgbClr>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602;p55"/>
          <p:cNvSpPr txBox="1">
            <a:spLocks noGrp="1"/>
          </p:cNvSpPr>
          <p:nvPr>
            <p:ph type="ctrTitle"/>
          </p:nvPr>
        </p:nvSpPr>
        <p:spPr>
          <a:xfrm>
            <a:off x="5152912" y="160540"/>
            <a:ext cx="4012491" cy="1343796"/>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GB" sz="4400" dirty="0">
                <a:latin typeface="+mj-lt"/>
              </a:rPr>
              <a:t>CHÂN THÀNH CẢM ƠN!</a:t>
            </a:r>
            <a:endParaRPr sz="4400" dirty="0">
              <a:latin typeface="+mj-lt"/>
            </a:endParaRPr>
          </a:p>
        </p:txBody>
      </p:sp>
      <p:sp>
        <p:nvSpPr>
          <p:cNvPr id="9" name="TextBox 8"/>
          <p:cNvSpPr txBox="1"/>
          <p:nvPr/>
        </p:nvSpPr>
        <p:spPr>
          <a:xfrm>
            <a:off x="5152912" y="1802683"/>
            <a:ext cx="3883742" cy="1754326"/>
          </a:xfrm>
          <a:prstGeom prst="rect">
            <a:avLst/>
          </a:prstGeom>
          <a:noFill/>
        </p:spPr>
        <p:txBody>
          <a:bodyPr wrap="square" rtlCol="0">
            <a:spAutoFit/>
          </a:bodyPr>
          <a:lstStyle/>
          <a:p>
            <a:pPr algn="just"/>
            <a:r>
              <a:rPr lang="en-US" sz="3600" dirty="0" err="1">
                <a:solidFill>
                  <a:schemeClr val="tx2"/>
                </a:solidFill>
                <a:latin typeface="+mj-lt"/>
              </a:rPr>
              <a:t>Quý</a:t>
            </a:r>
            <a:r>
              <a:rPr lang="en-US" sz="3600" dirty="0">
                <a:solidFill>
                  <a:schemeClr val="tx2"/>
                </a:solidFill>
                <a:latin typeface="+mj-lt"/>
              </a:rPr>
              <a:t> </a:t>
            </a:r>
            <a:r>
              <a:rPr lang="en-US" sz="3600" dirty="0" err="1">
                <a:solidFill>
                  <a:schemeClr val="tx2"/>
                </a:solidFill>
                <a:latin typeface="+mj-lt"/>
              </a:rPr>
              <a:t>thầy</a:t>
            </a:r>
            <a:r>
              <a:rPr lang="en-US" sz="3600" dirty="0">
                <a:solidFill>
                  <a:schemeClr val="tx2"/>
                </a:solidFill>
                <a:latin typeface="+mj-lt"/>
              </a:rPr>
              <a:t> </a:t>
            </a:r>
            <a:r>
              <a:rPr lang="en-US" sz="3600" dirty="0" err="1">
                <a:solidFill>
                  <a:schemeClr val="tx2"/>
                </a:solidFill>
                <a:latin typeface="+mj-lt"/>
              </a:rPr>
              <a:t>cô</a:t>
            </a:r>
            <a:r>
              <a:rPr lang="en-US" sz="3600" dirty="0">
                <a:solidFill>
                  <a:schemeClr val="tx2"/>
                </a:solidFill>
                <a:latin typeface="+mj-lt"/>
              </a:rPr>
              <a:t> </a:t>
            </a:r>
            <a:r>
              <a:rPr lang="en-US" sz="3600" dirty="0" err="1">
                <a:solidFill>
                  <a:schemeClr val="tx2"/>
                </a:solidFill>
                <a:latin typeface="+mj-lt"/>
              </a:rPr>
              <a:t>cùng</a:t>
            </a:r>
            <a:r>
              <a:rPr lang="en-US" sz="3600" dirty="0">
                <a:solidFill>
                  <a:schemeClr val="tx2"/>
                </a:solidFill>
                <a:latin typeface="+mj-lt"/>
              </a:rPr>
              <a:t> </a:t>
            </a:r>
            <a:r>
              <a:rPr lang="en-US" sz="3600" dirty="0" err="1">
                <a:solidFill>
                  <a:schemeClr val="tx2"/>
                </a:solidFill>
                <a:latin typeface="+mj-lt"/>
              </a:rPr>
              <a:t>các</a:t>
            </a:r>
            <a:r>
              <a:rPr lang="en-US" sz="3600" dirty="0">
                <a:solidFill>
                  <a:schemeClr val="tx2"/>
                </a:solidFill>
                <a:latin typeface="+mj-lt"/>
              </a:rPr>
              <a:t> </a:t>
            </a:r>
            <a:r>
              <a:rPr lang="en-US" sz="3600" dirty="0" err="1">
                <a:solidFill>
                  <a:schemeClr val="tx2"/>
                </a:solidFill>
                <a:latin typeface="+mj-lt"/>
              </a:rPr>
              <a:t>bạn</a:t>
            </a:r>
            <a:r>
              <a:rPr lang="en-US" sz="3600" dirty="0">
                <a:solidFill>
                  <a:schemeClr val="tx2"/>
                </a:solidFill>
                <a:latin typeface="+mj-lt"/>
              </a:rPr>
              <a:t> </a:t>
            </a:r>
            <a:r>
              <a:rPr lang="en-US" sz="3600" dirty="0" err="1">
                <a:solidFill>
                  <a:schemeClr val="tx2"/>
                </a:solidFill>
                <a:latin typeface="+mj-lt"/>
              </a:rPr>
              <a:t>đã</a:t>
            </a:r>
            <a:r>
              <a:rPr lang="en-US" sz="3600" dirty="0">
                <a:solidFill>
                  <a:schemeClr val="tx2"/>
                </a:solidFill>
                <a:latin typeface="+mj-lt"/>
              </a:rPr>
              <a:t> </a:t>
            </a:r>
            <a:r>
              <a:rPr lang="en-US" sz="3600" dirty="0" err="1">
                <a:solidFill>
                  <a:schemeClr val="tx2"/>
                </a:solidFill>
                <a:latin typeface="+mj-lt"/>
              </a:rPr>
              <a:t>lắng</a:t>
            </a:r>
            <a:r>
              <a:rPr lang="en-US" sz="3600" dirty="0">
                <a:solidFill>
                  <a:schemeClr val="tx2"/>
                </a:solidFill>
                <a:latin typeface="+mj-lt"/>
              </a:rPr>
              <a:t> </a:t>
            </a:r>
            <a:r>
              <a:rPr lang="en-US" sz="3600" dirty="0" err="1">
                <a:solidFill>
                  <a:schemeClr val="tx2"/>
                </a:solidFill>
                <a:latin typeface="+mj-lt"/>
              </a:rPr>
              <a:t>nghe</a:t>
            </a:r>
            <a:r>
              <a:rPr lang="en-US" sz="3600" dirty="0">
                <a:solidFill>
                  <a:schemeClr val="tx2"/>
                </a:solidFill>
                <a:latin typeface="+mj-lt"/>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385138328"/>
              </p:ext>
            </p:extLst>
          </p:nvPr>
        </p:nvGraphicFramePr>
        <p:xfrm>
          <a:off x="1947287" y="-106154"/>
          <a:ext cx="4866176" cy="39608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p:cNvSpPr/>
          <p:nvPr/>
        </p:nvSpPr>
        <p:spPr>
          <a:xfrm>
            <a:off x="1384040" y="30925"/>
            <a:ext cx="428643" cy="692497"/>
          </a:xfrm>
          <a:prstGeom prst="rect">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wrap="none" lIns="68580" tIns="34290" rIns="68580" bIns="34290">
            <a:spAutoFit/>
          </a:bodyPr>
          <a:lstStyle/>
          <a:p>
            <a:pPr algn="ctr" defTabSz="342900">
              <a:buClrTx/>
            </a:pPr>
            <a:r>
              <a:rPr lang="en-US" sz="4050" b="1" kern="1200" dirty="0">
                <a:ln w="13462">
                  <a:solidFill>
                    <a:prstClr val="white"/>
                  </a:solidFill>
                  <a:prstDash val="solid"/>
                </a:ln>
                <a:solidFill>
                  <a:prstClr val="black">
                    <a:lumMod val="85000"/>
                    <a:lumOff val="15000"/>
                  </a:prstClr>
                </a:solidFill>
                <a:effectLst>
                  <a:outerShdw dist="38100" dir="2700000" algn="bl" rotWithShape="0">
                    <a:srgbClr val="92AA4C"/>
                  </a:outerShdw>
                </a:effectLst>
                <a:latin typeface="Century Gothic" panose="020B0502020202020204"/>
              </a:rPr>
              <a:t>1</a:t>
            </a:r>
          </a:p>
        </p:txBody>
      </p:sp>
      <p:sp>
        <p:nvSpPr>
          <p:cNvPr id="9" name="Rectangle 8"/>
          <p:cNvSpPr/>
          <p:nvPr/>
        </p:nvSpPr>
        <p:spPr>
          <a:xfrm>
            <a:off x="1384040" y="1062582"/>
            <a:ext cx="428643" cy="692497"/>
          </a:xfrm>
          <a:prstGeom prst="rect">
            <a:avLst/>
          </a:prstGeom>
          <a:solidFill>
            <a:schemeClr val="accent2">
              <a:lumMod val="75000"/>
            </a:schemeClr>
          </a:solidFill>
        </p:spPr>
        <p:style>
          <a:lnRef idx="1">
            <a:schemeClr val="accent5"/>
          </a:lnRef>
          <a:fillRef idx="3">
            <a:schemeClr val="accent5"/>
          </a:fillRef>
          <a:effectRef idx="2">
            <a:schemeClr val="accent5"/>
          </a:effectRef>
          <a:fontRef idx="minor">
            <a:schemeClr val="lt1"/>
          </a:fontRef>
        </p:style>
        <p:txBody>
          <a:bodyPr wrap="none" lIns="68580" tIns="34290" rIns="68580" bIns="34290">
            <a:spAutoFit/>
          </a:bodyPr>
          <a:lstStyle/>
          <a:p>
            <a:pPr algn="ctr" defTabSz="342900">
              <a:buClrTx/>
            </a:pPr>
            <a:r>
              <a:rPr lang="en-US" sz="4050" b="1" kern="1200" dirty="0">
                <a:ln w="13462">
                  <a:solidFill>
                    <a:prstClr val="white"/>
                  </a:solidFill>
                  <a:prstDash val="solid"/>
                </a:ln>
                <a:solidFill>
                  <a:prstClr val="black">
                    <a:lumMod val="85000"/>
                    <a:lumOff val="15000"/>
                  </a:prstClr>
                </a:solidFill>
                <a:effectLst>
                  <a:outerShdw dist="38100" dir="2700000" algn="bl" rotWithShape="0">
                    <a:srgbClr val="92AA4C"/>
                  </a:outerShdw>
                </a:effectLst>
                <a:latin typeface="Century Gothic" panose="020B0502020202020204"/>
              </a:rPr>
              <a:t>2</a:t>
            </a:r>
          </a:p>
        </p:txBody>
      </p:sp>
      <p:sp>
        <p:nvSpPr>
          <p:cNvPr id="10" name="Rectangle 9"/>
          <p:cNvSpPr/>
          <p:nvPr/>
        </p:nvSpPr>
        <p:spPr>
          <a:xfrm>
            <a:off x="1384040" y="2151390"/>
            <a:ext cx="428643" cy="692497"/>
          </a:xfrm>
          <a:prstGeom prst="rect">
            <a:avLst/>
          </a:prstGeom>
          <a:solidFill>
            <a:schemeClr val="accent4">
              <a:lumMod val="75000"/>
            </a:schemeClr>
          </a:solidFill>
        </p:spPr>
        <p:style>
          <a:lnRef idx="0">
            <a:schemeClr val="accent6"/>
          </a:lnRef>
          <a:fillRef idx="3">
            <a:schemeClr val="accent6"/>
          </a:fillRef>
          <a:effectRef idx="3">
            <a:schemeClr val="accent6"/>
          </a:effectRef>
          <a:fontRef idx="minor">
            <a:schemeClr val="lt1"/>
          </a:fontRef>
        </p:style>
        <p:txBody>
          <a:bodyPr wrap="none" lIns="68580" tIns="34290" rIns="68580" bIns="34290">
            <a:spAutoFit/>
          </a:bodyPr>
          <a:lstStyle/>
          <a:p>
            <a:pPr algn="ctr" defTabSz="342900">
              <a:buClrTx/>
            </a:pPr>
            <a:r>
              <a:rPr lang="en-US" sz="4050" b="1" kern="1200" dirty="0">
                <a:ln w="13462">
                  <a:solidFill>
                    <a:prstClr val="white"/>
                  </a:solidFill>
                  <a:prstDash val="solid"/>
                </a:ln>
                <a:solidFill>
                  <a:prstClr val="black">
                    <a:lumMod val="85000"/>
                    <a:lumOff val="15000"/>
                  </a:prstClr>
                </a:solidFill>
                <a:effectLst>
                  <a:outerShdw dist="38100" dir="2700000" algn="bl" rotWithShape="0">
                    <a:srgbClr val="92AA4C"/>
                  </a:outerShdw>
                </a:effectLst>
                <a:latin typeface="Century Gothic" panose="020B0502020202020204"/>
              </a:rPr>
              <a:t>3</a:t>
            </a:r>
          </a:p>
        </p:txBody>
      </p:sp>
      <p:sp>
        <p:nvSpPr>
          <p:cNvPr id="11" name="Rectangle 10"/>
          <p:cNvSpPr/>
          <p:nvPr/>
        </p:nvSpPr>
        <p:spPr>
          <a:xfrm>
            <a:off x="1384040" y="3269097"/>
            <a:ext cx="428643" cy="692497"/>
          </a:xfrm>
          <a:prstGeom prst="rect">
            <a:avLst/>
          </a:prstGeom>
          <a:solidFill>
            <a:schemeClr val="bg2">
              <a:lumMod val="50000"/>
            </a:schemeClr>
          </a:solidFill>
        </p:spPr>
        <p:style>
          <a:lnRef idx="0">
            <a:schemeClr val="accent6"/>
          </a:lnRef>
          <a:fillRef idx="3">
            <a:schemeClr val="accent6"/>
          </a:fillRef>
          <a:effectRef idx="3">
            <a:schemeClr val="accent6"/>
          </a:effectRef>
          <a:fontRef idx="minor">
            <a:schemeClr val="lt1"/>
          </a:fontRef>
        </p:style>
        <p:txBody>
          <a:bodyPr wrap="none" lIns="68580" tIns="34290" rIns="68580" bIns="34290">
            <a:spAutoFit/>
          </a:bodyPr>
          <a:lstStyle/>
          <a:p>
            <a:pPr algn="ctr" defTabSz="342900">
              <a:buClrTx/>
            </a:pPr>
            <a:r>
              <a:rPr lang="en-US" sz="4050" b="1" kern="1200" dirty="0">
                <a:ln w="13462">
                  <a:solidFill>
                    <a:prstClr val="white"/>
                  </a:solidFill>
                  <a:prstDash val="solid"/>
                </a:ln>
                <a:solidFill>
                  <a:prstClr val="black">
                    <a:lumMod val="85000"/>
                    <a:lumOff val="15000"/>
                  </a:prstClr>
                </a:solidFill>
                <a:effectLst>
                  <a:outerShdw dist="38100" dir="2700000" algn="bl" rotWithShape="0">
                    <a:srgbClr val="92AA4C"/>
                  </a:outerShdw>
                </a:effectLst>
                <a:latin typeface="Century Gothic" panose="020B0502020202020204"/>
              </a:rPr>
              <a:t>4</a:t>
            </a:r>
          </a:p>
        </p:txBody>
      </p:sp>
      <p:grpSp>
        <p:nvGrpSpPr>
          <p:cNvPr id="13" name="Diagram group"/>
          <p:cNvGrpSpPr/>
          <p:nvPr/>
        </p:nvGrpSpPr>
        <p:grpSpPr>
          <a:xfrm>
            <a:off x="4260113" y="3668828"/>
            <a:ext cx="3684737" cy="1167401"/>
            <a:chOff x="1530017" y="2562069"/>
            <a:chExt cx="3940381" cy="1161927"/>
          </a:xfrm>
          <a:scene3d>
            <a:camera prst="isometricOffAxis2Left" zoom="95000"/>
            <a:lightRig rig="flat" dir="t"/>
          </a:scene3d>
        </p:grpSpPr>
        <p:sp>
          <p:nvSpPr>
            <p:cNvPr id="14" name="Bent-Up Arrow 13"/>
            <p:cNvSpPr/>
            <p:nvPr/>
          </p:nvSpPr>
          <p:spPr>
            <a:xfrm rot="5400000">
              <a:off x="1596428" y="2495658"/>
              <a:ext cx="959247" cy="1092069"/>
            </a:xfrm>
            <a:prstGeom prst="bentUpArrow">
              <a:avLst>
                <a:gd name="adj1" fmla="val 32840"/>
                <a:gd name="adj2" fmla="val 25000"/>
                <a:gd name="adj3" fmla="val 35780"/>
              </a:avLst>
            </a:prstGeom>
            <a:sp3d extrusionH="63500" contourW="12700" prstMaterial="matte">
              <a:contourClr>
                <a:schemeClr val="lt1"/>
              </a:contourClr>
            </a:sp3d>
          </p:spPr>
          <p:style>
            <a:lnRef idx="0">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defTabSz="342900">
                <a:buClrTx/>
              </a:pPr>
              <a:endParaRPr lang="en-US" sz="1350" kern="1200" dirty="0">
                <a:solidFill>
                  <a:prstClr val="white">
                    <a:hueOff val="0"/>
                    <a:satOff val="0"/>
                    <a:lumOff val="0"/>
                    <a:alphaOff val="0"/>
                  </a:prstClr>
                </a:solidFill>
                <a:latin typeface="Century Gothic" panose="020B0502020202020204"/>
              </a:endParaRPr>
            </a:p>
          </p:txBody>
        </p:sp>
        <p:grpSp>
          <p:nvGrpSpPr>
            <p:cNvPr id="15" name="Group 14"/>
            <p:cNvGrpSpPr/>
            <p:nvPr/>
          </p:nvGrpSpPr>
          <p:grpSpPr>
            <a:xfrm>
              <a:off x="2681133" y="2593683"/>
              <a:ext cx="1614808" cy="1130313"/>
              <a:chOff x="2681133" y="2593683"/>
              <a:chExt cx="1614808" cy="1130313"/>
            </a:xfrm>
          </p:grpSpPr>
          <p:sp>
            <p:nvSpPr>
              <p:cNvPr id="19" name="Rounded Rectangle 18"/>
              <p:cNvSpPr/>
              <p:nvPr/>
            </p:nvSpPr>
            <p:spPr>
              <a:xfrm>
                <a:off x="2681133" y="2593683"/>
                <a:ext cx="1614808" cy="1130313"/>
              </a:xfrm>
              <a:prstGeom prst="roundRect">
                <a:avLst>
                  <a:gd name="adj" fmla="val 16670"/>
                </a:avLst>
              </a:prstGeom>
              <a:solidFill>
                <a:schemeClr val="bg2">
                  <a:lumMod val="50000"/>
                </a:schemeClr>
              </a:solidFill>
              <a:sp3d extrusionH="381000" contourW="38100" prstMaterial="matte">
                <a:contourClr>
                  <a:schemeClr val="lt1"/>
                </a:contourClr>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pPr defTabSz="342900">
                  <a:buClrTx/>
                </a:pPr>
                <a:endParaRPr lang="en-US" sz="1350" kern="1200">
                  <a:solidFill>
                    <a:prstClr val="white"/>
                  </a:solidFill>
                  <a:latin typeface="Century Gothic" panose="020B0502020202020204"/>
                </a:endParaRPr>
              </a:p>
            </p:txBody>
          </p:sp>
          <p:sp>
            <p:nvSpPr>
              <p:cNvPr id="20" name="Rounded Rectangle 5"/>
              <p:cNvSpPr txBox="1"/>
              <p:nvPr/>
            </p:nvSpPr>
            <p:spPr>
              <a:xfrm>
                <a:off x="2736320" y="2648870"/>
                <a:ext cx="1504434" cy="101993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7153" tIns="77153" rIns="77153" bIns="77153" numCol="1" spcCol="1270" anchor="ctr" anchorCtr="0">
                <a:noAutofit/>
              </a:bodyPr>
              <a:lstStyle/>
              <a:p>
                <a:pPr algn="ctr" defTabSz="342900">
                  <a:buClrTx/>
                </a:pPr>
                <a:r>
                  <a:rPr lang="en-US" sz="3200" b="1" kern="1200" dirty="0" err="1">
                    <a:solidFill>
                      <a:prstClr val="white"/>
                    </a:solidFill>
                    <a:latin typeface="Times New Roman" panose="02020603050405020304" pitchFamily="18" charset="0"/>
                    <a:cs typeface="Times New Roman" panose="02020603050405020304" pitchFamily="18" charset="0"/>
                  </a:rPr>
                  <a:t>Kết</a:t>
                </a:r>
                <a:r>
                  <a:rPr lang="en-US" sz="3200" b="1" kern="1200" dirty="0">
                    <a:solidFill>
                      <a:prstClr val="white"/>
                    </a:solidFill>
                    <a:latin typeface="Times New Roman" panose="02020603050405020304" pitchFamily="18" charset="0"/>
                    <a:cs typeface="Times New Roman" panose="02020603050405020304" pitchFamily="18" charset="0"/>
                  </a:rPr>
                  <a:t> </a:t>
                </a:r>
                <a:r>
                  <a:rPr lang="en-US" sz="3200" b="1" kern="1200" dirty="0" err="1">
                    <a:solidFill>
                      <a:prstClr val="white"/>
                    </a:solidFill>
                    <a:latin typeface="Times New Roman" panose="02020603050405020304" pitchFamily="18" charset="0"/>
                    <a:cs typeface="Times New Roman" panose="02020603050405020304" pitchFamily="18" charset="0"/>
                  </a:rPr>
                  <a:t>luận</a:t>
                </a:r>
                <a:endParaRPr lang="en-US" sz="3200" kern="1200" dirty="0">
                  <a:solidFill>
                    <a:prstClr val="white"/>
                  </a:solidFill>
                  <a:latin typeface="Times New Roman" panose="02020603050405020304" pitchFamily="18" charset="0"/>
                  <a:cs typeface="Times New Roman" panose="02020603050405020304" pitchFamily="18" charset="0"/>
                </a:endParaRPr>
              </a:p>
            </p:txBody>
          </p:sp>
        </p:grpSp>
        <p:grpSp>
          <p:nvGrpSpPr>
            <p:cNvPr id="16" name="Group 15"/>
            <p:cNvGrpSpPr/>
            <p:nvPr/>
          </p:nvGrpSpPr>
          <p:grpSpPr>
            <a:xfrm>
              <a:off x="4295941" y="2701484"/>
              <a:ext cx="1174457" cy="913569"/>
              <a:chOff x="4295941" y="2701484"/>
              <a:chExt cx="1174457" cy="913569"/>
            </a:xfrm>
          </p:grpSpPr>
          <p:sp>
            <p:nvSpPr>
              <p:cNvPr id="17" name="Rectangle 16"/>
              <p:cNvSpPr/>
              <p:nvPr/>
            </p:nvSpPr>
            <p:spPr>
              <a:xfrm>
                <a:off x="4295941" y="2701484"/>
                <a:ext cx="1174457" cy="91356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pPr defTabSz="342900">
                  <a:buClrTx/>
                </a:pPr>
                <a:endParaRPr lang="en-US" sz="1350" kern="1200">
                  <a:solidFill>
                    <a:prstClr val="black">
                      <a:hueOff val="0"/>
                      <a:satOff val="0"/>
                      <a:lumOff val="0"/>
                      <a:alphaOff val="0"/>
                    </a:prstClr>
                  </a:solidFill>
                  <a:latin typeface="Century Gothic" panose="020B0502020202020204"/>
                </a:endParaRPr>
              </a:p>
            </p:txBody>
          </p:sp>
          <p:sp>
            <p:nvSpPr>
              <p:cNvPr id="18" name="TextBox 17"/>
              <p:cNvSpPr txBox="1"/>
              <p:nvPr/>
            </p:nvSpPr>
            <p:spPr>
              <a:xfrm>
                <a:off x="4295941" y="2701484"/>
                <a:ext cx="1174457" cy="9135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0010" tIns="80010" rIns="80010" bIns="80010" numCol="1" spcCol="1270" anchor="ctr" anchorCtr="0">
                <a:noAutofit/>
              </a:bodyPr>
              <a:lstStyle/>
              <a:p>
                <a:pPr lvl="1" defTabSz="733425">
                  <a:lnSpc>
                    <a:spcPct val="90000"/>
                  </a:lnSpc>
                  <a:spcBef>
                    <a:spcPct val="0"/>
                  </a:spcBef>
                  <a:spcAft>
                    <a:spcPct val="15000"/>
                  </a:spcAft>
                  <a:buClrTx/>
                </a:pPr>
                <a:endParaRPr lang="en-US" sz="1650" kern="1200" dirty="0">
                  <a:solidFill>
                    <a:prstClr val="black">
                      <a:hueOff val="0"/>
                      <a:satOff val="0"/>
                      <a:lumOff val="0"/>
                      <a:alphaOff val="0"/>
                    </a:prstClr>
                  </a:solidFill>
                  <a:latin typeface="Century Gothic" panose="020B0502020202020204"/>
                </a:endParaRPr>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21" name="Rectangle 20"/>
          <p:cNvSpPr/>
          <p:nvPr/>
        </p:nvSpPr>
        <p:spPr>
          <a:xfrm>
            <a:off x="144410" y="21771"/>
            <a:ext cx="338874" cy="500137"/>
          </a:xfrm>
          <a:prstGeom prst="rect">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wrap="none" lIns="68580" tIns="34290" rIns="68580" bIns="34290">
            <a:spAutoFit/>
          </a:bodyPr>
          <a:lstStyle/>
          <a:p>
            <a:pPr algn="ctr" defTabSz="342900">
              <a:buClrTx/>
            </a:pPr>
            <a:r>
              <a:rPr lang="en-US" sz="2800" b="1" kern="1200" dirty="0">
                <a:ln w="13462">
                  <a:solidFill>
                    <a:prstClr val="white"/>
                  </a:solidFill>
                  <a:prstDash val="solid"/>
                </a:ln>
                <a:solidFill>
                  <a:prstClr val="black">
                    <a:lumMod val="85000"/>
                    <a:lumOff val="15000"/>
                  </a:prstClr>
                </a:solidFill>
                <a:effectLst>
                  <a:outerShdw dist="38100" dir="2700000" algn="bl" rotWithShape="0">
                    <a:srgbClr val="92AA4C"/>
                  </a:outerShdw>
                </a:effectLst>
                <a:latin typeface="Century Gothic" panose="020B0502020202020204"/>
              </a:rPr>
              <a:t>1</a:t>
            </a:r>
          </a:p>
        </p:txBody>
      </p:sp>
      <p:grpSp>
        <p:nvGrpSpPr>
          <p:cNvPr id="22" name="Diagram group"/>
          <p:cNvGrpSpPr/>
          <p:nvPr/>
        </p:nvGrpSpPr>
        <p:grpSpPr>
          <a:xfrm>
            <a:off x="1110306" y="155038"/>
            <a:ext cx="1436989" cy="1005845"/>
            <a:chOff x="611" y="347616"/>
            <a:chExt cx="1436989" cy="1005845"/>
          </a:xfrm>
          <a:scene3d>
            <a:camera prst="isometricOffAxis2Left" zoom="95000"/>
            <a:lightRig rig="flat" dir="t"/>
          </a:scene3d>
        </p:grpSpPr>
        <p:grpSp>
          <p:nvGrpSpPr>
            <p:cNvPr id="23" name="Group 22"/>
            <p:cNvGrpSpPr/>
            <p:nvPr/>
          </p:nvGrpSpPr>
          <p:grpSpPr>
            <a:xfrm>
              <a:off x="611" y="347616"/>
              <a:ext cx="1436989" cy="1005845"/>
              <a:chOff x="611" y="347616"/>
              <a:chExt cx="1436989" cy="1005845"/>
            </a:xfrm>
          </p:grpSpPr>
          <p:sp>
            <p:nvSpPr>
              <p:cNvPr id="24" name="Rectangle: Rounded Corners 23"/>
              <p:cNvSpPr/>
              <p:nvPr/>
            </p:nvSpPr>
            <p:spPr>
              <a:xfrm>
                <a:off x="611" y="347616"/>
                <a:ext cx="1436989" cy="1005845"/>
              </a:xfrm>
              <a:prstGeom prst="roundRect">
                <a:avLst>
                  <a:gd name="adj" fmla="val 16670"/>
                </a:avLst>
              </a:prstGeom>
              <a:solidFill>
                <a:schemeClr val="accent1">
                  <a:lumMod val="75000"/>
                </a:schemeClr>
              </a:solidFill>
              <a:sp3d extrusionH="381000" contourW="38100" prstMaterial="matte">
                <a:contourClr>
                  <a:schemeClr val="lt1"/>
                </a:contourClr>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5" name="Rectangle: Rounded Corners 4"/>
              <p:cNvSpPr txBox="1"/>
              <p:nvPr/>
            </p:nvSpPr>
            <p:spPr>
              <a:xfrm>
                <a:off x="49721" y="396726"/>
                <a:ext cx="1338769" cy="9076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latin typeface="Times New Roman" panose="02020603050405020304" pitchFamily="18" charset="0"/>
                    <a:cs typeface="Times New Roman" panose="02020603050405020304" pitchFamily="18" charset="0"/>
                  </a:rPr>
                  <a:t>Ý </a:t>
                </a:r>
                <a:r>
                  <a:rPr lang="en-US" sz="3200" b="1" kern="1200" dirty="0" err="1">
                    <a:solidFill>
                      <a:schemeClr val="bg1"/>
                    </a:solidFill>
                    <a:latin typeface="Times New Roman" panose="02020603050405020304" pitchFamily="18" charset="0"/>
                    <a:cs typeface="Times New Roman" panose="02020603050405020304" pitchFamily="18" charset="0"/>
                  </a:rPr>
                  <a:t>tưởng</a:t>
                </a:r>
                <a:endParaRPr lang="en-US" sz="3200" b="1" kern="1200" dirty="0">
                  <a:solidFill>
                    <a:schemeClr val="bg1"/>
                  </a:solidFill>
                  <a:latin typeface="Times New Roman" panose="02020603050405020304" pitchFamily="18" charset="0"/>
                  <a:cs typeface="Times New Roman" panose="02020603050405020304" pitchFamily="18" charset="0"/>
                </a:endParaRPr>
              </a:p>
            </p:txBody>
          </p:sp>
        </p:grpSp>
      </p:grpSp>
      <p:grpSp>
        <p:nvGrpSpPr>
          <p:cNvPr id="651806156" name="Group 16"/>
          <p:cNvGrpSpPr/>
          <p:nvPr/>
        </p:nvGrpSpPr>
        <p:grpSpPr>
          <a:xfrm>
            <a:off x="1612583" y="1247458"/>
            <a:ext cx="5314315" cy="4002405"/>
            <a:chOff x="0" y="0"/>
            <a:chExt cx="5314315" cy="4002125"/>
          </a:xfrm>
        </p:grpSpPr>
        <p:pic>
          <p:nvPicPr>
            <p:cNvPr id="394358280"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2258060" cy="1783080"/>
            </a:xfrm>
            <a:prstGeom prst="rect">
              <a:avLst/>
            </a:prstGeom>
          </p:spPr>
        </p:pic>
        <p:pic>
          <p:nvPicPr>
            <p:cNvPr id="38063794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0"/>
              <a:ext cx="2571115" cy="1789430"/>
            </a:xfrm>
            <a:prstGeom prst="rect">
              <a:avLst/>
            </a:prstGeom>
          </p:spPr>
        </p:pic>
        <p:pic>
          <p:nvPicPr>
            <p:cNvPr id="1327223011"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83" y="1879955"/>
              <a:ext cx="3123565" cy="2122170"/>
            </a:xfrm>
            <a:prstGeom prst="rect">
              <a:avLst/>
            </a:prstGeom>
          </p:spPr>
        </p:pic>
        <p:pic>
          <p:nvPicPr>
            <p:cNvPr id="376856095"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6981" y="1867166"/>
              <a:ext cx="1387475" cy="2024380"/>
            </a:xfrm>
            <a:prstGeom prst="rect">
              <a:avLst/>
            </a:prstGeom>
          </p:spPr>
        </p:pic>
      </p:grpSp>
      <p:sp>
        <p:nvSpPr>
          <p:cNvPr id="2" name="Content Placeholder 1"/>
          <p:cNvSpPr>
            <a:spLocks noGrp="1"/>
          </p:cNvSpPr>
          <p:nvPr>
            <p:ph sz="half" idx="1"/>
          </p:nvPr>
        </p:nvSpPr>
        <p:spPr/>
        <p:txBody>
          <a:bodyPr/>
          <a:lstStyle/>
          <a:p>
            <a:endParaRPr lang="en-US"/>
          </a:p>
        </p:txBody>
      </p:sp>
      <p:sp>
        <p:nvSpPr>
          <p:cNvPr id="4" name="Content Placeholder 3"/>
          <p:cNvSpPr>
            <a:spLocks noGrp="1"/>
          </p:cNvSpPr>
          <p:nvPr>
            <p:ph sz="half" idx="2"/>
          </p:nvPr>
        </p:nvSpPr>
        <p:spPr>
          <a:xfrm>
            <a:off x="5393060" y="1247956"/>
            <a:ext cx="3235398" cy="2833217"/>
          </a:xfrm>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21" name="Rectangle 20"/>
          <p:cNvSpPr/>
          <p:nvPr/>
        </p:nvSpPr>
        <p:spPr>
          <a:xfrm>
            <a:off x="144410" y="21771"/>
            <a:ext cx="338874" cy="500137"/>
          </a:xfrm>
          <a:prstGeom prst="rect">
            <a:avLst/>
          </a:prstGeom>
          <a:solidFill>
            <a:schemeClr val="accent1">
              <a:lumMod val="75000"/>
            </a:schemeClr>
          </a:solidFill>
        </p:spPr>
        <p:style>
          <a:lnRef idx="0">
            <a:schemeClr val="accent1"/>
          </a:lnRef>
          <a:fillRef idx="3">
            <a:schemeClr val="accent1"/>
          </a:fillRef>
          <a:effectRef idx="3">
            <a:schemeClr val="accent1"/>
          </a:effectRef>
          <a:fontRef idx="minor">
            <a:schemeClr val="lt1"/>
          </a:fontRef>
        </p:style>
        <p:txBody>
          <a:bodyPr wrap="none" lIns="68580" tIns="34290" rIns="68580" bIns="34290">
            <a:spAutoFit/>
          </a:bodyPr>
          <a:lstStyle/>
          <a:p>
            <a:pPr algn="ctr" defTabSz="342900">
              <a:buClrTx/>
            </a:pPr>
            <a:r>
              <a:rPr lang="en-US" sz="2800" b="1" kern="1200" dirty="0">
                <a:ln w="13462">
                  <a:solidFill>
                    <a:prstClr val="white"/>
                  </a:solidFill>
                  <a:prstDash val="solid"/>
                </a:ln>
                <a:solidFill>
                  <a:prstClr val="black">
                    <a:lumMod val="85000"/>
                    <a:lumOff val="15000"/>
                  </a:prstClr>
                </a:solidFill>
                <a:effectLst>
                  <a:outerShdw dist="38100" dir="2700000" algn="bl" rotWithShape="0">
                    <a:srgbClr val="92AA4C"/>
                  </a:outerShdw>
                </a:effectLst>
                <a:latin typeface="Century Gothic" panose="020B0502020202020204"/>
              </a:rPr>
              <a:t>1</a:t>
            </a:r>
          </a:p>
        </p:txBody>
      </p:sp>
      <p:grpSp>
        <p:nvGrpSpPr>
          <p:cNvPr id="22" name="Diagram group"/>
          <p:cNvGrpSpPr/>
          <p:nvPr/>
        </p:nvGrpSpPr>
        <p:grpSpPr>
          <a:xfrm>
            <a:off x="1110306" y="155038"/>
            <a:ext cx="1436989" cy="1005845"/>
            <a:chOff x="611" y="347616"/>
            <a:chExt cx="1436989" cy="1005845"/>
          </a:xfrm>
          <a:scene3d>
            <a:camera prst="isometricOffAxis2Left" zoom="95000"/>
            <a:lightRig rig="flat" dir="t"/>
          </a:scene3d>
        </p:grpSpPr>
        <p:grpSp>
          <p:nvGrpSpPr>
            <p:cNvPr id="23" name="Group 22"/>
            <p:cNvGrpSpPr/>
            <p:nvPr/>
          </p:nvGrpSpPr>
          <p:grpSpPr>
            <a:xfrm>
              <a:off x="611" y="347616"/>
              <a:ext cx="1436989" cy="1005845"/>
              <a:chOff x="611" y="347616"/>
              <a:chExt cx="1436989" cy="1005845"/>
            </a:xfrm>
          </p:grpSpPr>
          <p:sp>
            <p:nvSpPr>
              <p:cNvPr id="24" name="Rectangle: Rounded Corners 23"/>
              <p:cNvSpPr/>
              <p:nvPr/>
            </p:nvSpPr>
            <p:spPr>
              <a:xfrm>
                <a:off x="611" y="347616"/>
                <a:ext cx="1436989" cy="1005845"/>
              </a:xfrm>
              <a:prstGeom prst="roundRect">
                <a:avLst>
                  <a:gd name="adj" fmla="val 16670"/>
                </a:avLst>
              </a:prstGeom>
              <a:solidFill>
                <a:schemeClr val="accent1">
                  <a:lumMod val="75000"/>
                </a:schemeClr>
              </a:solidFill>
              <a:sp3d extrusionH="381000" contourW="38100" prstMaterial="matte">
                <a:contourClr>
                  <a:schemeClr val="lt1"/>
                </a:contourClr>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5" name="Rectangle: Rounded Corners 4"/>
              <p:cNvSpPr txBox="1"/>
              <p:nvPr/>
            </p:nvSpPr>
            <p:spPr>
              <a:xfrm>
                <a:off x="49721" y="396726"/>
                <a:ext cx="1338769" cy="9076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chemeClr val="bg1"/>
                    </a:solidFill>
                    <a:latin typeface="Times New Roman" panose="02020603050405020304" pitchFamily="18" charset="0"/>
                    <a:cs typeface="Times New Roman" panose="02020603050405020304" pitchFamily="18" charset="0"/>
                  </a:rPr>
                  <a:t>Ý </a:t>
                </a:r>
                <a:r>
                  <a:rPr lang="en-US" sz="3200" b="1" kern="1200" dirty="0" err="1">
                    <a:solidFill>
                      <a:schemeClr val="bg1"/>
                    </a:solidFill>
                    <a:latin typeface="Times New Roman" panose="02020603050405020304" pitchFamily="18" charset="0"/>
                    <a:cs typeface="Times New Roman" panose="02020603050405020304" pitchFamily="18" charset="0"/>
                  </a:rPr>
                  <a:t>tưởng</a:t>
                </a:r>
                <a:endParaRPr lang="en-US" sz="3200" b="1" kern="1200" dirty="0">
                  <a:solidFill>
                    <a:schemeClr val="bg1"/>
                  </a:solidFill>
                  <a:latin typeface="Times New Roman" panose="02020603050405020304" pitchFamily="18" charset="0"/>
                  <a:cs typeface="Times New Roman" panose="02020603050405020304" pitchFamily="18" charset="0"/>
                </a:endParaRPr>
              </a:p>
            </p:txBody>
          </p:sp>
        </p:grpSp>
      </p:grpSp>
      <p:pic>
        <p:nvPicPr>
          <p:cNvPr id="4" name="Picture 4" descr="19c8d81c5ab9ffe7a6a8"/>
          <p:cNvPicPr>
            <a:picLocks noChangeAspect="1"/>
          </p:cNvPicPr>
          <p:nvPr/>
        </p:nvPicPr>
        <p:blipFill>
          <a:blip r:embed="rId2"/>
          <a:stretch>
            <a:fillRect/>
          </a:stretch>
        </p:blipFill>
        <p:spPr>
          <a:xfrm>
            <a:off x="5261610" y="1261110"/>
            <a:ext cx="3882390" cy="3882390"/>
          </a:xfrm>
          <a:prstGeom prst="rect">
            <a:avLst/>
          </a:prstGeom>
        </p:spPr>
      </p:pic>
      <p:pic>
        <p:nvPicPr>
          <p:cNvPr id="3" name="Content Placeholder 2" descr="tai-su-dung-quan-jean-cu-thanh-tui-tote"/>
          <p:cNvPicPr>
            <a:picLocks noGrp="1" noChangeAspect="1"/>
          </p:cNvPicPr>
          <p:nvPr>
            <p:ph idx="1"/>
          </p:nvPr>
        </p:nvPicPr>
        <p:blipFill>
          <a:blip r:embed="rId3"/>
          <a:stretch>
            <a:fillRect/>
          </a:stretch>
        </p:blipFill>
        <p:spPr>
          <a:xfrm>
            <a:off x="300990" y="1546860"/>
            <a:ext cx="4655820" cy="310451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p:blipFill>
        <p:spPr>
          <a:xfrm>
            <a:off x="563245" y="0"/>
            <a:ext cx="2914015" cy="3640455"/>
          </a:xfrm>
          <a:prstGeom prst="rect">
            <a:avLst/>
          </a:prstGeom>
        </p:spPr>
      </p:pic>
      <p:pic>
        <p:nvPicPr>
          <p:cNvPr id="4" name="Picture 3"/>
          <p:cNvPicPr/>
          <p:nvPr/>
        </p:nvPicPr>
        <p:blipFill>
          <a:blip r:embed="rId3"/>
        </p:blipFill>
        <p:spPr>
          <a:xfrm>
            <a:off x="4206240" y="2386330"/>
            <a:ext cx="4937760" cy="275717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3" name="TextBox 2"/>
          <p:cNvSpPr txBox="1"/>
          <p:nvPr/>
        </p:nvSpPr>
        <p:spPr>
          <a:xfrm>
            <a:off x="92347" y="1469170"/>
            <a:ext cx="8672286" cy="1323439"/>
          </a:xfrm>
          <a:prstGeom prst="rect">
            <a:avLst/>
          </a:prstGeom>
          <a:noFill/>
        </p:spPr>
        <p:txBody>
          <a:bodyPr wrap="square">
            <a:spAutoFit/>
          </a:bodyPr>
          <a:lstStyle/>
          <a:p>
            <a:r>
              <a:rPr lang="en-US" sz="8000" b="1" i="1" dirty="0">
                <a:solidFill>
                  <a:srgbClr val="FFFF00"/>
                </a:solidFill>
                <a:effectLst/>
                <a:latin typeface="Times New Roman" panose="02020603050405020304" pitchFamily="18" charset="0"/>
                <a:ea typeface="Calibri" panose="020F0502020204030204" pitchFamily="34" charset="0"/>
              </a:rPr>
              <a:t>“</a:t>
            </a:r>
            <a:r>
              <a:rPr lang="en-US" sz="8000" b="1" i="1" dirty="0">
                <a:solidFill>
                  <a:srgbClr val="FFFF00"/>
                </a:solidFill>
                <a:effectLst/>
                <a:latin typeface="Times New Roman" panose="02020603050405020304" pitchFamily="18" charset="0"/>
                <a:ea typeface="Calibri" panose="020F0502020204030204" pitchFamily="34" charset="0"/>
                <a:sym typeface="+mn-ea"/>
              </a:rPr>
              <a:t>TÁI  CHẾ </a:t>
            </a:r>
            <a:r>
              <a:rPr lang="en-US" sz="8000" b="1" i="1" dirty="0">
                <a:solidFill>
                  <a:srgbClr val="FFFF00"/>
                </a:solidFill>
                <a:latin typeface="Times New Roman" panose="02020603050405020304" pitchFamily="18" charset="0"/>
                <a:ea typeface="Calibri" panose="020F0502020204030204" pitchFamily="34" charset="0"/>
              </a:rPr>
              <a:t>JEAN</a:t>
            </a:r>
            <a:r>
              <a:rPr lang="en-US" sz="8000" b="1" i="1" dirty="0">
                <a:solidFill>
                  <a:srgbClr val="FFFF00"/>
                </a:solidFill>
                <a:effectLst/>
                <a:latin typeface="Times New Roman" panose="02020603050405020304" pitchFamily="18" charset="0"/>
                <a:ea typeface="Calibri" panose="020F0502020204030204" pitchFamily="34" charset="0"/>
              </a:rPr>
              <a:t>” </a:t>
            </a:r>
            <a:endParaRPr lang="en-US" sz="800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1710" y="-4217"/>
            <a:ext cx="353303" cy="530915"/>
          </a:xfrm>
          <a:prstGeom prst="rect">
            <a:avLst/>
          </a:prstGeom>
          <a:solidFill>
            <a:schemeClr val="accent2">
              <a:lumMod val="75000"/>
            </a:schemeClr>
          </a:solidFill>
        </p:spPr>
        <p:style>
          <a:lnRef idx="1">
            <a:schemeClr val="accent5"/>
          </a:lnRef>
          <a:fillRef idx="3">
            <a:schemeClr val="accent5"/>
          </a:fillRef>
          <a:effectRef idx="2">
            <a:schemeClr val="accent5"/>
          </a:effectRef>
          <a:fontRef idx="minor">
            <a:schemeClr val="lt1"/>
          </a:fontRef>
        </p:style>
        <p:txBody>
          <a:bodyPr wrap="none" lIns="68580" tIns="34290" rIns="68580" bIns="34290">
            <a:spAutoFit/>
          </a:bodyPr>
          <a:lstStyle/>
          <a:p>
            <a:pPr algn="ctr" defTabSz="342900">
              <a:buClrTx/>
            </a:pPr>
            <a:r>
              <a:rPr lang="en-US" sz="3000" b="1" kern="1200" dirty="0">
                <a:ln w="13462">
                  <a:solidFill>
                    <a:prstClr val="white"/>
                  </a:solidFill>
                  <a:prstDash val="solid"/>
                </a:ln>
                <a:solidFill>
                  <a:prstClr val="black">
                    <a:lumMod val="85000"/>
                    <a:lumOff val="15000"/>
                  </a:prstClr>
                </a:solidFill>
                <a:effectLst>
                  <a:outerShdw dist="38100" dir="2700000" algn="bl" rotWithShape="0">
                    <a:srgbClr val="92AA4C"/>
                  </a:outerShdw>
                </a:effectLst>
                <a:latin typeface="Century Gothic" panose="020B0502020202020204"/>
              </a:rPr>
              <a:t>2</a:t>
            </a:r>
          </a:p>
        </p:txBody>
      </p:sp>
      <p:grpSp>
        <p:nvGrpSpPr>
          <p:cNvPr id="3" name="Diagram group"/>
          <p:cNvGrpSpPr/>
          <p:nvPr/>
        </p:nvGrpSpPr>
        <p:grpSpPr>
          <a:xfrm>
            <a:off x="1088534" y="145128"/>
            <a:ext cx="1436989" cy="1005845"/>
            <a:chOff x="1192028" y="1477513"/>
            <a:chExt cx="1436989" cy="1005845"/>
          </a:xfrm>
          <a:scene3d>
            <a:camera prst="isometricOffAxis2Left" zoom="95000"/>
            <a:lightRig rig="flat" dir="t"/>
          </a:scene3d>
        </p:grpSpPr>
        <p:grpSp>
          <p:nvGrpSpPr>
            <p:cNvPr id="4" name="Group 3"/>
            <p:cNvGrpSpPr/>
            <p:nvPr/>
          </p:nvGrpSpPr>
          <p:grpSpPr>
            <a:xfrm>
              <a:off x="1192028" y="1477513"/>
              <a:ext cx="1436989" cy="1005845"/>
              <a:chOff x="1192028" y="1477513"/>
              <a:chExt cx="1436989" cy="1005845"/>
            </a:xfrm>
          </p:grpSpPr>
          <p:sp>
            <p:nvSpPr>
              <p:cNvPr id="5" name="Rectangle: Rounded Corners 4"/>
              <p:cNvSpPr/>
              <p:nvPr/>
            </p:nvSpPr>
            <p:spPr>
              <a:xfrm>
                <a:off x="1192028" y="1477513"/>
                <a:ext cx="1436989" cy="1005845"/>
              </a:xfrm>
              <a:prstGeom prst="roundRect">
                <a:avLst>
                  <a:gd name="adj" fmla="val 16670"/>
                </a:avLst>
              </a:prstGeom>
              <a:solidFill>
                <a:schemeClr val="accent2">
                  <a:lumMod val="75000"/>
                </a:schemeClr>
              </a:solidFill>
              <a:sp3d extrusionH="381000" contourW="38100" prstMaterial="matte">
                <a:contourClr>
                  <a:schemeClr val="lt1"/>
                </a:contourClr>
              </a:sp3d>
            </p:spPr>
            <p:style>
              <a:lnRef idx="0">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6" name="Rectangle: Rounded Corners 4"/>
              <p:cNvSpPr txBox="1"/>
              <p:nvPr/>
            </p:nvSpPr>
            <p:spPr>
              <a:xfrm>
                <a:off x="1241138" y="1526623"/>
                <a:ext cx="1338769" cy="90762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err="1">
                    <a:latin typeface="Times New Roman" panose="02020603050405020304" pitchFamily="18" charset="0"/>
                    <a:cs typeface="Times New Roman" panose="02020603050405020304" pitchFamily="18" charset="0"/>
                  </a:rPr>
                  <a:t>Mục</a:t>
                </a:r>
                <a:r>
                  <a:rPr lang="en-US" sz="3200" b="1" kern="1200" dirty="0">
                    <a:latin typeface="Times New Roman" panose="02020603050405020304" pitchFamily="18" charset="0"/>
                    <a:cs typeface="Times New Roman" panose="02020603050405020304" pitchFamily="18" charset="0"/>
                  </a:rPr>
                  <a:t> </a:t>
                </a:r>
                <a:r>
                  <a:rPr lang="en-US" sz="3200" b="1" kern="1200" dirty="0" err="1">
                    <a:latin typeface="Times New Roman" panose="02020603050405020304" pitchFamily="18" charset="0"/>
                    <a:cs typeface="Times New Roman" panose="02020603050405020304" pitchFamily="18" charset="0"/>
                  </a:rPr>
                  <a:t>tiêu</a:t>
                </a:r>
                <a:endParaRPr lang="en-US" sz="3200" kern="1200" dirty="0">
                  <a:latin typeface="Times New Roman" panose="02020603050405020304" pitchFamily="18" charset="0"/>
                  <a:cs typeface="Times New Roman" panose="02020603050405020304" pitchFamily="18" charset="0"/>
                </a:endParaRPr>
              </a:p>
            </p:txBody>
          </p:sp>
        </p:grpSp>
      </p:grpSp>
      <p:grpSp>
        <p:nvGrpSpPr>
          <p:cNvPr id="8" name="Group 7">
            <a:extLst>
              <a:ext uri="{FF2B5EF4-FFF2-40B4-BE49-F238E27FC236}">
                <a16:creationId xmlns:a16="http://schemas.microsoft.com/office/drawing/2014/main" id="{AF42F3D3-CD5B-9441-2D2E-372A44512392}"/>
              </a:ext>
            </a:extLst>
          </p:cNvPr>
          <p:cNvGrpSpPr/>
          <p:nvPr/>
        </p:nvGrpSpPr>
        <p:grpSpPr>
          <a:xfrm>
            <a:off x="194310" y="1186091"/>
            <a:ext cx="4677410" cy="3732891"/>
            <a:chOff x="194310" y="1207862"/>
            <a:chExt cx="4677410" cy="3732891"/>
          </a:xfrm>
        </p:grpSpPr>
        <p:sp>
          <p:nvSpPr>
            <p:cNvPr id="11" name="TextBox 10"/>
            <p:cNvSpPr txBox="1"/>
            <p:nvPr/>
          </p:nvSpPr>
          <p:spPr>
            <a:xfrm rot="21256078">
              <a:off x="194310" y="4233998"/>
              <a:ext cx="4677410" cy="706755"/>
            </a:xfrm>
            <a:prstGeom prst="rect">
              <a:avLst/>
            </a:prstGeom>
            <a:solidFill>
              <a:schemeClr val="accent2">
                <a:lumMod val="75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000" dirty="0">
                  <a:solidFill>
                    <a:schemeClr val="bg1"/>
                  </a:solidFill>
                  <a:latin typeface="Arial" panose="020B0604020202020204" pitchFamily="34" charset="0"/>
                  <a:cs typeface="Arial" panose="020B0604020202020204" pitchFamily="34" charset="0"/>
                </a:rPr>
                <a:t>Tạo cơ hội phát triển kỹ năng thủ công, sáng tạo và thủ công</a:t>
              </a:r>
            </a:p>
          </p:txBody>
        </p:sp>
        <p:pic>
          <p:nvPicPr>
            <p:cNvPr id="7" name="Picture 6"/>
            <p:cNvPicPr/>
            <p:nvPr/>
          </p:nvPicPr>
          <p:blipFill>
            <a:blip r:embed="rId2"/>
          </p:blipFill>
          <p:spPr>
            <a:xfrm rot="21240000">
              <a:off x="396875" y="1207862"/>
              <a:ext cx="3729355" cy="3029585"/>
            </a:xfrm>
            <a:prstGeom prst="rect">
              <a:avLst/>
            </a:prstGeom>
          </p:spPr>
        </p:pic>
      </p:grpSp>
      <p:grpSp>
        <p:nvGrpSpPr>
          <p:cNvPr id="10" name="Group 9">
            <a:extLst>
              <a:ext uri="{FF2B5EF4-FFF2-40B4-BE49-F238E27FC236}">
                <a16:creationId xmlns:a16="http://schemas.microsoft.com/office/drawing/2014/main" id="{67D5FE62-571E-B053-8E75-6AF7048651E3}"/>
              </a:ext>
            </a:extLst>
          </p:cNvPr>
          <p:cNvGrpSpPr/>
          <p:nvPr/>
        </p:nvGrpSpPr>
        <p:grpSpPr>
          <a:xfrm>
            <a:off x="5215255" y="526415"/>
            <a:ext cx="3928745" cy="3623581"/>
            <a:chOff x="5215255" y="526415"/>
            <a:chExt cx="3928745" cy="3623581"/>
          </a:xfrm>
        </p:grpSpPr>
        <p:sp>
          <p:nvSpPr>
            <p:cNvPr id="13" name="TextBox 12"/>
            <p:cNvSpPr txBox="1"/>
            <p:nvPr/>
          </p:nvSpPr>
          <p:spPr>
            <a:xfrm>
              <a:off x="5383530" y="3135266"/>
              <a:ext cx="3695700" cy="1014730"/>
            </a:xfrm>
            <a:prstGeom prst="rect">
              <a:avLst/>
            </a:prstGeom>
            <a:solidFill>
              <a:schemeClr val="accent2">
                <a:lumMod val="75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2000" dirty="0">
                  <a:solidFill>
                    <a:schemeClr val="bg1"/>
                  </a:solidFill>
                  <a:latin typeface="Arial" panose="020B0604020202020204" pitchFamily="34" charset="0"/>
                  <a:cs typeface="Arial" panose="020B0604020202020204" pitchFamily="34" charset="0"/>
                </a:rPr>
                <a:t>Tạo việc làm và thu nhập cho những người làm thủ công, làm nghề tái chế</a:t>
              </a:r>
            </a:p>
          </p:txBody>
        </p:sp>
        <p:pic>
          <p:nvPicPr>
            <p:cNvPr id="9" name="Picture 8"/>
            <p:cNvPicPr/>
            <p:nvPr/>
          </p:nvPicPr>
          <p:blipFill>
            <a:blip r:embed="rId3"/>
          </p:blipFill>
          <p:spPr>
            <a:xfrm>
              <a:off x="5215255" y="526415"/>
              <a:ext cx="3928745" cy="2550795"/>
            </a:xfrm>
            <a:prstGeom prst="rect">
              <a:avLst/>
            </a:prstGeom>
          </p:spPr>
        </p:pic>
      </p:grpSp>
    </p:spTree>
  </p:cSld>
  <p:clrMapOvr>
    <a:masterClrMapping/>
  </p:clrMapOvr>
</p:sld>
</file>

<file path=ppt/theme/theme1.xml><?xml version="1.0" encoding="utf-8"?>
<a:theme xmlns:a="http://schemas.openxmlformats.org/drawingml/2006/main" name="Criminal Justice Lawyer CV by Slidesgo">
  <a:themeElements>
    <a:clrScheme name="Simple Light">
      <a:dk1>
        <a:srgbClr val="000000"/>
      </a:dk1>
      <a:lt1>
        <a:srgbClr val="1B191A"/>
      </a:lt1>
      <a:dk2>
        <a:srgbClr val="DBB16E"/>
      </a:dk2>
      <a:lt2>
        <a:srgbClr val="EEEEEE"/>
      </a:lt2>
      <a:accent1>
        <a:srgbClr val="FFFFFF"/>
      </a:accent1>
      <a:accent2>
        <a:srgbClr val="F5E3C6"/>
      </a:accent2>
      <a:accent3>
        <a:srgbClr val="CCCCCC"/>
      </a:accent3>
      <a:accent4>
        <a:srgbClr val="FFFFFF"/>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TotalTime>
  <Words>807</Words>
  <Application>Microsoft Office PowerPoint</Application>
  <PresentationFormat>On-screen Show (16:9)</PresentationFormat>
  <Paragraphs>90</Paragraphs>
  <Slides>36</Slides>
  <Notes>5</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36</vt:i4>
      </vt:variant>
    </vt:vector>
  </HeadingPairs>
  <TitlesOfParts>
    <vt:vector size="50" baseType="lpstr">
      <vt:lpstr>Arial</vt:lpstr>
      <vt:lpstr>Century Gothic</vt:lpstr>
      <vt:lpstr>Cinzel</vt:lpstr>
      <vt:lpstr>Cinzel Medium</vt:lpstr>
      <vt:lpstr>Cutive Mono</vt:lpstr>
      <vt:lpstr>Karla</vt:lpstr>
      <vt:lpstr>Karla ExtraLight</vt:lpstr>
      <vt:lpstr>Khand Light</vt:lpstr>
      <vt:lpstr>Reem Kufi</vt:lpstr>
      <vt:lpstr>Times New Roman</vt:lpstr>
      <vt:lpstr>Titillium Web</vt:lpstr>
      <vt:lpstr>Wingdings 3</vt:lpstr>
      <vt:lpstr>Criminal Justice Lawyer CV by Slidesgo</vt:lpstr>
      <vt:lpstr>Wisp</vt:lpstr>
      <vt:lpstr>CUỘC THI STARTUP KITE Năm 2024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TRÊN THỊ TRƯỜNG HIỆN NAY CÓ GÌ?</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CHÂN THÀNH CẢM ƠN!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CUỘC THI STARTUP KITE Năm 2022</dc:title>
  <dc:creator>Admin</dc:creator>
  <cp:lastModifiedBy>Lam Thi Phuong Thuy</cp:lastModifiedBy>
  <cp:revision>182</cp:revision>
  <dcterms:created xsi:type="dcterms:W3CDTF">2024-08-03T14:13:00Z</dcterms:created>
  <dcterms:modified xsi:type="dcterms:W3CDTF">2024-10-09T12:36:48Z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958C424EB4F948A3867B797C62E0A5F1_13</vt:lpwstr>
  </property>
  <property fmtid="{D5CDD505-2E9C-101B-9397-08002B2CF9AE}" pid="3" name="KSOProductBuildVer">
    <vt:lpwstr>1033-12.2.0.17545</vt:lpwstr>
  </property>
</Properties>
</file>