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1"/>
  </p:notesMasterIdLst>
  <p:sldIdLst>
    <p:sldId id="613" r:id="rId2"/>
    <p:sldId id="1022" r:id="rId3"/>
    <p:sldId id="526" r:id="rId4"/>
    <p:sldId id="1112" r:id="rId5"/>
    <p:sldId id="614" r:id="rId6"/>
    <p:sldId id="541" r:id="rId7"/>
    <p:sldId id="507" r:id="rId8"/>
    <p:sldId id="930" r:id="rId9"/>
    <p:sldId id="685" r:id="rId10"/>
    <p:sldId id="511" r:id="rId11"/>
    <p:sldId id="548" r:id="rId12"/>
    <p:sldId id="626" r:id="rId13"/>
    <p:sldId id="424" r:id="rId14"/>
    <p:sldId id="627" r:id="rId15"/>
    <p:sldId id="514" r:id="rId16"/>
    <p:sldId id="515" r:id="rId17"/>
    <p:sldId id="425" r:id="rId18"/>
    <p:sldId id="518" r:id="rId19"/>
    <p:sldId id="318" r:id="rId20"/>
    <p:sldId id="319" r:id="rId21"/>
    <p:sldId id="320" r:id="rId22"/>
    <p:sldId id="581" r:id="rId23"/>
    <p:sldId id="437" r:id="rId24"/>
    <p:sldId id="309" r:id="rId25"/>
    <p:sldId id="582" r:id="rId26"/>
    <p:sldId id="522" r:id="rId27"/>
    <p:sldId id="306" r:id="rId28"/>
    <p:sldId id="550" r:id="rId29"/>
    <p:sldId id="1111" r:id="rId30"/>
  </p:sldIdLst>
  <p:sldSz cx="12192000" cy="6858000"/>
  <p:notesSz cx="6858000" cy="9144000"/>
  <p:custDataLst>
    <p:tags r:id="rId32"/>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4040"/>
    <a:srgbClr val="006600"/>
    <a:srgbClr val="CA44D8"/>
    <a:srgbClr val="0000FF"/>
    <a:srgbClr val="739900"/>
    <a:srgbClr val="99CC00"/>
    <a:srgbClr val="FFFFFF"/>
    <a:srgbClr val="D68751"/>
    <a:srgbClr val="FBD1C9"/>
    <a:srgbClr val="F6992D"/>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70" d="100"/>
          <a:sy n="70" d="100"/>
        </p:scale>
        <p:origin x="738" y="72"/>
      </p:cViewPr>
      <p:guideLst/>
    </p:cSldViewPr>
  </p:slideViewPr>
  <p:notesTextViewPr>
    <p:cViewPr>
      <p:scale>
        <a:sx n="1" d="1"/>
        <a:sy n="1" d="1"/>
      </p:scale>
      <p:origin x="0" y="0"/>
    </p:cViewPr>
  </p:notesTextViewPr>
  <p:sorterViewPr>
    <p:cViewPr>
      <p:scale>
        <a:sx n="100" d="100"/>
        <a:sy n="100" d="100"/>
      </p:scale>
      <p:origin x="0" y="-39138"/>
    </p:cViewPr>
  </p:sorterViewPr>
  <p:notesViewPr>
    <p:cSldViewPr snapToGrid="0">
      <p:cViewPr varScale="1">
        <p:scale>
          <a:sx n="63" d="100"/>
          <a:sy n="63" d="100"/>
        </p:scale>
        <p:origin x="3134" y="62"/>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gs" Target="tags/tag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 Id="rId8" Type="http://schemas.openxmlformats.org/officeDocument/2006/relationships/slide" Target="slides/slide7.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3059C1B5-BCCD-46D3-8F0D-B755DDDD9280}" type="doc">
      <dgm:prSet loTypeId="urn:microsoft.com/office/officeart/2008/layout/VerticalCurvedList" loCatId="list" qsTypeId="urn:microsoft.com/office/officeart/2005/8/quickstyle/simple1" qsCatId="simple" csTypeId="urn:microsoft.com/office/officeart/2005/8/colors/accent1_2" csCatId="accent1" phldr="1"/>
      <dgm:spPr/>
      <dgm:t>
        <a:bodyPr/>
        <a:lstStyle/>
        <a:p>
          <a:endParaRPr lang="en-US"/>
        </a:p>
      </dgm:t>
    </dgm:pt>
    <dgm:pt modelId="{84A5F9DF-0C11-4C9F-AE17-052611783D62}">
      <dgm:prSet phldrT="[Text]" custT="1"/>
      <dgm:spPr>
        <a:solidFill>
          <a:srgbClr val="F9F5D5"/>
        </a:solidFill>
        <a:ln>
          <a:solidFill>
            <a:srgbClr val="F79B2D"/>
          </a:solidFill>
        </a:ln>
      </dgm:spPr>
      <dgm:t>
        <a:bodyPr/>
        <a:lstStyle/>
        <a:p>
          <a:r>
            <a:rPr lang="en-US" sz="2400" b="1" dirty="0" err="1">
              <a:solidFill>
                <a:srgbClr val="0000FF"/>
              </a:solidFill>
              <a:latin typeface="Arial "/>
            </a:rPr>
            <a:t>Triết</a:t>
          </a:r>
          <a:r>
            <a:rPr lang="en-US" sz="2400" b="1" dirty="0">
              <a:solidFill>
                <a:srgbClr val="0000FF"/>
              </a:solidFill>
              <a:latin typeface="Arial "/>
            </a:rPr>
            <a:t> </a:t>
          </a:r>
          <a:r>
            <a:rPr lang="en-US" sz="2400" b="1" dirty="0" err="1">
              <a:solidFill>
                <a:srgbClr val="0000FF"/>
              </a:solidFill>
              <a:latin typeface="Arial "/>
            </a:rPr>
            <a:t>học</a:t>
          </a:r>
          <a:r>
            <a:rPr lang="en-US" sz="2400" b="1" dirty="0">
              <a:solidFill>
                <a:srgbClr val="0000FF"/>
              </a:solidFill>
              <a:latin typeface="Arial "/>
            </a:rPr>
            <a:t> </a:t>
          </a:r>
          <a:r>
            <a:rPr lang="en-US" sz="2400" b="1" dirty="0" err="1">
              <a:solidFill>
                <a:srgbClr val="0000FF"/>
              </a:solidFill>
              <a:latin typeface="Arial "/>
            </a:rPr>
            <a:t>Mác</a:t>
          </a:r>
          <a:r>
            <a:rPr lang="en-US" sz="2400" b="1" dirty="0">
              <a:solidFill>
                <a:srgbClr val="0000FF"/>
              </a:solidFill>
              <a:latin typeface="Arial "/>
            </a:rPr>
            <a:t> - </a:t>
          </a:r>
          <a:r>
            <a:rPr lang="en-US" sz="2400" b="1" dirty="0" err="1">
              <a:solidFill>
                <a:srgbClr val="0000FF"/>
              </a:solidFill>
              <a:latin typeface="Arial "/>
            </a:rPr>
            <a:t>Lênin</a:t>
          </a:r>
          <a:endParaRPr lang="en-US" sz="2400" b="1" dirty="0">
            <a:solidFill>
              <a:srgbClr val="0000FF"/>
            </a:solidFill>
            <a:latin typeface="Arial "/>
          </a:endParaRPr>
        </a:p>
      </dgm:t>
    </dgm:pt>
    <dgm:pt modelId="{3B746CC2-5ABF-46B3-B493-6BC87216AEC6}" type="parTrans" cxnId="{1EC71A0C-0C54-478E-8400-57B7CDF6E70A}">
      <dgm:prSet/>
      <dgm:spPr/>
      <dgm:t>
        <a:bodyPr/>
        <a:lstStyle/>
        <a:p>
          <a:endParaRPr lang="en-US"/>
        </a:p>
      </dgm:t>
    </dgm:pt>
    <dgm:pt modelId="{CDDBDC70-9DFA-4CD0-A3D3-DAA7F2FD44DA}" type="sibTrans" cxnId="{1EC71A0C-0C54-478E-8400-57B7CDF6E70A}">
      <dgm:prSet/>
      <dgm:spPr>
        <a:ln>
          <a:solidFill>
            <a:srgbClr val="F79B2D"/>
          </a:solidFill>
        </a:ln>
      </dgm:spPr>
      <dgm:t>
        <a:bodyPr/>
        <a:lstStyle/>
        <a:p>
          <a:endParaRPr lang="en-US"/>
        </a:p>
      </dgm:t>
    </dgm:pt>
    <dgm:pt modelId="{AA57DDC7-A5F9-41DD-9AC6-A2FE8DD26E7F}">
      <dgm:prSet phldrT="[Text]" custT="1"/>
      <dgm:spPr>
        <a:solidFill>
          <a:srgbClr val="F9F5D5"/>
        </a:solidFill>
        <a:ln>
          <a:solidFill>
            <a:srgbClr val="F79B2D"/>
          </a:solidFill>
        </a:ln>
      </dgm:spPr>
      <dgm:t>
        <a:bodyPr/>
        <a:lstStyle/>
        <a:p>
          <a:r>
            <a:rPr lang="en-US" sz="2400" b="1" dirty="0" err="1">
              <a:solidFill>
                <a:srgbClr val="0000FF"/>
              </a:solidFill>
              <a:latin typeface="Arial "/>
            </a:rPr>
            <a:t>Kinh</a:t>
          </a:r>
          <a:r>
            <a:rPr lang="en-US" sz="2400" b="1" dirty="0">
              <a:solidFill>
                <a:srgbClr val="0000FF"/>
              </a:solidFill>
              <a:latin typeface="Arial "/>
            </a:rPr>
            <a:t> </a:t>
          </a:r>
          <a:r>
            <a:rPr lang="en-US" sz="2400" b="1" dirty="0" err="1">
              <a:solidFill>
                <a:srgbClr val="0000FF"/>
              </a:solidFill>
              <a:latin typeface="Arial "/>
            </a:rPr>
            <a:t>tế</a:t>
          </a:r>
          <a:r>
            <a:rPr lang="en-US" sz="2400" b="1" dirty="0">
              <a:solidFill>
                <a:srgbClr val="0000FF"/>
              </a:solidFill>
              <a:latin typeface="Arial "/>
            </a:rPr>
            <a:t> </a:t>
          </a:r>
          <a:r>
            <a:rPr lang="en-US" sz="2400" b="1" dirty="0" err="1">
              <a:solidFill>
                <a:srgbClr val="0000FF"/>
              </a:solidFill>
              <a:latin typeface="Arial "/>
            </a:rPr>
            <a:t>chính</a:t>
          </a:r>
          <a:r>
            <a:rPr lang="en-US" sz="2400" b="1" dirty="0">
              <a:solidFill>
                <a:srgbClr val="0000FF"/>
              </a:solidFill>
              <a:latin typeface="Arial "/>
            </a:rPr>
            <a:t> </a:t>
          </a:r>
          <a:r>
            <a:rPr lang="en-US" sz="2400" b="1" dirty="0" err="1">
              <a:solidFill>
                <a:srgbClr val="0000FF"/>
              </a:solidFill>
              <a:latin typeface="Arial "/>
            </a:rPr>
            <a:t>trị</a:t>
          </a:r>
          <a:r>
            <a:rPr lang="en-US" sz="2400" b="1" dirty="0">
              <a:solidFill>
                <a:srgbClr val="0000FF"/>
              </a:solidFill>
              <a:latin typeface="Arial "/>
            </a:rPr>
            <a:t> </a:t>
          </a:r>
          <a:r>
            <a:rPr lang="en-US" sz="2400" b="1" dirty="0" err="1">
              <a:solidFill>
                <a:srgbClr val="0000FF"/>
              </a:solidFill>
              <a:latin typeface="Arial "/>
            </a:rPr>
            <a:t>Mác</a:t>
          </a:r>
          <a:r>
            <a:rPr lang="en-US" sz="2400" b="1" dirty="0">
              <a:solidFill>
                <a:srgbClr val="0000FF"/>
              </a:solidFill>
              <a:latin typeface="Arial "/>
            </a:rPr>
            <a:t> - </a:t>
          </a:r>
          <a:r>
            <a:rPr lang="en-US" sz="2400" b="1" dirty="0" err="1">
              <a:solidFill>
                <a:srgbClr val="0000FF"/>
              </a:solidFill>
              <a:latin typeface="Arial "/>
            </a:rPr>
            <a:t>Lênin</a:t>
          </a:r>
          <a:endParaRPr lang="en-US" sz="2400" b="1" dirty="0">
            <a:solidFill>
              <a:srgbClr val="0000FF"/>
            </a:solidFill>
            <a:latin typeface="Arial "/>
          </a:endParaRPr>
        </a:p>
      </dgm:t>
    </dgm:pt>
    <dgm:pt modelId="{2F2AE3C8-7C37-41F3-81FA-C37DDC5812CE}" type="parTrans" cxnId="{183721F2-F261-42FA-B8AE-A65F13A413AA}">
      <dgm:prSet/>
      <dgm:spPr/>
      <dgm:t>
        <a:bodyPr/>
        <a:lstStyle/>
        <a:p>
          <a:endParaRPr lang="en-US"/>
        </a:p>
      </dgm:t>
    </dgm:pt>
    <dgm:pt modelId="{AAE5E641-9C8B-4F37-87A6-2DDE3EC9605D}" type="sibTrans" cxnId="{183721F2-F261-42FA-B8AE-A65F13A413AA}">
      <dgm:prSet/>
      <dgm:spPr/>
      <dgm:t>
        <a:bodyPr/>
        <a:lstStyle/>
        <a:p>
          <a:endParaRPr lang="en-US"/>
        </a:p>
      </dgm:t>
    </dgm:pt>
    <dgm:pt modelId="{69B0FCFA-2828-4446-BEDB-0CB0C8EBD898}">
      <dgm:prSet phldrT="[Text]" custT="1"/>
      <dgm:spPr>
        <a:solidFill>
          <a:srgbClr val="F9F5D5"/>
        </a:solidFill>
        <a:ln>
          <a:solidFill>
            <a:srgbClr val="F79B2D"/>
          </a:solidFill>
        </a:ln>
      </dgm:spPr>
      <dgm:t>
        <a:bodyPr/>
        <a:lstStyle/>
        <a:p>
          <a:r>
            <a:rPr lang="en-US" sz="2400" b="1" dirty="0" err="1">
              <a:solidFill>
                <a:srgbClr val="0000FF"/>
              </a:solidFill>
              <a:latin typeface="Arial "/>
            </a:rPr>
            <a:t>Chủ</a:t>
          </a:r>
          <a:r>
            <a:rPr lang="en-US" sz="2400" b="1" dirty="0">
              <a:solidFill>
                <a:srgbClr val="0000FF"/>
              </a:solidFill>
              <a:latin typeface="Arial "/>
            </a:rPr>
            <a:t> </a:t>
          </a:r>
          <a:r>
            <a:rPr lang="en-US" sz="2400" b="1" dirty="0" err="1">
              <a:solidFill>
                <a:srgbClr val="0000FF"/>
              </a:solidFill>
              <a:latin typeface="Arial "/>
            </a:rPr>
            <a:t>nghĩa</a:t>
          </a:r>
          <a:r>
            <a:rPr lang="en-US" sz="2400" b="1" dirty="0">
              <a:solidFill>
                <a:srgbClr val="0000FF"/>
              </a:solidFill>
              <a:latin typeface="Arial "/>
            </a:rPr>
            <a:t> </a:t>
          </a:r>
          <a:r>
            <a:rPr lang="en-US" sz="2400" b="1" dirty="0" err="1">
              <a:solidFill>
                <a:srgbClr val="0000FF"/>
              </a:solidFill>
              <a:latin typeface="Arial "/>
            </a:rPr>
            <a:t>xã</a:t>
          </a:r>
          <a:r>
            <a:rPr lang="en-US" sz="2400" b="1" dirty="0">
              <a:solidFill>
                <a:srgbClr val="0000FF"/>
              </a:solidFill>
              <a:latin typeface="Arial "/>
            </a:rPr>
            <a:t> </a:t>
          </a:r>
          <a:r>
            <a:rPr lang="en-US" sz="2400" b="1" dirty="0" err="1">
              <a:solidFill>
                <a:srgbClr val="0000FF"/>
              </a:solidFill>
              <a:latin typeface="Arial "/>
            </a:rPr>
            <a:t>hội</a:t>
          </a:r>
          <a:r>
            <a:rPr lang="en-US" sz="2400" b="1" dirty="0">
              <a:solidFill>
                <a:srgbClr val="0000FF"/>
              </a:solidFill>
              <a:latin typeface="Arial "/>
            </a:rPr>
            <a:t> khoa </a:t>
          </a:r>
          <a:r>
            <a:rPr lang="en-US" sz="2400" b="1" dirty="0" err="1">
              <a:solidFill>
                <a:srgbClr val="0000FF"/>
              </a:solidFill>
              <a:latin typeface="Arial "/>
            </a:rPr>
            <a:t>học</a:t>
          </a:r>
          <a:endParaRPr lang="en-US" sz="2400" b="1" dirty="0">
            <a:solidFill>
              <a:srgbClr val="0000FF"/>
            </a:solidFill>
            <a:latin typeface="Arial "/>
          </a:endParaRPr>
        </a:p>
      </dgm:t>
    </dgm:pt>
    <dgm:pt modelId="{7D29B83E-D0B5-4626-A909-ECB94BBCA4FC}" type="parTrans" cxnId="{095BF132-06AC-445B-971D-B73F4F8EAAC3}">
      <dgm:prSet/>
      <dgm:spPr/>
      <dgm:t>
        <a:bodyPr/>
        <a:lstStyle/>
        <a:p>
          <a:endParaRPr lang="en-US"/>
        </a:p>
      </dgm:t>
    </dgm:pt>
    <dgm:pt modelId="{50B849A8-7394-4E17-8F36-A687AD7F869B}" type="sibTrans" cxnId="{095BF132-06AC-445B-971D-B73F4F8EAAC3}">
      <dgm:prSet/>
      <dgm:spPr/>
      <dgm:t>
        <a:bodyPr/>
        <a:lstStyle/>
        <a:p>
          <a:endParaRPr lang="en-US"/>
        </a:p>
      </dgm:t>
    </dgm:pt>
    <dgm:pt modelId="{51030CDD-9826-42D1-A141-51797D768332}" type="pres">
      <dgm:prSet presAssocID="{3059C1B5-BCCD-46D3-8F0D-B755DDDD9280}" presName="Name0" presStyleCnt="0">
        <dgm:presLayoutVars>
          <dgm:chMax val="7"/>
          <dgm:chPref val="7"/>
          <dgm:dir/>
        </dgm:presLayoutVars>
      </dgm:prSet>
      <dgm:spPr/>
    </dgm:pt>
    <dgm:pt modelId="{0C6986D0-1DF7-4AFA-87F7-698C538E6F1D}" type="pres">
      <dgm:prSet presAssocID="{3059C1B5-BCCD-46D3-8F0D-B755DDDD9280}" presName="Name1" presStyleCnt="0"/>
      <dgm:spPr/>
    </dgm:pt>
    <dgm:pt modelId="{820AE799-6FE7-459F-BF3C-3F57ADF02B04}" type="pres">
      <dgm:prSet presAssocID="{3059C1B5-BCCD-46D3-8F0D-B755DDDD9280}" presName="cycle" presStyleCnt="0"/>
      <dgm:spPr/>
    </dgm:pt>
    <dgm:pt modelId="{97286BCB-84BF-43EF-9973-E61BD105501E}" type="pres">
      <dgm:prSet presAssocID="{3059C1B5-BCCD-46D3-8F0D-B755DDDD9280}" presName="srcNode" presStyleLbl="node1" presStyleIdx="0" presStyleCnt="3"/>
      <dgm:spPr/>
    </dgm:pt>
    <dgm:pt modelId="{9FA4C597-C1DE-4C1B-98AF-0FD7B03DF66F}" type="pres">
      <dgm:prSet presAssocID="{3059C1B5-BCCD-46D3-8F0D-B755DDDD9280}" presName="conn" presStyleLbl="parChTrans1D2" presStyleIdx="0" presStyleCnt="1"/>
      <dgm:spPr/>
    </dgm:pt>
    <dgm:pt modelId="{9E64E117-0884-424C-83CF-F329FE3A4EAC}" type="pres">
      <dgm:prSet presAssocID="{3059C1B5-BCCD-46D3-8F0D-B755DDDD9280}" presName="extraNode" presStyleLbl="node1" presStyleIdx="0" presStyleCnt="3"/>
      <dgm:spPr/>
    </dgm:pt>
    <dgm:pt modelId="{DBCE847A-1ECF-443D-82C0-62A453C553A2}" type="pres">
      <dgm:prSet presAssocID="{3059C1B5-BCCD-46D3-8F0D-B755DDDD9280}" presName="dstNode" presStyleLbl="node1" presStyleIdx="0" presStyleCnt="3"/>
      <dgm:spPr/>
    </dgm:pt>
    <dgm:pt modelId="{A75330FD-3481-4DC9-A5C0-9C3F64196247}" type="pres">
      <dgm:prSet presAssocID="{84A5F9DF-0C11-4C9F-AE17-052611783D62}" presName="text_1" presStyleLbl="node1" presStyleIdx="0" presStyleCnt="3">
        <dgm:presLayoutVars>
          <dgm:bulletEnabled val="1"/>
        </dgm:presLayoutVars>
      </dgm:prSet>
      <dgm:spPr>
        <a:prstGeom prst="roundRect">
          <a:avLst/>
        </a:prstGeom>
      </dgm:spPr>
    </dgm:pt>
    <dgm:pt modelId="{2D1E87B5-C2D3-4733-8641-1FAF90D43384}" type="pres">
      <dgm:prSet presAssocID="{84A5F9DF-0C11-4C9F-AE17-052611783D62}" presName="accent_1" presStyleCnt="0"/>
      <dgm:spPr/>
    </dgm:pt>
    <dgm:pt modelId="{0983D8B1-F72B-46E2-830E-CD2148C4928A}" type="pres">
      <dgm:prSet presAssocID="{84A5F9DF-0C11-4C9F-AE17-052611783D62}" presName="accentRepeatNode" presStyleLbl="solidFgAcc1" presStyleIdx="0" presStyleCnt="3"/>
      <dgm:spPr>
        <a:ln>
          <a:solidFill>
            <a:srgbClr val="F79B2D"/>
          </a:solidFill>
        </a:ln>
      </dgm:spPr>
    </dgm:pt>
    <dgm:pt modelId="{A900C352-6D29-4AEA-BF4D-445DC780525F}" type="pres">
      <dgm:prSet presAssocID="{AA57DDC7-A5F9-41DD-9AC6-A2FE8DD26E7F}" presName="text_2" presStyleLbl="node1" presStyleIdx="1" presStyleCnt="3">
        <dgm:presLayoutVars>
          <dgm:bulletEnabled val="1"/>
        </dgm:presLayoutVars>
      </dgm:prSet>
      <dgm:spPr>
        <a:prstGeom prst="roundRect">
          <a:avLst/>
        </a:prstGeom>
      </dgm:spPr>
    </dgm:pt>
    <dgm:pt modelId="{491F80DF-C6D3-4CCC-8062-E141070EB5CB}" type="pres">
      <dgm:prSet presAssocID="{AA57DDC7-A5F9-41DD-9AC6-A2FE8DD26E7F}" presName="accent_2" presStyleCnt="0"/>
      <dgm:spPr/>
    </dgm:pt>
    <dgm:pt modelId="{4BAAFA95-58A9-4DC6-BC9A-AE73459BAB2C}" type="pres">
      <dgm:prSet presAssocID="{AA57DDC7-A5F9-41DD-9AC6-A2FE8DD26E7F}" presName="accentRepeatNode" presStyleLbl="solidFgAcc1" presStyleIdx="1" presStyleCnt="3"/>
      <dgm:spPr>
        <a:ln>
          <a:solidFill>
            <a:srgbClr val="F79B2D"/>
          </a:solidFill>
        </a:ln>
      </dgm:spPr>
    </dgm:pt>
    <dgm:pt modelId="{9EC0F48A-0293-471A-A88C-22BDCE67C584}" type="pres">
      <dgm:prSet presAssocID="{69B0FCFA-2828-4446-BEDB-0CB0C8EBD898}" presName="text_3" presStyleLbl="node1" presStyleIdx="2" presStyleCnt="3">
        <dgm:presLayoutVars>
          <dgm:bulletEnabled val="1"/>
        </dgm:presLayoutVars>
      </dgm:prSet>
      <dgm:spPr>
        <a:prstGeom prst="roundRect">
          <a:avLst/>
        </a:prstGeom>
      </dgm:spPr>
    </dgm:pt>
    <dgm:pt modelId="{719B327B-D7C0-4665-88F9-D59C9AA9C183}" type="pres">
      <dgm:prSet presAssocID="{69B0FCFA-2828-4446-BEDB-0CB0C8EBD898}" presName="accent_3" presStyleCnt="0"/>
      <dgm:spPr/>
    </dgm:pt>
    <dgm:pt modelId="{9852F92F-9267-45E0-A4A0-830652202D3C}" type="pres">
      <dgm:prSet presAssocID="{69B0FCFA-2828-4446-BEDB-0CB0C8EBD898}" presName="accentRepeatNode" presStyleLbl="solidFgAcc1" presStyleIdx="2" presStyleCnt="3" custLinFactNeighborY="-713"/>
      <dgm:spPr>
        <a:ln>
          <a:solidFill>
            <a:srgbClr val="F79B2D"/>
          </a:solidFill>
        </a:ln>
      </dgm:spPr>
    </dgm:pt>
  </dgm:ptLst>
  <dgm:cxnLst>
    <dgm:cxn modelId="{1EC71A0C-0C54-478E-8400-57B7CDF6E70A}" srcId="{3059C1B5-BCCD-46D3-8F0D-B755DDDD9280}" destId="{84A5F9DF-0C11-4C9F-AE17-052611783D62}" srcOrd="0" destOrd="0" parTransId="{3B746CC2-5ABF-46B3-B493-6BC87216AEC6}" sibTransId="{CDDBDC70-9DFA-4CD0-A3D3-DAA7F2FD44DA}"/>
    <dgm:cxn modelId="{095BF132-06AC-445B-971D-B73F4F8EAAC3}" srcId="{3059C1B5-BCCD-46D3-8F0D-B755DDDD9280}" destId="{69B0FCFA-2828-4446-BEDB-0CB0C8EBD898}" srcOrd="2" destOrd="0" parTransId="{7D29B83E-D0B5-4626-A909-ECB94BBCA4FC}" sibTransId="{50B849A8-7394-4E17-8F36-A687AD7F869B}"/>
    <dgm:cxn modelId="{17F24069-51A8-48BD-AEE3-3ADC9076CD3E}" type="presOf" srcId="{CDDBDC70-9DFA-4CD0-A3D3-DAA7F2FD44DA}" destId="{9FA4C597-C1DE-4C1B-98AF-0FD7B03DF66F}" srcOrd="0" destOrd="0" presId="urn:microsoft.com/office/officeart/2008/layout/VerticalCurvedList"/>
    <dgm:cxn modelId="{A2F00181-28C7-436C-9E59-1C3DCA8F3E97}" type="presOf" srcId="{69B0FCFA-2828-4446-BEDB-0CB0C8EBD898}" destId="{9EC0F48A-0293-471A-A88C-22BDCE67C584}" srcOrd="0" destOrd="0" presId="urn:microsoft.com/office/officeart/2008/layout/VerticalCurvedList"/>
    <dgm:cxn modelId="{69F522A1-1D59-4BB7-ACB3-565128E43E7B}" type="presOf" srcId="{AA57DDC7-A5F9-41DD-9AC6-A2FE8DD26E7F}" destId="{A900C352-6D29-4AEA-BF4D-445DC780525F}" srcOrd="0" destOrd="0" presId="urn:microsoft.com/office/officeart/2008/layout/VerticalCurvedList"/>
    <dgm:cxn modelId="{4D2715B6-958F-493D-A9C9-19D393816BC4}" type="presOf" srcId="{3059C1B5-BCCD-46D3-8F0D-B755DDDD9280}" destId="{51030CDD-9826-42D1-A141-51797D768332}" srcOrd="0" destOrd="0" presId="urn:microsoft.com/office/officeart/2008/layout/VerticalCurvedList"/>
    <dgm:cxn modelId="{A2C897E8-D0DA-4577-B397-EA5AF17086F2}" type="presOf" srcId="{84A5F9DF-0C11-4C9F-AE17-052611783D62}" destId="{A75330FD-3481-4DC9-A5C0-9C3F64196247}" srcOrd="0" destOrd="0" presId="urn:microsoft.com/office/officeart/2008/layout/VerticalCurvedList"/>
    <dgm:cxn modelId="{183721F2-F261-42FA-B8AE-A65F13A413AA}" srcId="{3059C1B5-BCCD-46D3-8F0D-B755DDDD9280}" destId="{AA57DDC7-A5F9-41DD-9AC6-A2FE8DD26E7F}" srcOrd="1" destOrd="0" parTransId="{2F2AE3C8-7C37-41F3-81FA-C37DDC5812CE}" sibTransId="{AAE5E641-9C8B-4F37-87A6-2DDE3EC9605D}"/>
    <dgm:cxn modelId="{69241FB9-BD48-4522-BA9B-C3B4F7FAAA1E}" type="presParOf" srcId="{51030CDD-9826-42D1-A141-51797D768332}" destId="{0C6986D0-1DF7-4AFA-87F7-698C538E6F1D}" srcOrd="0" destOrd="0" presId="urn:microsoft.com/office/officeart/2008/layout/VerticalCurvedList"/>
    <dgm:cxn modelId="{4459911F-3FF8-4266-A317-03D640BE1ED6}" type="presParOf" srcId="{0C6986D0-1DF7-4AFA-87F7-698C538E6F1D}" destId="{820AE799-6FE7-459F-BF3C-3F57ADF02B04}" srcOrd="0" destOrd="0" presId="urn:microsoft.com/office/officeart/2008/layout/VerticalCurvedList"/>
    <dgm:cxn modelId="{48FF951F-EAEA-42C6-ABD9-74AFF86FE4B6}" type="presParOf" srcId="{820AE799-6FE7-459F-BF3C-3F57ADF02B04}" destId="{97286BCB-84BF-43EF-9973-E61BD105501E}" srcOrd="0" destOrd="0" presId="urn:microsoft.com/office/officeart/2008/layout/VerticalCurvedList"/>
    <dgm:cxn modelId="{07D85872-65A3-494D-80CE-0EBA8933A109}" type="presParOf" srcId="{820AE799-6FE7-459F-BF3C-3F57ADF02B04}" destId="{9FA4C597-C1DE-4C1B-98AF-0FD7B03DF66F}" srcOrd="1" destOrd="0" presId="urn:microsoft.com/office/officeart/2008/layout/VerticalCurvedList"/>
    <dgm:cxn modelId="{33F2234B-97D9-4E02-B344-C73BE0331E62}" type="presParOf" srcId="{820AE799-6FE7-459F-BF3C-3F57ADF02B04}" destId="{9E64E117-0884-424C-83CF-F329FE3A4EAC}" srcOrd="2" destOrd="0" presId="urn:microsoft.com/office/officeart/2008/layout/VerticalCurvedList"/>
    <dgm:cxn modelId="{3B8DAEA7-4732-4D54-B973-7367993949FD}" type="presParOf" srcId="{820AE799-6FE7-459F-BF3C-3F57ADF02B04}" destId="{DBCE847A-1ECF-443D-82C0-62A453C553A2}" srcOrd="3" destOrd="0" presId="urn:microsoft.com/office/officeart/2008/layout/VerticalCurvedList"/>
    <dgm:cxn modelId="{89F17E81-5653-4341-ADBD-5873D4C37F0A}" type="presParOf" srcId="{0C6986D0-1DF7-4AFA-87F7-698C538E6F1D}" destId="{A75330FD-3481-4DC9-A5C0-9C3F64196247}" srcOrd="1" destOrd="0" presId="urn:microsoft.com/office/officeart/2008/layout/VerticalCurvedList"/>
    <dgm:cxn modelId="{E71ACB32-ECCF-4483-8D9A-0C49DDEDC9FF}" type="presParOf" srcId="{0C6986D0-1DF7-4AFA-87F7-698C538E6F1D}" destId="{2D1E87B5-C2D3-4733-8641-1FAF90D43384}" srcOrd="2" destOrd="0" presId="urn:microsoft.com/office/officeart/2008/layout/VerticalCurvedList"/>
    <dgm:cxn modelId="{01B7F364-C8C0-4A92-BE1B-2D082B9BF376}" type="presParOf" srcId="{2D1E87B5-C2D3-4733-8641-1FAF90D43384}" destId="{0983D8B1-F72B-46E2-830E-CD2148C4928A}" srcOrd="0" destOrd="0" presId="urn:microsoft.com/office/officeart/2008/layout/VerticalCurvedList"/>
    <dgm:cxn modelId="{609848C0-E1F9-46B1-AC53-EF5243DEFD6A}" type="presParOf" srcId="{0C6986D0-1DF7-4AFA-87F7-698C538E6F1D}" destId="{A900C352-6D29-4AEA-BF4D-445DC780525F}" srcOrd="3" destOrd="0" presId="urn:microsoft.com/office/officeart/2008/layout/VerticalCurvedList"/>
    <dgm:cxn modelId="{53428386-AD78-48E7-84F5-6203DA90809D}" type="presParOf" srcId="{0C6986D0-1DF7-4AFA-87F7-698C538E6F1D}" destId="{491F80DF-C6D3-4CCC-8062-E141070EB5CB}" srcOrd="4" destOrd="0" presId="urn:microsoft.com/office/officeart/2008/layout/VerticalCurvedList"/>
    <dgm:cxn modelId="{DF6F4935-A02A-45EC-8711-FD954B4A15B5}" type="presParOf" srcId="{491F80DF-C6D3-4CCC-8062-E141070EB5CB}" destId="{4BAAFA95-58A9-4DC6-BC9A-AE73459BAB2C}" srcOrd="0" destOrd="0" presId="urn:microsoft.com/office/officeart/2008/layout/VerticalCurvedList"/>
    <dgm:cxn modelId="{4C2CC84A-7D0D-4B8D-85EC-72B25F46ACB7}" type="presParOf" srcId="{0C6986D0-1DF7-4AFA-87F7-698C538E6F1D}" destId="{9EC0F48A-0293-471A-A88C-22BDCE67C584}" srcOrd="5" destOrd="0" presId="urn:microsoft.com/office/officeart/2008/layout/VerticalCurvedList"/>
    <dgm:cxn modelId="{DC0D4940-9D36-4E87-93F1-924BF71A8E89}" type="presParOf" srcId="{0C6986D0-1DF7-4AFA-87F7-698C538E6F1D}" destId="{719B327B-D7C0-4665-88F9-D59C9AA9C183}" srcOrd="6" destOrd="0" presId="urn:microsoft.com/office/officeart/2008/layout/VerticalCurvedList"/>
    <dgm:cxn modelId="{74FADC54-6712-4617-A864-E3401779DBBB}" type="presParOf" srcId="{719B327B-D7C0-4665-88F9-D59C9AA9C183}" destId="{9852F92F-9267-45E0-A4A0-830652202D3C}" srcOrd="0" destOrd="0" presId="urn:microsoft.com/office/officeart/2008/layout/VerticalCurve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FA4C597-C1DE-4C1B-98AF-0FD7B03DF66F}">
      <dsp:nvSpPr>
        <dsp:cNvPr id="0" name=""/>
        <dsp:cNvSpPr/>
      </dsp:nvSpPr>
      <dsp:spPr>
        <a:xfrm>
          <a:off x="-4458313" y="-683728"/>
          <a:ext cx="5311230" cy="5311230"/>
        </a:xfrm>
        <a:prstGeom prst="blockArc">
          <a:avLst>
            <a:gd name="adj1" fmla="val 18900000"/>
            <a:gd name="adj2" fmla="val 2700000"/>
            <a:gd name="adj3" fmla="val 407"/>
          </a:avLst>
        </a:prstGeom>
        <a:noFill/>
        <a:ln w="12700" cap="flat" cmpd="sng" algn="ctr">
          <a:solidFill>
            <a:srgbClr val="F79B2D"/>
          </a:solidFill>
          <a:prstDash val="solid"/>
          <a:miter lim="800000"/>
        </a:ln>
        <a:effectLst/>
      </dsp:spPr>
      <dsp:style>
        <a:lnRef idx="2">
          <a:scrgbClr r="0" g="0" b="0"/>
        </a:lnRef>
        <a:fillRef idx="0">
          <a:scrgbClr r="0" g="0" b="0"/>
        </a:fillRef>
        <a:effectRef idx="0">
          <a:scrgbClr r="0" g="0" b="0"/>
        </a:effectRef>
        <a:fontRef idx="minor"/>
      </dsp:style>
    </dsp:sp>
    <dsp:sp modelId="{A75330FD-3481-4DC9-A5C0-9C3F64196247}">
      <dsp:nvSpPr>
        <dsp:cNvPr id="0" name=""/>
        <dsp:cNvSpPr/>
      </dsp:nvSpPr>
      <dsp:spPr>
        <a:xfrm>
          <a:off x="548532" y="394377"/>
          <a:ext cx="6052980" cy="788754"/>
        </a:xfrm>
        <a:prstGeom prst="roundRect">
          <a:avLst/>
        </a:prstGeom>
        <a:solidFill>
          <a:srgbClr val="F9F5D5"/>
        </a:solidFill>
        <a:ln w="12700" cap="flat" cmpd="sng" algn="ctr">
          <a:solidFill>
            <a:srgbClr val="F79B2D"/>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26074" tIns="60960" rIns="60960" bIns="60960" numCol="1" spcCol="1270" anchor="ctr" anchorCtr="0">
          <a:noAutofit/>
        </a:bodyPr>
        <a:lstStyle/>
        <a:p>
          <a:pPr marL="0" lvl="0" indent="0" algn="l" defTabSz="1066800">
            <a:lnSpc>
              <a:spcPct val="90000"/>
            </a:lnSpc>
            <a:spcBef>
              <a:spcPct val="0"/>
            </a:spcBef>
            <a:spcAft>
              <a:spcPct val="35000"/>
            </a:spcAft>
            <a:buNone/>
          </a:pPr>
          <a:r>
            <a:rPr lang="en-US" sz="2400" b="1" kern="1200" dirty="0" err="1">
              <a:solidFill>
                <a:srgbClr val="0000FF"/>
              </a:solidFill>
              <a:latin typeface="Arial "/>
            </a:rPr>
            <a:t>Triết</a:t>
          </a:r>
          <a:r>
            <a:rPr lang="en-US" sz="2400" b="1" kern="1200" dirty="0">
              <a:solidFill>
                <a:srgbClr val="0000FF"/>
              </a:solidFill>
              <a:latin typeface="Arial "/>
            </a:rPr>
            <a:t> </a:t>
          </a:r>
          <a:r>
            <a:rPr lang="en-US" sz="2400" b="1" kern="1200" dirty="0" err="1">
              <a:solidFill>
                <a:srgbClr val="0000FF"/>
              </a:solidFill>
              <a:latin typeface="Arial "/>
            </a:rPr>
            <a:t>học</a:t>
          </a:r>
          <a:r>
            <a:rPr lang="en-US" sz="2400" b="1" kern="1200" dirty="0">
              <a:solidFill>
                <a:srgbClr val="0000FF"/>
              </a:solidFill>
              <a:latin typeface="Arial "/>
            </a:rPr>
            <a:t> </a:t>
          </a:r>
          <a:r>
            <a:rPr lang="en-US" sz="2400" b="1" kern="1200" dirty="0" err="1">
              <a:solidFill>
                <a:srgbClr val="0000FF"/>
              </a:solidFill>
              <a:latin typeface="Arial "/>
            </a:rPr>
            <a:t>Mác</a:t>
          </a:r>
          <a:r>
            <a:rPr lang="en-US" sz="2400" b="1" kern="1200" dirty="0">
              <a:solidFill>
                <a:srgbClr val="0000FF"/>
              </a:solidFill>
              <a:latin typeface="Arial "/>
            </a:rPr>
            <a:t> - </a:t>
          </a:r>
          <a:r>
            <a:rPr lang="en-US" sz="2400" b="1" kern="1200" dirty="0" err="1">
              <a:solidFill>
                <a:srgbClr val="0000FF"/>
              </a:solidFill>
              <a:latin typeface="Arial "/>
            </a:rPr>
            <a:t>Lênin</a:t>
          </a:r>
          <a:endParaRPr lang="en-US" sz="2400" b="1" kern="1200" dirty="0">
            <a:solidFill>
              <a:srgbClr val="0000FF"/>
            </a:solidFill>
            <a:latin typeface="Arial "/>
          </a:endParaRPr>
        </a:p>
      </dsp:txBody>
      <dsp:txXfrm>
        <a:off x="587036" y="432881"/>
        <a:ext cx="5975972" cy="711746"/>
      </dsp:txXfrm>
    </dsp:sp>
    <dsp:sp modelId="{0983D8B1-F72B-46E2-830E-CD2148C4928A}">
      <dsp:nvSpPr>
        <dsp:cNvPr id="0" name=""/>
        <dsp:cNvSpPr/>
      </dsp:nvSpPr>
      <dsp:spPr>
        <a:xfrm>
          <a:off x="55560" y="295782"/>
          <a:ext cx="985943" cy="985943"/>
        </a:xfrm>
        <a:prstGeom prst="ellipse">
          <a:avLst/>
        </a:prstGeom>
        <a:solidFill>
          <a:schemeClr val="lt1">
            <a:hueOff val="0"/>
            <a:satOff val="0"/>
            <a:lumOff val="0"/>
            <a:alphaOff val="0"/>
          </a:schemeClr>
        </a:solidFill>
        <a:ln w="12700" cap="flat" cmpd="sng" algn="ctr">
          <a:solidFill>
            <a:srgbClr val="F79B2D"/>
          </a:solidFill>
          <a:prstDash val="solid"/>
          <a:miter lim="800000"/>
        </a:ln>
        <a:effectLst/>
      </dsp:spPr>
      <dsp:style>
        <a:lnRef idx="2">
          <a:scrgbClr r="0" g="0" b="0"/>
        </a:lnRef>
        <a:fillRef idx="1">
          <a:scrgbClr r="0" g="0" b="0"/>
        </a:fillRef>
        <a:effectRef idx="0">
          <a:scrgbClr r="0" g="0" b="0"/>
        </a:effectRef>
        <a:fontRef idx="minor"/>
      </dsp:style>
    </dsp:sp>
    <dsp:sp modelId="{A900C352-6D29-4AEA-BF4D-445DC780525F}">
      <dsp:nvSpPr>
        <dsp:cNvPr id="0" name=""/>
        <dsp:cNvSpPr/>
      </dsp:nvSpPr>
      <dsp:spPr>
        <a:xfrm>
          <a:off x="835244" y="1577509"/>
          <a:ext cx="5766267" cy="788754"/>
        </a:xfrm>
        <a:prstGeom prst="roundRect">
          <a:avLst/>
        </a:prstGeom>
        <a:solidFill>
          <a:srgbClr val="F9F5D5"/>
        </a:solidFill>
        <a:ln w="12700" cap="flat" cmpd="sng" algn="ctr">
          <a:solidFill>
            <a:srgbClr val="F79B2D"/>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26074" tIns="60960" rIns="60960" bIns="60960" numCol="1" spcCol="1270" anchor="ctr" anchorCtr="0">
          <a:noAutofit/>
        </a:bodyPr>
        <a:lstStyle/>
        <a:p>
          <a:pPr marL="0" lvl="0" indent="0" algn="l" defTabSz="1066800">
            <a:lnSpc>
              <a:spcPct val="90000"/>
            </a:lnSpc>
            <a:spcBef>
              <a:spcPct val="0"/>
            </a:spcBef>
            <a:spcAft>
              <a:spcPct val="35000"/>
            </a:spcAft>
            <a:buNone/>
          </a:pPr>
          <a:r>
            <a:rPr lang="en-US" sz="2400" b="1" kern="1200" dirty="0" err="1">
              <a:solidFill>
                <a:srgbClr val="0000FF"/>
              </a:solidFill>
              <a:latin typeface="Arial "/>
            </a:rPr>
            <a:t>Kinh</a:t>
          </a:r>
          <a:r>
            <a:rPr lang="en-US" sz="2400" b="1" kern="1200" dirty="0">
              <a:solidFill>
                <a:srgbClr val="0000FF"/>
              </a:solidFill>
              <a:latin typeface="Arial "/>
            </a:rPr>
            <a:t> </a:t>
          </a:r>
          <a:r>
            <a:rPr lang="en-US" sz="2400" b="1" kern="1200" dirty="0" err="1">
              <a:solidFill>
                <a:srgbClr val="0000FF"/>
              </a:solidFill>
              <a:latin typeface="Arial "/>
            </a:rPr>
            <a:t>tế</a:t>
          </a:r>
          <a:r>
            <a:rPr lang="en-US" sz="2400" b="1" kern="1200" dirty="0">
              <a:solidFill>
                <a:srgbClr val="0000FF"/>
              </a:solidFill>
              <a:latin typeface="Arial "/>
            </a:rPr>
            <a:t> </a:t>
          </a:r>
          <a:r>
            <a:rPr lang="en-US" sz="2400" b="1" kern="1200" dirty="0" err="1">
              <a:solidFill>
                <a:srgbClr val="0000FF"/>
              </a:solidFill>
              <a:latin typeface="Arial "/>
            </a:rPr>
            <a:t>chính</a:t>
          </a:r>
          <a:r>
            <a:rPr lang="en-US" sz="2400" b="1" kern="1200" dirty="0">
              <a:solidFill>
                <a:srgbClr val="0000FF"/>
              </a:solidFill>
              <a:latin typeface="Arial "/>
            </a:rPr>
            <a:t> </a:t>
          </a:r>
          <a:r>
            <a:rPr lang="en-US" sz="2400" b="1" kern="1200" dirty="0" err="1">
              <a:solidFill>
                <a:srgbClr val="0000FF"/>
              </a:solidFill>
              <a:latin typeface="Arial "/>
            </a:rPr>
            <a:t>trị</a:t>
          </a:r>
          <a:r>
            <a:rPr lang="en-US" sz="2400" b="1" kern="1200" dirty="0">
              <a:solidFill>
                <a:srgbClr val="0000FF"/>
              </a:solidFill>
              <a:latin typeface="Arial "/>
            </a:rPr>
            <a:t> </a:t>
          </a:r>
          <a:r>
            <a:rPr lang="en-US" sz="2400" b="1" kern="1200" dirty="0" err="1">
              <a:solidFill>
                <a:srgbClr val="0000FF"/>
              </a:solidFill>
              <a:latin typeface="Arial "/>
            </a:rPr>
            <a:t>Mác</a:t>
          </a:r>
          <a:r>
            <a:rPr lang="en-US" sz="2400" b="1" kern="1200" dirty="0">
              <a:solidFill>
                <a:srgbClr val="0000FF"/>
              </a:solidFill>
              <a:latin typeface="Arial "/>
            </a:rPr>
            <a:t> - </a:t>
          </a:r>
          <a:r>
            <a:rPr lang="en-US" sz="2400" b="1" kern="1200" dirty="0" err="1">
              <a:solidFill>
                <a:srgbClr val="0000FF"/>
              </a:solidFill>
              <a:latin typeface="Arial "/>
            </a:rPr>
            <a:t>Lênin</a:t>
          </a:r>
          <a:endParaRPr lang="en-US" sz="2400" b="1" kern="1200" dirty="0">
            <a:solidFill>
              <a:srgbClr val="0000FF"/>
            </a:solidFill>
            <a:latin typeface="Arial "/>
          </a:endParaRPr>
        </a:p>
      </dsp:txBody>
      <dsp:txXfrm>
        <a:off x="873748" y="1616013"/>
        <a:ext cx="5689259" cy="711746"/>
      </dsp:txXfrm>
    </dsp:sp>
    <dsp:sp modelId="{4BAAFA95-58A9-4DC6-BC9A-AE73459BAB2C}">
      <dsp:nvSpPr>
        <dsp:cNvPr id="0" name=""/>
        <dsp:cNvSpPr/>
      </dsp:nvSpPr>
      <dsp:spPr>
        <a:xfrm>
          <a:off x="342272" y="1478914"/>
          <a:ext cx="985943" cy="985943"/>
        </a:xfrm>
        <a:prstGeom prst="ellipse">
          <a:avLst/>
        </a:prstGeom>
        <a:solidFill>
          <a:schemeClr val="lt1">
            <a:hueOff val="0"/>
            <a:satOff val="0"/>
            <a:lumOff val="0"/>
            <a:alphaOff val="0"/>
          </a:schemeClr>
        </a:solidFill>
        <a:ln w="12700" cap="flat" cmpd="sng" algn="ctr">
          <a:solidFill>
            <a:srgbClr val="F79B2D"/>
          </a:solidFill>
          <a:prstDash val="solid"/>
          <a:miter lim="800000"/>
        </a:ln>
        <a:effectLst/>
      </dsp:spPr>
      <dsp:style>
        <a:lnRef idx="2">
          <a:scrgbClr r="0" g="0" b="0"/>
        </a:lnRef>
        <a:fillRef idx="1">
          <a:scrgbClr r="0" g="0" b="0"/>
        </a:fillRef>
        <a:effectRef idx="0">
          <a:scrgbClr r="0" g="0" b="0"/>
        </a:effectRef>
        <a:fontRef idx="minor"/>
      </dsp:style>
    </dsp:sp>
    <dsp:sp modelId="{9EC0F48A-0293-471A-A88C-22BDCE67C584}">
      <dsp:nvSpPr>
        <dsp:cNvPr id="0" name=""/>
        <dsp:cNvSpPr/>
      </dsp:nvSpPr>
      <dsp:spPr>
        <a:xfrm>
          <a:off x="548532" y="2760641"/>
          <a:ext cx="6052980" cy="788754"/>
        </a:xfrm>
        <a:prstGeom prst="roundRect">
          <a:avLst/>
        </a:prstGeom>
        <a:solidFill>
          <a:srgbClr val="F9F5D5"/>
        </a:solidFill>
        <a:ln w="12700" cap="flat" cmpd="sng" algn="ctr">
          <a:solidFill>
            <a:srgbClr val="F79B2D"/>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26074" tIns="60960" rIns="60960" bIns="60960" numCol="1" spcCol="1270" anchor="ctr" anchorCtr="0">
          <a:noAutofit/>
        </a:bodyPr>
        <a:lstStyle/>
        <a:p>
          <a:pPr marL="0" lvl="0" indent="0" algn="l" defTabSz="1066800">
            <a:lnSpc>
              <a:spcPct val="90000"/>
            </a:lnSpc>
            <a:spcBef>
              <a:spcPct val="0"/>
            </a:spcBef>
            <a:spcAft>
              <a:spcPct val="35000"/>
            </a:spcAft>
            <a:buNone/>
          </a:pPr>
          <a:r>
            <a:rPr lang="en-US" sz="2400" b="1" kern="1200" dirty="0" err="1">
              <a:solidFill>
                <a:srgbClr val="0000FF"/>
              </a:solidFill>
              <a:latin typeface="Arial "/>
            </a:rPr>
            <a:t>Chủ</a:t>
          </a:r>
          <a:r>
            <a:rPr lang="en-US" sz="2400" b="1" kern="1200" dirty="0">
              <a:solidFill>
                <a:srgbClr val="0000FF"/>
              </a:solidFill>
              <a:latin typeface="Arial "/>
            </a:rPr>
            <a:t> </a:t>
          </a:r>
          <a:r>
            <a:rPr lang="en-US" sz="2400" b="1" kern="1200" dirty="0" err="1">
              <a:solidFill>
                <a:srgbClr val="0000FF"/>
              </a:solidFill>
              <a:latin typeface="Arial "/>
            </a:rPr>
            <a:t>nghĩa</a:t>
          </a:r>
          <a:r>
            <a:rPr lang="en-US" sz="2400" b="1" kern="1200" dirty="0">
              <a:solidFill>
                <a:srgbClr val="0000FF"/>
              </a:solidFill>
              <a:latin typeface="Arial "/>
            </a:rPr>
            <a:t> </a:t>
          </a:r>
          <a:r>
            <a:rPr lang="en-US" sz="2400" b="1" kern="1200" dirty="0" err="1">
              <a:solidFill>
                <a:srgbClr val="0000FF"/>
              </a:solidFill>
              <a:latin typeface="Arial "/>
            </a:rPr>
            <a:t>xã</a:t>
          </a:r>
          <a:r>
            <a:rPr lang="en-US" sz="2400" b="1" kern="1200" dirty="0">
              <a:solidFill>
                <a:srgbClr val="0000FF"/>
              </a:solidFill>
              <a:latin typeface="Arial "/>
            </a:rPr>
            <a:t> </a:t>
          </a:r>
          <a:r>
            <a:rPr lang="en-US" sz="2400" b="1" kern="1200" dirty="0" err="1">
              <a:solidFill>
                <a:srgbClr val="0000FF"/>
              </a:solidFill>
              <a:latin typeface="Arial "/>
            </a:rPr>
            <a:t>hội</a:t>
          </a:r>
          <a:r>
            <a:rPr lang="en-US" sz="2400" b="1" kern="1200" dirty="0">
              <a:solidFill>
                <a:srgbClr val="0000FF"/>
              </a:solidFill>
              <a:latin typeface="Arial "/>
            </a:rPr>
            <a:t> khoa </a:t>
          </a:r>
          <a:r>
            <a:rPr lang="en-US" sz="2400" b="1" kern="1200" dirty="0" err="1">
              <a:solidFill>
                <a:srgbClr val="0000FF"/>
              </a:solidFill>
              <a:latin typeface="Arial "/>
            </a:rPr>
            <a:t>học</a:t>
          </a:r>
          <a:endParaRPr lang="en-US" sz="2400" b="1" kern="1200" dirty="0">
            <a:solidFill>
              <a:srgbClr val="0000FF"/>
            </a:solidFill>
            <a:latin typeface="Arial "/>
          </a:endParaRPr>
        </a:p>
      </dsp:txBody>
      <dsp:txXfrm>
        <a:off x="587036" y="2799145"/>
        <a:ext cx="5975972" cy="711746"/>
      </dsp:txXfrm>
    </dsp:sp>
    <dsp:sp modelId="{9852F92F-9267-45E0-A4A0-830652202D3C}">
      <dsp:nvSpPr>
        <dsp:cNvPr id="0" name=""/>
        <dsp:cNvSpPr/>
      </dsp:nvSpPr>
      <dsp:spPr>
        <a:xfrm>
          <a:off x="55560" y="2655016"/>
          <a:ext cx="985943" cy="985943"/>
        </a:xfrm>
        <a:prstGeom prst="ellipse">
          <a:avLst/>
        </a:prstGeom>
        <a:solidFill>
          <a:schemeClr val="lt1">
            <a:hueOff val="0"/>
            <a:satOff val="0"/>
            <a:lumOff val="0"/>
            <a:alphaOff val="0"/>
          </a:schemeClr>
        </a:solidFill>
        <a:ln w="12700" cap="flat" cmpd="sng" algn="ctr">
          <a:solidFill>
            <a:srgbClr val="F79B2D"/>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06D5115-DA4E-47DA-89DA-3BF80E73175F}" type="datetimeFigureOut">
              <a:rPr lang="en-AU" smtClean="0"/>
              <a:t>25/06/2025</a:t>
            </a:fld>
            <a:endParaRPr lang="en-AU"/>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AU"/>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AU"/>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126578F-BF92-469B-AB04-39B4299007B3}" type="slidenum">
              <a:rPr lang="en-AU" smtClean="0"/>
              <a:t>‹#›</a:t>
            </a:fld>
            <a:endParaRPr lang="en-AU"/>
          </a:p>
        </p:txBody>
      </p:sp>
    </p:spTree>
    <p:extLst>
      <p:ext uri="{BB962C8B-B14F-4D97-AF65-F5344CB8AC3E}">
        <p14:creationId xmlns:p14="http://schemas.microsoft.com/office/powerpoint/2010/main" val="257372671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Slide Image Placeholder 1"/>
          <p:cNvSpPr>
            <a:spLocks noGrp="1" noRot="1" noChangeAspect="1" noTextEdit="1"/>
          </p:cNvSpPr>
          <p:nvPr>
            <p:ph type="sldImg"/>
          </p:nvPr>
        </p:nvSpPr>
        <p:spPr>
          <a:ln>
            <a:solidFill>
              <a:srgbClr val="000000">
                <a:alpha val="100000"/>
              </a:srgbClr>
            </a:solidFill>
            <a:miter lim="800000"/>
          </a:ln>
        </p:spPr>
      </p:sp>
      <p:sp>
        <p:nvSpPr>
          <p:cNvPr id="36867" name="Notes Placeholder 2"/>
          <p:cNvSpPr>
            <a:spLocks noGrp="1"/>
          </p:cNvSpPr>
          <p:nvPr>
            <p:ph type="body" idx="1"/>
          </p:nvPr>
        </p:nvSpPr>
        <p:spPr>
          <a:noFill/>
          <a:ln>
            <a:noFill/>
          </a:ln>
        </p:spPr>
        <p:txBody>
          <a:bodyPr wrap="square" lIns="91440" tIns="45720" rIns="91440" bIns="45720" anchor="t"/>
          <a:lstStyle/>
          <a:p>
            <a:pPr lvl="0" eaLnBrk="1" hangingPunct="1">
              <a:spcBef>
                <a:spcPct val="0"/>
              </a:spcBef>
            </a:pPr>
            <a:endParaRPr lang="vi-VN" altLang="vi-VN" dirty="0">
              <a:latin typeface="Calibri" panose="020F0502020204030204" pitchFamily="34" charset="0"/>
            </a:endParaRPr>
          </a:p>
        </p:txBody>
      </p:sp>
      <p:sp>
        <p:nvSpPr>
          <p:cNvPr id="36868" name="Slide Number Placeholder 3"/>
          <p:cNvSpPr txBox="1">
            <a:spLocks noGrp="1"/>
          </p:cNvSpPr>
          <p:nvPr>
            <p:ph type="sldNum" sz="quarter"/>
          </p:nvPr>
        </p:nvSpPr>
        <p:spPr>
          <a:xfrm>
            <a:off x="3884613" y="8685213"/>
            <a:ext cx="2971800" cy="457200"/>
          </a:xfrm>
          <a:prstGeom prst="rect">
            <a:avLst/>
          </a:prstGeom>
          <a:noFill/>
          <a:ln w="9525">
            <a:noFill/>
          </a:ln>
        </p:spPr>
        <p:txBody>
          <a:bodyPr anchor="b"/>
          <a:lstStyle/>
          <a:p>
            <a:fld id="{9A0DB2DC-4C9A-4742-B13C-FB6460FD3503}" type="slidenum">
              <a:rPr lang="en-US" altLang="vi-VN" dirty="0">
                <a:solidFill>
                  <a:prstClr val="black"/>
                </a:solidFill>
                <a:latin typeface="Calibri" panose="020F0502020204030204" pitchFamily="34" charset="0"/>
                <a:cs typeface="Arial" panose="020B0604020202020204" pitchFamily="34" charset="0"/>
              </a:rPr>
              <a:pPr/>
              <a:t>2</a:t>
            </a:fld>
            <a:endParaRPr lang="en-US" altLang="vi-VN" dirty="0">
              <a:solidFill>
                <a:prstClr val="black"/>
              </a:solidFill>
              <a:latin typeface="Calibri" panose="020F0502020204030204" pitchFamily="34" charset="0"/>
              <a:ea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71925565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Slide Image Placeholder 1">
            <a:extLst>
              <a:ext uri="{FF2B5EF4-FFF2-40B4-BE49-F238E27FC236}">
                <a16:creationId xmlns:a16="http://schemas.microsoft.com/office/drawing/2014/main" id="{B4B62B34-DEC2-0CAC-3744-E806987B3C11}"/>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3" name="Notes Placeholder 2">
            <a:extLst>
              <a:ext uri="{FF2B5EF4-FFF2-40B4-BE49-F238E27FC236}">
                <a16:creationId xmlns:a16="http://schemas.microsoft.com/office/drawing/2014/main" id="{14935A06-F768-0CD8-083B-95334AE9B639}"/>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p>
        </p:txBody>
      </p:sp>
      <p:sp>
        <p:nvSpPr>
          <p:cNvPr id="15364" name="Slide Number Placeholder 3">
            <a:extLst>
              <a:ext uri="{FF2B5EF4-FFF2-40B4-BE49-F238E27FC236}">
                <a16:creationId xmlns:a16="http://schemas.microsoft.com/office/drawing/2014/main" id="{A061F3FF-0992-C739-7DF2-0F03C41F17E7}"/>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749AB343-596B-4A7F-8C81-84F45C39E6AC}" type="slidenum">
              <a:rPr lang="en-US" altLang="en-US"/>
              <a:pPr/>
              <a:t>5</a:t>
            </a:fld>
            <a:endParaRPr lang="en-US"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7">
            <a:extLst>
              <a:ext uri="{FF2B5EF4-FFF2-40B4-BE49-F238E27FC236}">
                <a16:creationId xmlns:a16="http://schemas.microsoft.com/office/drawing/2014/main" id="{D7B9721A-060C-A8F8-AD2D-F71332130FC5}"/>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AE9A45BA-1164-4420-A7F1-F918E9ECC4B8}" type="slidenum">
              <a:rPr lang="en-US" altLang="en-US"/>
              <a:pPr eaLnBrk="1" hangingPunct="1"/>
              <a:t>13</a:t>
            </a:fld>
            <a:endParaRPr lang="en-US" altLang="en-US"/>
          </a:p>
        </p:txBody>
      </p:sp>
      <p:sp>
        <p:nvSpPr>
          <p:cNvPr id="25603" name="Rectangle 2">
            <a:extLst>
              <a:ext uri="{FF2B5EF4-FFF2-40B4-BE49-F238E27FC236}">
                <a16:creationId xmlns:a16="http://schemas.microsoft.com/office/drawing/2014/main" id="{2DCF4AEE-F882-3E85-5E20-D97BA5DA93CB}"/>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5604" name="Rectangle 3">
            <a:extLst>
              <a:ext uri="{FF2B5EF4-FFF2-40B4-BE49-F238E27FC236}">
                <a16:creationId xmlns:a16="http://schemas.microsoft.com/office/drawing/2014/main" id="{F30A4CE7-E37B-D609-A0EC-C9B7AF4EFB04}"/>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s-ES" altLang="en-US">
              <a:latin typeface="Arial" panose="020B0604020202020204"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7">
            <a:extLst>
              <a:ext uri="{FF2B5EF4-FFF2-40B4-BE49-F238E27FC236}">
                <a16:creationId xmlns:a16="http://schemas.microsoft.com/office/drawing/2014/main" id="{DA215ACB-F19A-47FA-9FEC-AEAA1D1393D0}"/>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marL="0" marR="0" lvl="0" indent="0" algn="r" defTabSz="914400" rtl="0" eaLnBrk="0" fontAlgn="base" latinLnBrk="0" hangingPunct="0">
              <a:lnSpc>
                <a:spcPct val="100000"/>
              </a:lnSpc>
              <a:spcBef>
                <a:spcPct val="0"/>
              </a:spcBef>
              <a:spcAft>
                <a:spcPct val="0"/>
              </a:spcAft>
              <a:buClrTx/>
              <a:buSzTx/>
              <a:buFontTx/>
              <a:buNone/>
              <a:tabLst/>
              <a:defRPr/>
            </a:pPr>
            <a:fld id="{F5BF5EDC-A2E7-4FD5-860E-6F9DB7D53AD1}" type="slidenum">
              <a:rPr kumimoji="0" lang="en-US" alt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0" fontAlgn="base" latinLnBrk="0" hangingPunct="0">
                <a:lnSpc>
                  <a:spcPct val="100000"/>
                </a:lnSpc>
                <a:spcBef>
                  <a:spcPct val="0"/>
                </a:spcBef>
                <a:spcAft>
                  <a:spcPct val="0"/>
                </a:spcAft>
                <a:buClrTx/>
                <a:buSzTx/>
                <a:buFontTx/>
                <a:buNone/>
                <a:tabLst/>
                <a:defRPr/>
              </a:pPr>
              <a:t>19</a:t>
            </a:fld>
            <a:endParaRPr kumimoji="0" lang="en-US" alt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15363" name="Rectangle 2">
            <a:extLst>
              <a:ext uri="{FF2B5EF4-FFF2-40B4-BE49-F238E27FC236}">
                <a16:creationId xmlns:a16="http://schemas.microsoft.com/office/drawing/2014/main" id="{FCAFBD73-BC5A-4705-BA5C-193213534C62}"/>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4" name="Rectangle 3">
            <a:extLst>
              <a:ext uri="{FF2B5EF4-FFF2-40B4-BE49-F238E27FC236}">
                <a16:creationId xmlns:a16="http://schemas.microsoft.com/office/drawing/2014/main" id="{AFE7C14E-438B-4539-B21D-CE5CCCF04E7E}"/>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es-ES" altLang="en-US">
              <a:latin typeface="Arial" panose="020B0604020202020204" pitchFamily="34"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7">
            <a:extLst>
              <a:ext uri="{FF2B5EF4-FFF2-40B4-BE49-F238E27FC236}">
                <a16:creationId xmlns:a16="http://schemas.microsoft.com/office/drawing/2014/main" id="{E00131CD-5AFD-4F89-9D3A-A97FDE5F366F}"/>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marL="0" marR="0" lvl="0" indent="0" algn="r" defTabSz="914400" rtl="0" eaLnBrk="0" fontAlgn="base" latinLnBrk="0" hangingPunct="0">
              <a:lnSpc>
                <a:spcPct val="100000"/>
              </a:lnSpc>
              <a:spcBef>
                <a:spcPct val="0"/>
              </a:spcBef>
              <a:spcAft>
                <a:spcPct val="0"/>
              </a:spcAft>
              <a:buClrTx/>
              <a:buSzTx/>
              <a:buFontTx/>
              <a:buNone/>
              <a:tabLst/>
              <a:defRPr/>
            </a:pPr>
            <a:fld id="{801EF197-1645-4E64-93DD-7F9038CF7F3C}" type="slidenum">
              <a:rPr kumimoji="0" lang="en-US" alt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0" fontAlgn="base" latinLnBrk="0" hangingPunct="0">
                <a:lnSpc>
                  <a:spcPct val="100000"/>
                </a:lnSpc>
                <a:spcBef>
                  <a:spcPct val="0"/>
                </a:spcBef>
                <a:spcAft>
                  <a:spcPct val="0"/>
                </a:spcAft>
                <a:buClrTx/>
                <a:buSzTx/>
                <a:buFontTx/>
                <a:buNone/>
                <a:tabLst/>
                <a:defRPr/>
              </a:pPr>
              <a:t>20</a:t>
            </a:fld>
            <a:endParaRPr kumimoji="0" lang="en-US" alt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17411" name="Rectangle 2">
            <a:extLst>
              <a:ext uri="{FF2B5EF4-FFF2-40B4-BE49-F238E27FC236}">
                <a16:creationId xmlns:a16="http://schemas.microsoft.com/office/drawing/2014/main" id="{B8F588F7-1E72-4796-BBB5-AFF755BA8529}"/>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7412" name="Rectangle 3">
            <a:extLst>
              <a:ext uri="{FF2B5EF4-FFF2-40B4-BE49-F238E27FC236}">
                <a16:creationId xmlns:a16="http://schemas.microsoft.com/office/drawing/2014/main" id="{9AFA3630-A62C-4194-8257-29901714713D}"/>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es-ES" altLang="en-US">
              <a:latin typeface="Arial" panose="020B0604020202020204" pitchFamily="34"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7">
            <a:extLst>
              <a:ext uri="{FF2B5EF4-FFF2-40B4-BE49-F238E27FC236}">
                <a16:creationId xmlns:a16="http://schemas.microsoft.com/office/drawing/2014/main" id="{D1FDDCFA-35BE-469B-ACEA-DCDB272A0C37}"/>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marL="0" marR="0" lvl="0" indent="0" algn="r" defTabSz="914400" rtl="0" eaLnBrk="0" fontAlgn="base" latinLnBrk="0" hangingPunct="0">
              <a:lnSpc>
                <a:spcPct val="100000"/>
              </a:lnSpc>
              <a:spcBef>
                <a:spcPct val="0"/>
              </a:spcBef>
              <a:spcAft>
                <a:spcPct val="0"/>
              </a:spcAft>
              <a:buClrTx/>
              <a:buSzTx/>
              <a:buFontTx/>
              <a:buNone/>
              <a:tabLst/>
              <a:defRPr/>
            </a:pPr>
            <a:fld id="{99B44D05-8366-41D7-90CA-844799F043B4}" type="slidenum">
              <a:rPr kumimoji="0" lang="en-US" alt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0" fontAlgn="base" latinLnBrk="0" hangingPunct="0">
                <a:lnSpc>
                  <a:spcPct val="100000"/>
                </a:lnSpc>
                <a:spcBef>
                  <a:spcPct val="0"/>
                </a:spcBef>
                <a:spcAft>
                  <a:spcPct val="0"/>
                </a:spcAft>
                <a:buClrTx/>
                <a:buSzTx/>
                <a:buFontTx/>
                <a:buNone/>
                <a:tabLst/>
                <a:defRPr/>
              </a:pPr>
              <a:t>21</a:t>
            </a:fld>
            <a:endParaRPr kumimoji="0" lang="en-US" alt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22531" name="Rectangle 2">
            <a:extLst>
              <a:ext uri="{FF2B5EF4-FFF2-40B4-BE49-F238E27FC236}">
                <a16:creationId xmlns:a16="http://schemas.microsoft.com/office/drawing/2014/main" id="{EF1BC48A-69C7-4BE6-BDC0-CEF9D873EAE4}"/>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2532" name="Rectangle 3">
            <a:extLst>
              <a:ext uri="{FF2B5EF4-FFF2-40B4-BE49-F238E27FC236}">
                <a16:creationId xmlns:a16="http://schemas.microsoft.com/office/drawing/2014/main" id="{B9CEECA9-4773-4C5E-A90A-2355E6989D64}"/>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es-ES" altLang="en-US">
              <a:latin typeface="Arial" panose="020B0604020202020204"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6F435D-8EC8-4641-A048-CD680137E243}"/>
              </a:ext>
            </a:extLst>
          </p:cNvPr>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en-US" dirty="0"/>
              <a:t>Click to edit Master title style</a:t>
            </a:r>
          </a:p>
        </p:txBody>
      </p:sp>
      <p:sp>
        <p:nvSpPr>
          <p:cNvPr id="3" name="Subtitle 2">
            <a:extLst>
              <a:ext uri="{FF2B5EF4-FFF2-40B4-BE49-F238E27FC236}">
                <a16:creationId xmlns:a16="http://schemas.microsoft.com/office/drawing/2014/main" id="{34D94C0A-0D76-44D6-9BEC-A74D7ABD9D74}"/>
              </a:ext>
            </a:extLst>
          </p:cNvPr>
          <p:cNvSpPr>
            <a:spLocks noGrp="1"/>
          </p:cNvSpPr>
          <p:nvPr>
            <p:ph type="subTitle" idx="1"/>
          </p:nvPr>
        </p:nvSpPr>
        <p:spPr>
          <a:xfrm>
            <a:off x="1524000" y="3602038"/>
            <a:ext cx="9144000" cy="1655762"/>
          </a:xfrm>
          <a:prstGeom prst="rect">
            <a:avLst/>
          </a:prstGeom>
        </p:spPr>
        <p:txBody>
          <a:bodyPr/>
          <a:lstStyle>
            <a:lvl1pPr marL="0" indent="0" algn="ctr">
              <a:buNone/>
              <a:defRPr sz="2400">
                <a:latin typeface="Arial "/>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49131268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9C41B3-D166-4365-9B77-BEA293EE9B23}"/>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70A5C763-B757-4A80-AD53-B17336D772F9}"/>
              </a:ext>
            </a:extLst>
          </p:cNvPr>
          <p:cNvSpPr>
            <a:spLocks noGrp="1"/>
          </p:cNvSpPr>
          <p:nvPr>
            <p:ph type="body" orient="vert" idx="1"/>
          </p:nvPr>
        </p:nvSpPr>
        <p:spPr>
          <a:xfrm>
            <a:off x="838200" y="1825625"/>
            <a:ext cx="10515600" cy="4351338"/>
          </a:xfrm>
          <a:prstGeom prst="rect">
            <a:avLst/>
          </a:prstGeom>
        </p:spPr>
        <p:txBody>
          <a:bodyPr vert="eaVert"/>
          <a:lstStyle>
            <a:lvl1pPr>
              <a:defRPr>
                <a:latin typeface="Arial "/>
              </a:defRPr>
            </a:lvl1pPr>
            <a:lvl2pPr>
              <a:defRPr>
                <a:latin typeface="Arial "/>
              </a:defRPr>
            </a:lvl2pPr>
            <a:lvl3pPr>
              <a:defRPr>
                <a:latin typeface="Arial "/>
              </a:defRPr>
            </a:lvl3pPr>
            <a:lvl4pPr>
              <a:defRPr>
                <a:latin typeface="Arial "/>
              </a:defRPr>
            </a:lvl4pPr>
            <a:lvl5pPr>
              <a:defRPr>
                <a:latin typeface="Arial "/>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7664228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E018A5A3-DFFD-45BA-9A57-D5DAB0966A10}"/>
              </a:ext>
            </a:extLst>
          </p:cNvPr>
          <p:cNvSpPr>
            <a:spLocks noGrp="1"/>
          </p:cNvSpPr>
          <p:nvPr>
            <p:ph type="title" orient="vert"/>
          </p:nvPr>
        </p:nvSpPr>
        <p:spPr>
          <a:xfrm>
            <a:off x="8724900" y="365125"/>
            <a:ext cx="2628900" cy="5811838"/>
          </a:xfrm>
          <a:prstGeom prst="rect">
            <a:avLst/>
          </a:prstGeo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1746A3C6-D97B-4C9A-A71B-1DAE87F0154A}"/>
              </a:ext>
            </a:extLst>
          </p:cNvPr>
          <p:cNvSpPr>
            <a:spLocks noGrp="1"/>
          </p:cNvSpPr>
          <p:nvPr>
            <p:ph type="body" orient="vert" idx="1"/>
          </p:nvPr>
        </p:nvSpPr>
        <p:spPr>
          <a:xfrm>
            <a:off x="838200" y="365125"/>
            <a:ext cx="7734300" cy="5811838"/>
          </a:xfrm>
          <a:prstGeom prst="rect">
            <a:avLst/>
          </a:prstGeom>
        </p:spPr>
        <p:txBody>
          <a:bodyPr vert="eaVert"/>
          <a:lstStyle>
            <a:lvl1pPr>
              <a:defRPr>
                <a:latin typeface="Arial "/>
              </a:defRPr>
            </a:lvl1pPr>
            <a:lvl2pPr>
              <a:defRPr>
                <a:latin typeface="Arial "/>
              </a:defRPr>
            </a:lvl2pPr>
            <a:lvl3pPr>
              <a:defRPr>
                <a:latin typeface="Arial "/>
              </a:defRPr>
            </a:lvl3pPr>
            <a:lvl4pPr>
              <a:defRPr>
                <a:latin typeface="Arial "/>
              </a:defRPr>
            </a:lvl4pPr>
            <a:lvl5pPr>
              <a:defRPr>
                <a:latin typeface="Arial "/>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5760711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Only">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609600" y="274639"/>
            <a:ext cx="10972800" cy="58515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Rectangle 5">
            <a:extLst>
              <a:ext uri="{FF2B5EF4-FFF2-40B4-BE49-F238E27FC236}">
                <a16:creationId xmlns:a16="http://schemas.microsoft.com/office/drawing/2014/main" id="{E8CB4E8D-D9EE-3CE8-E61F-0D1D6E5514FF}"/>
              </a:ext>
            </a:extLst>
          </p:cNvPr>
          <p:cNvSpPr>
            <a:spLocks noGrp="1" noChangeArrowheads="1"/>
          </p:cNvSpPr>
          <p:nvPr>
            <p:ph type="ftr" sz="quarter" idx="10"/>
          </p:nvPr>
        </p:nvSpPr>
        <p:spPr>
          <a:ln/>
        </p:spPr>
        <p:txBody>
          <a:bodyPr/>
          <a:lstStyle>
            <a:lvl1pPr>
              <a:defRPr/>
            </a:lvl1pPr>
          </a:lstStyle>
          <a:p>
            <a:pPr>
              <a:defRPr/>
            </a:pPr>
            <a:endParaRPr lang="en-US"/>
          </a:p>
        </p:txBody>
      </p:sp>
      <p:sp>
        <p:nvSpPr>
          <p:cNvPr id="4" name="Rectangle 6">
            <a:extLst>
              <a:ext uri="{FF2B5EF4-FFF2-40B4-BE49-F238E27FC236}">
                <a16:creationId xmlns:a16="http://schemas.microsoft.com/office/drawing/2014/main" id="{F51765EB-DE68-ACBE-5EAC-A61354B3E664}"/>
              </a:ext>
            </a:extLst>
          </p:cNvPr>
          <p:cNvSpPr>
            <a:spLocks noGrp="1" noChangeArrowheads="1"/>
          </p:cNvSpPr>
          <p:nvPr>
            <p:ph type="sldNum" sz="quarter" idx="11"/>
          </p:nvPr>
        </p:nvSpPr>
        <p:spPr>
          <a:ln/>
        </p:spPr>
        <p:txBody>
          <a:bodyPr/>
          <a:lstStyle>
            <a:lvl1pPr>
              <a:defRPr/>
            </a:lvl1pPr>
          </a:lstStyle>
          <a:p>
            <a:pPr>
              <a:defRPr/>
            </a:pPr>
            <a:fld id="{1740A405-CCAE-407E-B19C-5BDB29B071B1}" type="slidenum">
              <a:rPr lang="en-US" altLang="en-US"/>
              <a:pPr>
                <a:defRPr/>
              </a:pPr>
              <a:t>‹#›</a:t>
            </a:fld>
            <a:endParaRPr lang="en-US" altLang="en-US"/>
          </a:p>
        </p:txBody>
      </p:sp>
      <p:sp>
        <p:nvSpPr>
          <p:cNvPr id="5" name="Rectangle 18">
            <a:extLst>
              <a:ext uri="{FF2B5EF4-FFF2-40B4-BE49-F238E27FC236}">
                <a16:creationId xmlns:a16="http://schemas.microsoft.com/office/drawing/2014/main" id="{F847CD74-E5C5-478B-C75E-E37BE4065199}"/>
              </a:ext>
            </a:extLst>
          </p:cNvPr>
          <p:cNvSpPr>
            <a:spLocks noGrp="1" noChangeArrowheads="1"/>
          </p:cNvSpPr>
          <p:nvPr>
            <p:ph type="dt" sz="half" idx="12"/>
          </p:nvPr>
        </p:nvSpPr>
        <p:spPr>
          <a:ln/>
        </p:spPr>
        <p:txBody>
          <a:bodyPr/>
          <a:lstStyle>
            <a:lvl1pPr>
              <a:defRPr/>
            </a:lvl1pPr>
          </a:lstStyle>
          <a:p>
            <a:pPr>
              <a:defRPr/>
            </a:pPr>
            <a:endParaRPr lang="en-US"/>
          </a:p>
        </p:txBody>
      </p:sp>
    </p:spTree>
    <p:extLst>
      <p:ext uri="{BB962C8B-B14F-4D97-AF65-F5344CB8AC3E}">
        <p14:creationId xmlns:p14="http://schemas.microsoft.com/office/powerpoint/2010/main" val="256586650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D6694A-8D46-4197-90B3-B95AE5AEBE76}"/>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3" name="Content Placeholder 2">
            <a:extLst>
              <a:ext uri="{FF2B5EF4-FFF2-40B4-BE49-F238E27FC236}">
                <a16:creationId xmlns:a16="http://schemas.microsoft.com/office/drawing/2014/main" id="{90A0C0E0-767E-4766-BCA1-50A18560296C}"/>
              </a:ext>
            </a:extLst>
          </p:cNvPr>
          <p:cNvSpPr>
            <a:spLocks noGrp="1"/>
          </p:cNvSpPr>
          <p:nvPr>
            <p:ph idx="1"/>
          </p:nvPr>
        </p:nvSpPr>
        <p:spPr>
          <a:xfrm>
            <a:off x="838200" y="1825625"/>
            <a:ext cx="10515600" cy="4351338"/>
          </a:xfrm>
          <a:prstGeom prst="rect">
            <a:avLst/>
          </a:prstGeom>
        </p:spPr>
        <p:txBody>
          <a:bodyPr/>
          <a:lstStyle>
            <a:lvl1pPr>
              <a:defRPr>
                <a:latin typeface="Arial "/>
              </a:defRPr>
            </a:lvl1pPr>
            <a:lvl2pPr>
              <a:defRPr>
                <a:latin typeface="Arial "/>
              </a:defRPr>
            </a:lvl2pPr>
            <a:lvl3pPr>
              <a:defRPr>
                <a:latin typeface="Arial "/>
              </a:defRPr>
            </a:lvl3pPr>
            <a:lvl4pPr>
              <a:defRPr>
                <a:latin typeface="Arial "/>
              </a:defRPr>
            </a:lvl4pPr>
            <a:lvl5pPr>
              <a:defRPr>
                <a:latin typeface="Arial "/>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53808149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C60A1E-1639-4DFE-91A4-7024B59AD535}"/>
              </a:ext>
            </a:extLst>
          </p:cNvPr>
          <p:cNvSpPr>
            <a:spLocks noGrp="1"/>
          </p:cNvSpPr>
          <p:nvPr>
            <p:ph type="title"/>
          </p:nvPr>
        </p:nvSpPr>
        <p:spPr>
          <a:xfrm>
            <a:off x="831850" y="1709738"/>
            <a:ext cx="10515600" cy="2852737"/>
          </a:xfrm>
          <a:prstGeom prst="rect">
            <a:avLst/>
          </a:prstGeom>
        </p:spPr>
        <p:txBody>
          <a:bodyPr anchor="b"/>
          <a:lstStyle>
            <a:lvl1pPr>
              <a:defRPr sz="6000"/>
            </a:lvl1pPr>
          </a:lstStyle>
          <a:p>
            <a:r>
              <a:rPr lang="en-US" dirty="0"/>
              <a:t>Click to edit Master title style</a:t>
            </a:r>
          </a:p>
        </p:txBody>
      </p:sp>
      <p:sp>
        <p:nvSpPr>
          <p:cNvPr id="3" name="Text Placeholder 2">
            <a:extLst>
              <a:ext uri="{FF2B5EF4-FFF2-40B4-BE49-F238E27FC236}">
                <a16:creationId xmlns:a16="http://schemas.microsoft.com/office/drawing/2014/main" id="{79B6D634-A832-49FE-A155-41241E93ED87}"/>
              </a:ext>
            </a:extLst>
          </p:cNvPr>
          <p:cNvSpPr>
            <a:spLocks noGrp="1"/>
          </p:cNvSpPr>
          <p:nvPr>
            <p:ph type="body" idx="1"/>
          </p:nvPr>
        </p:nvSpPr>
        <p:spPr>
          <a:xfrm>
            <a:off x="831850" y="4589463"/>
            <a:ext cx="10515600" cy="1500187"/>
          </a:xfrm>
          <a:prstGeom prst="rect">
            <a:avLst/>
          </a:prstGeom>
        </p:spPr>
        <p:txBody>
          <a:bodyPr/>
          <a:lstStyle>
            <a:lvl1pPr marL="0" indent="0">
              <a:buNone/>
              <a:defRPr sz="2400">
                <a:solidFill>
                  <a:schemeClr val="tx1">
                    <a:tint val="75000"/>
                  </a:schemeClr>
                </a:solidFill>
                <a:latin typeface="Arial "/>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edit Master text styles</a:t>
            </a:r>
          </a:p>
        </p:txBody>
      </p:sp>
    </p:spTree>
    <p:extLst>
      <p:ext uri="{BB962C8B-B14F-4D97-AF65-F5344CB8AC3E}">
        <p14:creationId xmlns:p14="http://schemas.microsoft.com/office/powerpoint/2010/main" val="70441669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C34E6E-1177-4DE8-8985-4993FF974475}"/>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3" name="Content Placeholder 2">
            <a:extLst>
              <a:ext uri="{FF2B5EF4-FFF2-40B4-BE49-F238E27FC236}">
                <a16:creationId xmlns:a16="http://schemas.microsoft.com/office/drawing/2014/main" id="{DB55C23B-94D8-4823-9CAB-A1A2E3BAD619}"/>
              </a:ext>
            </a:extLst>
          </p:cNvPr>
          <p:cNvSpPr>
            <a:spLocks noGrp="1"/>
          </p:cNvSpPr>
          <p:nvPr>
            <p:ph sz="half" idx="1"/>
          </p:nvPr>
        </p:nvSpPr>
        <p:spPr>
          <a:xfrm>
            <a:off x="838200" y="1825625"/>
            <a:ext cx="5181600" cy="4351338"/>
          </a:xfrm>
          <a:prstGeom prst="rect">
            <a:avLst/>
          </a:prstGeom>
        </p:spPr>
        <p:txBody>
          <a:bodyPr/>
          <a:lstStyle>
            <a:lvl1pPr>
              <a:defRPr>
                <a:latin typeface="Arial "/>
              </a:defRPr>
            </a:lvl1pPr>
            <a:lvl2pPr>
              <a:defRPr>
                <a:latin typeface="Arial "/>
              </a:defRPr>
            </a:lvl2pPr>
            <a:lvl3pPr>
              <a:defRPr>
                <a:latin typeface="Arial "/>
              </a:defRPr>
            </a:lvl3pPr>
            <a:lvl4pPr>
              <a:defRPr>
                <a:latin typeface="Arial "/>
              </a:defRPr>
            </a:lvl4pPr>
            <a:lvl5pPr>
              <a:defRPr>
                <a:latin typeface="Arial "/>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a:extLst>
              <a:ext uri="{FF2B5EF4-FFF2-40B4-BE49-F238E27FC236}">
                <a16:creationId xmlns:a16="http://schemas.microsoft.com/office/drawing/2014/main" id="{234C09F4-D477-43D0-A2FD-B2D587795852}"/>
              </a:ext>
            </a:extLst>
          </p:cNvPr>
          <p:cNvSpPr>
            <a:spLocks noGrp="1"/>
          </p:cNvSpPr>
          <p:nvPr>
            <p:ph sz="half" idx="2"/>
          </p:nvPr>
        </p:nvSpPr>
        <p:spPr>
          <a:xfrm>
            <a:off x="6172200" y="1825625"/>
            <a:ext cx="5181600" cy="4351338"/>
          </a:xfrm>
          <a:prstGeom prst="rect">
            <a:avLst/>
          </a:prstGeom>
        </p:spPr>
        <p:txBody>
          <a:bodyPr/>
          <a:lstStyle>
            <a:lvl1pPr>
              <a:defRPr>
                <a:latin typeface="Arial "/>
              </a:defRPr>
            </a:lvl1pPr>
            <a:lvl2pPr>
              <a:defRPr>
                <a:latin typeface="Arial "/>
              </a:defRPr>
            </a:lvl2pPr>
            <a:lvl3pPr>
              <a:defRPr>
                <a:latin typeface="Arial "/>
              </a:defRPr>
            </a:lvl3pPr>
            <a:lvl4pPr>
              <a:defRPr>
                <a:latin typeface="Arial "/>
              </a:defRPr>
            </a:lvl4pPr>
            <a:lvl5pPr>
              <a:defRPr>
                <a:latin typeface="Arial "/>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86938632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14DEAD-70C7-40CA-A98F-0C57DF28BDDF}"/>
              </a:ext>
            </a:extLst>
          </p:cNvPr>
          <p:cNvSpPr>
            <a:spLocks noGrp="1"/>
          </p:cNvSpPr>
          <p:nvPr>
            <p:ph type="title"/>
          </p:nvPr>
        </p:nvSpPr>
        <p:spPr>
          <a:xfrm>
            <a:off x="839788" y="365125"/>
            <a:ext cx="10515600" cy="1325563"/>
          </a:xfrm>
          <a:prstGeom prst="rect">
            <a:avLst/>
          </a:prstGeom>
        </p:spPr>
        <p:txBody>
          <a:bodyPr/>
          <a:lstStyle/>
          <a:p>
            <a:r>
              <a:rPr lang="en-US"/>
              <a:t>Click to edit Master title style</a:t>
            </a:r>
          </a:p>
        </p:txBody>
      </p:sp>
      <p:sp>
        <p:nvSpPr>
          <p:cNvPr id="3" name="Text Placeholder 2">
            <a:extLst>
              <a:ext uri="{FF2B5EF4-FFF2-40B4-BE49-F238E27FC236}">
                <a16:creationId xmlns:a16="http://schemas.microsoft.com/office/drawing/2014/main" id="{1CC3B521-D272-4605-AA27-6E258E4C1245}"/>
              </a:ext>
            </a:extLst>
          </p:cNvPr>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6D231607-19AF-4C91-845A-55D2A8E6A657}"/>
              </a:ext>
            </a:extLst>
          </p:cNvPr>
          <p:cNvSpPr>
            <a:spLocks noGrp="1"/>
          </p:cNvSpPr>
          <p:nvPr>
            <p:ph sz="half" idx="2"/>
          </p:nvPr>
        </p:nvSpPr>
        <p:spPr>
          <a:xfrm>
            <a:off x="839788" y="2505075"/>
            <a:ext cx="5157787" cy="3684588"/>
          </a:xfrm>
          <a:prstGeom prst="rect">
            <a:avLst/>
          </a:prstGeom>
        </p:spPr>
        <p:txBody>
          <a:bodyPr/>
          <a:lstStyle>
            <a:lvl1pPr>
              <a:defRPr>
                <a:latin typeface="Arial "/>
              </a:defRPr>
            </a:lvl1pPr>
            <a:lvl2pPr>
              <a:defRPr>
                <a:latin typeface="Arial "/>
              </a:defRPr>
            </a:lvl2pPr>
            <a:lvl3pPr>
              <a:defRPr>
                <a:latin typeface="Arial "/>
              </a:defRPr>
            </a:lvl3pPr>
            <a:lvl4pPr>
              <a:defRPr>
                <a:latin typeface="Arial "/>
              </a:defRPr>
            </a:lvl4pPr>
            <a:lvl5pPr>
              <a:defRPr>
                <a:latin typeface="Arial "/>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a:extLst>
              <a:ext uri="{FF2B5EF4-FFF2-40B4-BE49-F238E27FC236}">
                <a16:creationId xmlns:a16="http://schemas.microsoft.com/office/drawing/2014/main" id="{99A50C37-17F5-4047-9DFC-C6DD1F3944DB}"/>
              </a:ext>
            </a:extLst>
          </p:cNvPr>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15ECEDAB-E826-4F8C-8493-F53B10DB76D9}"/>
              </a:ext>
            </a:extLst>
          </p:cNvPr>
          <p:cNvSpPr>
            <a:spLocks noGrp="1"/>
          </p:cNvSpPr>
          <p:nvPr>
            <p:ph sz="quarter" idx="4"/>
          </p:nvPr>
        </p:nvSpPr>
        <p:spPr>
          <a:xfrm>
            <a:off x="6172200" y="2505075"/>
            <a:ext cx="5183188" cy="3684588"/>
          </a:xfrm>
          <a:prstGeom prst="rect">
            <a:avLst/>
          </a:prstGeom>
        </p:spPr>
        <p:txBody>
          <a:bodyPr/>
          <a:lstStyle>
            <a:lvl1pPr>
              <a:defRPr>
                <a:latin typeface="Arial "/>
              </a:defRPr>
            </a:lvl1pPr>
            <a:lvl2pPr>
              <a:defRPr>
                <a:latin typeface="Arial "/>
              </a:defRPr>
            </a:lvl2pPr>
            <a:lvl3pPr>
              <a:defRPr>
                <a:latin typeface="Arial "/>
              </a:defRPr>
            </a:lvl3pPr>
            <a:lvl4pPr>
              <a:defRPr>
                <a:latin typeface="Arial "/>
              </a:defRPr>
            </a:lvl4pPr>
            <a:lvl5pPr>
              <a:defRPr>
                <a:latin typeface="Arial "/>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11559736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9458946-27B0-42EC-B29A-F109A3B972E5}"/>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Tree>
    <p:extLst>
      <p:ext uri="{BB962C8B-B14F-4D97-AF65-F5344CB8AC3E}">
        <p14:creationId xmlns:p14="http://schemas.microsoft.com/office/powerpoint/2010/main" val="180980280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85068433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153EC4-A507-45D6-88AC-7919E0BF2293}"/>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27C09557-9665-4348-9A23-251377049367}"/>
              </a:ext>
            </a:extLst>
          </p:cNvPr>
          <p:cNvSpPr>
            <a:spLocks noGrp="1"/>
          </p:cNvSpPr>
          <p:nvPr>
            <p:ph idx="1"/>
          </p:nvPr>
        </p:nvSpPr>
        <p:spPr>
          <a:xfrm>
            <a:off x="5183188" y="987425"/>
            <a:ext cx="6172200" cy="4873625"/>
          </a:xfrm>
          <a:prstGeom prst="rect">
            <a:avLst/>
          </a:prstGeom>
        </p:spPr>
        <p:txBody>
          <a:bodyPr/>
          <a:lstStyle>
            <a:lvl1pPr>
              <a:defRPr sz="3200">
                <a:latin typeface="Arial "/>
              </a:defRPr>
            </a:lvl1pPr>
            <a:lvl2pPr>
              <a:defRPr sz="2800">
                <a:latin typeface="Arial "/>
              </a:defRPr>
            </a:lvl2pPr>
            <a:lvl3pPr>
              <a:defRPr sz="2400">
                <a:latin typeface="Arial "/>
              </a:defRPr>
            </a:lvl3pPr>
            <a:lvl4pPr>
              <a:defRPr sz="2000">
                <a:latin typeface="Arial "/>
              </a:defRPr>
            </a:lvl4pPr>
            <a:lvl5pPr>
              <a:defRPr sz="2000">
                <a:latin typeface="Arial "/>
              </a:defRPr>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3">
            <a:extLst>
              <a:ext uri="{FF2B5EF4-FFF2-40B4-BE49-F238E27FC236}">
                <a16:creationId xmlns:a16="http://schemas.microsoft.com/office/drawing/2014/main" id="{09D37A9D-306A-4824-8748-8B0D6646DCDD}"/>
              </a:ext>
            </a:extLst>
          </p:cNvPr>
          <p:cNvSpPr>
            <a:spLocks noGrp="1"/>
          </p:cNvSpPr>
          <p:nvPr>
            <p:ph type="body" sz="half" idx="2"/>
          </p:nvPr>
        </p:nvSpPr>
        <p:spPr>
          <a:xfrm>
            <a:off x="839788" y="2057400"/>
            <a:ext cx="3932237" cy="3811588"/>
          </a:xfrm>
          <a:prstGeom prst="rect">
            <a:avLst/>
          </a:prstGeom>
        </p:spPr>
        <p:txBody>
          <a:bodyPr/>
          <a:lstStyle>
            <a:lvl1pPr marL="0" indent="0">
              <a:buNone/>
              <a:defRPr sz="1800">
                <a:latin typeface="Arial "/>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spTree>
    <p:extLst>
      <p:ext uri="{BB962C8B-B14F-4D97-AF65-F5344CB8AC3E}">
        <p14:creationId xmlns:p14="http://schemas.microsoft.com/office/powerpoint/2010/main" val="74052539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FD8F7C-B11A-4CA7-B2E5-E02F18C71E82}"/>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en-US"/>
              <a:t>Click to edit Master title style</a:t>
            </a:r>
          </a:p>
        </p:txBody>
      </p:sp>
      <p:sp>
        <p:nvSpPr>
          <p:cNvPr id="4" name="Text Placeholder 3">
            <a:extLst>
              <a:ext uri="{FF2B5EF4-FFF2-40B4-BE49-F238E27FC236}">
                <a16:creationId xmlns:a16="http://schemas.microsoft.com/office/drawing/2014/main" id="{12E3762A-300D-48C1-97FA-A58E19BAC27E}"/>
              </a:ext>
            </a:extLst>
          </p:cNvPr>
          <p:cNvSpPr>
            <a:spLocks noGrp="1"/>
          </p:cNvSpPr>
          <p:nvPr>
            <p:ph type="body" sz="half" idx="2"/>
          </p:nvPr>
        </p:nvSpPr>
        <p:spPr>
          <a:xfrm>
            <a:off x="839788" y="2057400"/>
            <a:ext cx="3932237" cy="3811588"/>
          </a:xfrm>
          <a:prstGeom prst="rect">
            <a:avLst/>
          </a:prstGeom>
        </p:spPr>
        <p:txBody>
          <a:bodyPr/>
          <a:lstStyle>
            <a:lvl1pPr marL="0" indent="0">
              <a:buNone/>
              <a:defRPr sz="1800">
                <a:latin typeface="Arial "/>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spTree>
    <p:extLst>
      <p:ext uri="{BB962C8B-B14F-4D97-AF65-F5344CB8AC3E}">
        <p14:creationId xmlns:p14="http://schemas.microsoft.com/office/powerpoint/2010/main" val="10068379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microsoft.com/office/2007/relationships/hdphoto" Target="../media/hdphoto1.wdp"/><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083C5A0A-A4C0-4EDE-A86B-13CC70530E63}"/>
              </a:ext>
            </a:extLst>
          </p:cNvPr>
          <p:cNvSpPr>
            <a:spLocks noGrp="1"/>
          </p:cNvSpPr>
          <p:nvPr>
            <p:ph type="dt" sz="half" idx="2"/>
          </p:nvPr>
        </p:nvSpPr>
        <p:spPr>
          <a:xfrm>
            <a:off x="838200" y="6397912"/>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B863463-0F07-4004-8B4A-EB943E4ACDE2}" type="datetimeFigureOut">
              <a:rPr lang="en-US" smtClean="0"/>
              <a:t>25/06/2025</a:t>
            </a:fld>
            <a:endParaRPr lang="en-US"/>
          </a:p>
        </p:txBody>
      </p:sp>
      <p:sp>
        <p:nvSpPr>
          <p:cNvPr id="5" name="Footer Placeholder 4">
            <a:extLst>
              <a:ext uri="{FF2B5EF4-FFF2-40B4-BE49-F238E27FC236}">
                <a16:creationId xmlns:a16="http://schemas.microsoft.com/office/drawing/2014/main" id="{5F797C27-86EA-4A9B-B3C0-3AB6E09252DD}"/>
              </a:ext>
            </a:extLst>
          </p:cNvPr>
          <p:cNvSpPr>
            <a:spLocks noGrp="1"/>
          </p:cNvSpPr>
          <p:nvPr>
            <p:ph type="ftr" sz="quarter" idx="3"/>
          </p:nvPr>
        </p:nvSpPr>
        <p:spPr>
          <a:xfrm>
            <a:off x="4038600" y="6397912"/>
            <a:ext cx="4114800" cy="365125"/>
          </a:xfrm>
          <a:prstGeom prst="rect">
            <a:avLst/>
          </a:prstGeom>
        </p:spPr>
        <p:txBody>
          <a:bodyPr vert="horz" lIns="91440" tIns="45720" rIns="91440" bIns="45720" rtlCol="0" anchor="ctr"/>
          <a:lstStyle>
            <a:lvl1pPr algn="ctr">
              <a:defRPr sz="1200" b="0" i="0" u="none">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2437AFC0-9654-4E99-BB0B-D9F0D0EFDC33}"/>
              </a:ext>
            </a:extLst>
          </p:cNvPr>
          <p:cNvSpPr>
            <a:spLocks noGrp="1"/>
          </p:cNvSpPr>
          <p:nvPr>
            <p:ph type="sldNum" sz="quarter" idx="4"/>
          </p:nvPr>
        </p:nvSpPr>
        <p:spPr>
          <a:xfrm>
            <a:off x="8610600" y="6397912"/>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7994CE8-4F3C-4147-BF68-D0950B9DCAEE}" type="slidenum">
              <a:rPr lang="en-US" smtClean="0"/>
              <a:t>‹#›</a:t>
            </a:fld>
            <a:endParaRPr lang="en-US"/>
          </a:p>
        </p:txBody>
      </p:sp>
      <p:sp>
        <p:nvSpPr>
          <p:cNvPr id="3" name="AutoShape 4" descr="Logo UEF">
            <a:extLst>
              <a:ext uri="{FF2B5EF4-FFF2-40B4-BE49-F238E27FC236}">
                <a16:creationId xmlns:a16="http://schemas.microsoft.com/office/drawing/2014/main" id="{FC7A0AB5-A05C-CE5F-D457-381F45CE7874}"/>
              </a:ext>
            </a:extLst>
          </p:cNvPr>
          <p:cNvSpPr>
            <a:spLocks noChangeAspect="1" noChangeArrowheads="1"/>
          </p:cNvSpPr>
          <p:nvPr userDrawn="1"/>
        </p:nvSpPr>
        <p:spPr bwMode="auto">
          <a:xfrm>
            <a:off x="5943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dirty="0"/>
              <a:t>Click to edit Master title style</a:t>
            </a:r>
          </a:p>
        </p:txBody>
      </p:sp>
      <p:pic>
        <p:nvPicPr>
          <p:cNvPr id="7" name="Picture 6" descr="GIỚI THIỆU CHUNG">
            <a:extLst>
              <a:ext uri="{FF2B5EF4-FFF2-40B4-BE49-F238E27FC236}">
                <a16:creationId xmlns:a16="http://schemas.microsoft.com/office/drawing/2014/main" id="{ED1D96AC-37B6-B2B6-055D-DAB58C1935DE}"/>
              </a:ext>
            </a:extLst>
          </p:cNvPr>
          <p:cNvPicPr>
            <a:picLocks noChangeAspect="1" noChangeArrowheads="1"/>
          </p:cNvPicPr>
          <p:nvPr userDrawn="1"/>
        </p:nvPicPr>
        <p:blipFill>
          <a:blip r:embed="rId14" cstate="hqprint">
            <a:extLst>
              <a:ext uri="{BEBA8EAE-BF5A-486C-A8C5-ECC9F3942E4B}">
                <a14:imgProps xmlns:a14="http://schemas.microsoft.com/office/drawing/2010/main">
                  <a14:imgLayer r:embed="rId15">
                    <a14:imgEffect>
                      <a14:brightnessContrast contrast="40000"/>
                    </a14:imgEffect>
                  </a14:imgLayer>
                </a14:imgProps>
              </a:ext>
              <a:ext uri="{28A0092B-C50C-407E-A947-70E740481C1C}">
                <a14:useLocalDpi xmlns:a14="http://schemas.microsoft.com/office/drawing/2010/main" val="0"/>
              </a:ext>
            </a:extLst>
          </a:blip>
          <a:srcRect/>
          <a:stretch>
            <a:fillRect/>
          </a:stretch>
        </p:blipFill>
        <p:spPr bwMode="auto">
          <a:xfrm>
            <a:off x="0" y="0"/>
            <a:ext cx="2156960" cy="804739"/>
          </a:xfrm>
          <a:prstGeom prst="rect">
            <a:avLst/>
          </a:prstGeom>
          <a:noFill/>
          <a:extLst>
            <a:ext uri="{909E8E84-426E-40DD-AFC4-6F175D3DCCD1}">
              <a14:hiddenFill xmlns:a14="http://schemas.microsoft.com/office/drawing/2010/main">
                <a:solidFill>
                  <a:srgbClr val="FFFFFF"/>
                </a:solidFill>
              </a14:hiddenFill>
            </a:ext>
          </a:extLst>
        </p:spPr>
      </p:pic>
      <p:sp>
        <p:nvSpPr>
          <p:cNvPr id="8" name="Rectangle 7">
            <a:extLst>
              <a:ext uri="{FF2B5EF4-FFF2-40B4-BE49-F238E27FC236}">
                <a16:creationId xmlns:a16="http://schemas.microsoft.com/office/drawing/2014/main" id="{D08EA363-DAC3-228E-422E-E0286F7AD4D5}"/>
              </a:ext>
            </a:extLst>
          </p:cNvPr>
          <p:cNvSpPr/>
          <p:nvPr userDrawn="1"/>
        </p:nvSpPr>
        <p:spPr>
          <a:xfrm>
            <a:off x="0" y="6347401"/>
            <a:ext cx="12192000" cy="415636"/>
          </a:xfrm>
          <a:prstGeom prst="rect">
            <a:avLst/>
          </a:prstGeom>
          <a:gradFill flip="none" rotWithShape="1">
            <a:gsLst>
              <a:gs pos="0">
                <a:srgbClr val="EC6224"/>
              </a:gs>
              <a:gs pos="50000">
                <a:srgbClr val="DF311D"/>
              </a:gs>
              <a:gs pos="100000">
                <a:srgbClr val="C00000"/>
              </a:gs>
            </a:gsLst>
            <a:lin ang="0" scaled="1"/>
            <a:tileRect/>
          </a:gradFill>
          <a:ln w="19050">
            <a:solidFill>
              <a:schemeClr val="bg1"/>
            </a:solidFill>
          </a:ln>
          <a:effectLst>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a:extLst>
              <a:ext uri="{FF2B5EF4-FFF2-40B4-BE49-F238E27FC236}">
                <a16:creationId xmlns:a16="http://schemas.microsoft.com/office/drawing/2014/main" id="{9167CD67-CA01-913B-2112-57E4018AB225}"/>
              </a:ext>
            </a:extLst>
          </p:cNvPr>
          <p:cNvSpPr txBox="1"/>
          <p:nvPr userDrawn="1"/>
        </p:nvSpPr>
        <p:spPr>
          <a:xfrm>
            <a:off x="111789" y="6387476"/>
            <a:ext cx="3151247" cy="369332"/>
          </a:xfrm>
          <a:prstGeom prst="rect">
            <a:avLst/>
          </a:prstGeom>
          <a:noFill/>
        </p:spPr>
        <p:txBody>
          <a:bodyPr wrap="none" rtlCol="0">
            <a:spAutoFit/>
          </a:bodyPr>
          <a:lstStyle/>
          <a:p>
            <a:r>
              <a:rPr lang="en-US" sz="1800" b="1" dirty="0">
                <a:solidFill>
                  <a:schemeClr val="bg1"/>
                </a:solidFill>
                <a:latin typeface="Arial" panose="020B0604020202020204" pitchFamily="34" charset="0"/>
                <a:cs typeface="Arial" panose="020B0604020202020204" pitchFamily="34" charset="0"/>
              </a:rPr>
              <a:t>KHOA LÝ LUẬN CHÍNH TRỊ</a:t>
            </a:r>
          </a:p>
        </p:txBody>
      </p:sp>
      <p:sp>
        <p:nvSpPr>
          <p:cNvPr id="12" name="TextBox 11">
            <a:extLst>
              <a:ext uri="{FF2B5EF4-FFF2-40B4-BE49-F238E27FC236}">
                <a16:creationId xmlns:a16="http://schemas.microsoft.com/office/drawing/2014/main" id="{CCD25A4A-319E-F0FF-C32F-55315D16A02C}"/>
              </a:ext>
            </a:extLst>
          </p:cNvPr>
          <p:cNvSpPr txBox="1"/>
          <p:nvPr userDrawn="1"/>
        </p:nvSpPr>
        <p:spPr>
          <a:xfrm>
            <a:off x="6303818" y="6387476"/>
            <a:ext cx="5902033" cy="369332"/>
          </a:xfrm>
          <a:prstGeom prst="rect">
            <a:avLst/>
          </a:prstGeom>
          <a:noFill/>
        </p:spPr>
        <p:txBody>
          <a:bodyPr wrap="square">
            <a:spAutoFit/>
          </a:bodyPr>
          <a:lstStyle/>
          <a:p>
            <a:pPr algn="r"/>
            <a:r>
              <a:rPr lang="en-US" sz="1800" b="1" dirty="0">
                <a:solidFill>
                  <a:srgbClr val="FFC000"/>
                </a:solidFill>
                <a:latin typeface="Arial" panose="020B0604020202020204" pitchFamily="34" charset="0"/>
                <a:cs typeface="Arial" panose="020B0604020202020204" pitchFamily="34" charset="0"/>
              </a:rPr>
              <a:t>BỘ MÔN GDCT	</a:t>
            </a:r>
          </a:p>
        </p:txBody>
      </p:sp>
    </p:spTree>
    <p:extLst>
      <p:ext uri="{BB962C8B-B14F-4D97-AF65-F5344CB8AC3E}">
        <p14:creationId xmlns:p14="http://schemas.microsoft.com/office/powerpoint/2010/main" val="194720901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500" b="0" i="0" u="none" kern="1200">
          <a:solidFill>
            <a:schemeClr val="tx1"/>
          </a:solidFill>
          <a:latin typeface="Arial "/>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slideLayout" Target="../slideLayouts/slideLayout7.xml"/><Relationship Id="rId1" Type="http://schemas.openxmlformats.org/officeDocument/2006/relationships/audio" Target="file:///D:\NHAC\Distance.wma" TargetMode="External"/></Relationships>
</file>

<file path=ppt/slides/_rels/slide15.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25.jpeg"/><Relationship Id="rId1" Type="http://schemas.openxmlformats.org/officeDocument/2006/relationships/slideLayout" Target="../slideLayouts/slideLayout7.xml"/><Relationship Id="rId4" Type="http://schemas.openxmlformats.org/officeDocument/2006/relationships/image" Target="../media/image27.jpe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8" Type="http://schemas.openxmlformats.org/officeDocument/2006/relationships/image" Target="../media/image33.jpeg"/><Relationship Id="rId13" Type="http://schemas.openxmlformats.org/officeDocument/2006/relationships/image" Target="../media/image38.png"/><Relationship Id="rId3" Type="http://schemas.openxmlformats.org/officeDocument/2006/relationships/image" Target="../media/image28.jpeg"/><Relationship Id="rId7" Type="http://schemas.openxmlformats.org/officeDocument/2006/relationships/image" Target="../media/image32.jpeg"/><Relationship Id="rId12" Type="http://schemas.openxmlformats.org/officeDocument/2006/relationships/image" Target="../media/image37.jpeg"/><Relationship Id="rId2" Type="http://schemas.openxmlformats.org/officeDocument/2006/relationships/notesSlide" Target="../notesSlides/notesSlide4.xml"/><Relationship Id="rId1" Type="http://schemas.openxmlformats.org/officeDocument/2006/relationships/slideLayout" Target="../slideLayouts/slideLayout12.xml"/><Relationship Id="rId6" Type="http://schemas.openxmlformats.org/officeDocument/2006/relationships/image" Target="../media/image31.jpeg"/><Relationship Id="rId11" Type="http://schemas.openxmlformats.org/officeDocument/2006/relationships/image" Target="../media/image36.jpeg"/><Relationship Id="rId5" Type="http://schemas.openxmlformats.org/officeDocument/2006/relationships/image" Target="../media/image30.jpeg"/><Relationship Id="rId10" Type="http://schemas.openxmlformats.org/officeDocument/2006/relationships/image" Target="../media/image35.jpeg"/><Relationship Id="rId4" Type="http://schemas.openxmlformats.org/officeDocument/2006/relationships/image" Target="../media/image29.jpeg"/><Relationship Id="rId9" Type="http://schemas.openxmlformats.org/officeDocument/2006/relationships/image" Target="../media/image34.jpeg"/><Relationship Id="rId14" Type="http://schemas.openxmlformats.org/officeDocument/2006/relationships/image" Target="../media/image39.jpeg"/></Relationships>
</file>

<file path=ppt/slides/_rels/slide2.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8" Type="http://schemas.openxmlformats.org/officeDocument/2006/relationships/image" Target="../media/image45.png"/><Relationship Id="rId3" Type="http://schemas.openxmlformats.org/officeDocument/2006/relationships/image" Target="../media/image40.jpeg"/><Relationship Id="rId7" Type="http://schemas.openxmlformats.org/officeDocument/2006/relationships/image" Target="../media/image44.jpeg"/><Relationship Id="rId2" Type="http://schemas.openxmlformats.org/officeDocument/2006/relationships/notesSlide" Target="../notesSlides/notesSlide6.xml"/><Relationship Id="rId1" Type="http://schemas.openxmlformats.org/officeDocument/2006/relationships/slideLayout" Target="../slideLayouts/slideLayout12.xml"/><Relationship Id="rId6" Type="http://schemas.openxmlformats.org/officeDocument/2006/relationships/image" Target="../media/image43.jpeg"/><Relationship Id="rId5" Type="http://schemas.openxmlformats.org/officeDocument/2006/relationships/image" Target="../media/image42.png"/><Relationship Id="rId4" Type="http://schemas.openxmlformats.org/officeDocument/2006/relationships/image" Target="../media/image41.jpeg"/><Relationship Id="rId9" Type="http://schemas.openxmlformats.org/officeDocument/2006/relationships/image" Target="../media/image46.jpe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48.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image" Target="../media/image49.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image" Target="../media/image51.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4.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12.png"/><Relationship Id="rId5" Type="http://schemas.openxmlformats.org/officeDocument/2006/relationships/image" Target="../media/image11.jpeg"/><Relationship Id="rId4" Type="http://schemas.openxmlformats.org/officeDocument/2006/relationships/image" Target="../media/image10.jpeg"/></Relationships>
</file>

<file path=ppt/slides/_rels/slide6.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Layout" Target="../slideLayouts/slideLayout2.xml"/><Relationship Id="rId5" Type="http://schemas.openxmlformats.org/officeDocument/2006/relationships/image" Target="../media/image16.jpeg"/><Relationship Id="rId4" Type="http://schemas.openxmlformats.org/officeDocument/2006/relationships/image" Target="../media/image15.jpeg"/></Relationships>
</file>

<file path=ppt/slides/_rels/slide7.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9.png"/><Relationship Id="rId1" Type="http://schemas.openxmlformats.org/officeDocument/2006/relationships/slideLayout" Target="../slideLayouts/slideLayout2.xml"/><Relationship Id="rId4" Type="http://schemas.openxmlformats.org/officeDocument/2006/relationships/image" Target="../media/image21.jpe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rallelogram 1">
            <a:extLst>
              <a:ext uri="{FF2B5EF4-FFF2-40B4-BE49-F238E27FC236}">
                <a16:creationId xmlns:a16="http://schemas.microsoft.com/office/drawing/2014/main" id="{F6ECBE12-B676-0149-5056-7862EF3DCABD}"/>
              </a:ext>
            </a:extLst>
          </p:cNvPr>
          <p:cNvSpPr/>
          <p:nvPr/>
        </p:nvSpPr>
        <p:spPr>
          <a:xfrm>
            <a:off x="4284133" y="1390932"/>
            <a:ext cx="2556934" cy="676198"/>
          </a:xfrm>
          <a:prstGeom prst="parallelogram">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a:extLst>
              <a:ext uri="{FF2B5EF4-FFF2-40B4-BE49-F238E27FC236}">
                <a16:creationId xmlns:a16="http://schemas.microsoft.com/office/drawing/2014/main" id="{49D06A66-2F53-A43F-0369-BC468BFCF119}"/>
              </a:ext>
            </a:extLst>
          </p:cNvPr>
          <p:cNvPicPr>
            <a:picLocks noChangeAspect="1"/>
          </p:cNvPicPr>
          <p:nvPr/>
        </p:nvPicPr>
        <p:blipFill rotWithShape="1">
          <a:blip r:embed="rId2">
            <a:extLst>
              <a:ext uri="{BEBA8EAE-BF5A-486C-A8C5-ECC9F3942E4B}">
                <a14:imgProps xmlns:a14="http://schemas.microsoft.com/office/drawing/2010/main">
                  <a14:imgLayer r:embed="rId3">
                    <a14:imgEffect>
                      <a14:brightnessContrast bright="-40000" contrast="40000"/>
                    </a14:imgEffect>
                  </a14:imgLayer>
                </a14:imgProps>
              </a:ext>
            </a:extLst>
          </a:blip>
          <a:srcRect t="3572"/>
          <a:stretch/>
        </p:blipFill>
        <p:spPr>
          <a:xfrm>
            <a:off x="-426722" y="304799"/>
            <a:ext cx="12764496" cy="6209139"/>
          </a:xfrm>
          <a:prstGeom prst="rect">
            <a:avLst/>
          </a:prstGeom>
          <a:effectLst>
            <a:softEdge rad="317500"/>
          </a:effectLst>
        </p:spPr>
      </p:pic>
      <p:sp>
        <p:nvSpPr>
          <p:cNvPr id="6" name="TextBox 5">
            <a:extLst>
              <a:ext uri="{FF2B5EF4-FFF2-40B4-BE49-F238E27FC236}">
                <a16:creationId xmlns:a16="http://schemas.microsoft.com/office/drawing/2014/main" id="{8EDEFB28-AFF8-63E1-4F6D-86EED7E73C13}"/>
              </a:ext>
            </a:extLst>
          </p:cNvPr>
          <p:cNvSpPr txBox="1"/>
          <p:nvPr/>
        </p:nvSpPr>
        <p:spPr>
          <a:xfrm>
            <a:off x="0" y="2241557"/>
            <a:ext cx="12337774" cy="784830"/>
          </a:xfrm>
          <a:prstGeom prst="rect">
            <a:avLst/>
          </a:prstGeom>
          <a:noFill/>
        </p:spPr>
        <p:txBody>
          <a:bodyPr wrap="square" rtlCol="0">
            <a:spAutoFit/>
          </a:bodyPr>
          <a:lstStyle/>
          <a:p>
            <a:pPr algn="ctr"/>
            <a:r>
              <a:rPr lang="en-US" sz="4500" b="1" dirty="0">
                <a:solidFill>
                  <a:schemeClr val="bg1"/>
                </a:solidFill>
                <a:latin typeface="Arial" panose="020B0604020202020204" pitchFamily="34" charset="0"/>
                <a:cs typeface="Arial" panose="020B0604020202020204" pitchFamily="34" charset="0"/>
              </a:rPr>
              <a:t>KHÁI QUÁT VỀ CHỦ NGHĨA MÁC – LÊNIN(</a:t>
            </a:r>
            <a:r>
              <a:rPr lang="en-US" sz="4500" b="1" dirty="0" err="1">
                <a:solidFill>
                  <a:schemeClr val="bg1"/>
                </a:solidFill>
                <a:latin typeface="Arial" panose="020B0604020202020204" pitchFamily="34" charset="0"/>
                <a:cs typeface="Arial" panose="020B0604020202020204" pitchFamily="34" charset="0"/>
              </a:rPr>
              <a:t>tt</a:t>
            </a:r>
            <a:r>
              <a:rPr lang="en-US" sz="4500" b="1" dirty="0">
                <a:solidFill>
                  <a:schemeClr val="bg1"/>
                </a:solidFill>
                <a:latin typeface="Arial" panose="020B0604020202020204" pitchFamily="34" charset="0"/>
                <a:cs typeface="Arial" panose="020B0604020202020204" pitchFamily="34" charset="0"/>
              </a:rPr>
              <a:t>)</a:t>
            </a:r>
          </a:p>
        </p:txBody>
      </p:sp>
      <p:sp>
        <p:nvSpPr>
          <p:cNvPr id="8" name="TextBox 7">
            <a:extLst>
              <a:ext uri="{FF2B5EF4-FFF2-40B4-BE49-F238E27FC236}">
                <a16:creationId xmlns:a16="http://schemas.microsoft.com/office/drawing/2014/main" id="{22EF1A59-CF9E-230F-9034-A3D2FCB3515A}"/>
              </a:ext>
            </a:extLst>
          </p:cNvPr>
          <p:cNvSpPr txBox="1"/>
          <p:nvPr/>
        </p:nvSpPr>
        <p:spPr>
          <a:xfrm>
            <a:off x="0" y="1384047"/>
            <a:ext cx="12192000" cy="784830"/>
          </a:xfrm>
          <a:prstGeom prst="rect">
            <a:avLst/>
          </a:prstGeom>
          <a:noFill/>
        </p:spPr>
        <p:txBody>
          <a:bodyPr wrap="square" rtlCol="0">
            <a:spAutoFit/>
          </a:bodyPr>
          <a:lstStyle/>
          <a:p>
            <a:pPr algn="ctr"/>
            <a:r>
              <a:rPr lang="en-US" sz="4500" b="1" u="sng" dirty="0">
                <a:solidFill>
                  <a:srgbClr val="FFFFFF"/>
                </a:solidFill>
                <a:latin typeface="Arial" panose="020B0604020202020204" pitchFamily="34" charset="0"/>
                <a:cs typeface="Arial" panose="020B0604020202020204" pitchFamily="34" charset="0"/>
              </a:rPr>
              <a:t>CHƯƠNG 1:</a:t>
            </a:r>
          </a:p>
        </p:txBody>
      </p:sp>
      <p:pic>
        <p:nvPicPr>
          <p:cNvPr id="9" name="Picture 8" descr="A group of men with different facial hair&#10;&#10;Description automatically generated">
            <a:extLst>
              <a:ext uri="{FF2B5EF4-FFF2-40B4-BE49-F238E27FC236}">
                <a16:creationId xmlns:a16="http://schemas.microsoft.com/office/drawing/2014/main" id="{3EF885AB-6E0A-6A28-7111-DC7A17052B8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788348" y="3314611"/>
            <a:ext cx="4615303" cy="2680212"/>
          </a:xfrm>
          <a:prstGeom prst="rect">
            <a:avLst/>
          </a:prstGeom>
        </p:spPr>
      </p:pic>
    </p:spTree>
    <p:extLst>
      <p:ext uri="{BB962C8B-B14F-4D97-AF65-F5344CB8AC3E}">
        <p14:creationId xmlns:p14="http://schemas.microsoft.com/office/powerpoint/2010/main" val="41199472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7" name="AutoShape 3"/>
          <p:cNvSpPr>
            <a:spLocks noChangeArrowheads="1"/>
          </p:cNvSpPr>
          <p:nvPr/>
        </p:nvSpPr>
        <p:spPr bwMode="auto">
          <a:xfrm>
            <a:off x="343581" y="2093973"/>
            <a:ext cx="2161117" cy="1344084"/>
          </a:xfrm>
          <a:prstGeom prst="flowChartAlternateProcess">
            <a:avLst/>
          </a:prstGeom>
          <a:noFill/>
          <a:ln w="38100">
            <a:solidFill>
              <a:srgbClr val="006600"/>
            </a:solidFill>
          </a:ln>
        </p:spPr>
        <p:style>
          <a:lnRef idx="2">
            <a:schemeClr val="accent2"/>
          </a:lnRef>
          <a:fillRef idx="1">
            <a:schemeClr val="lt1"/>
          </a:fillRef>
          <a:effectRef idx="0">
            <a:schemeClr val="accent2"/>
          </a:effectRef>
          <a:fontRef idx="minor">
            <a:schemeClr val="dk1"/>
          </a:fontRef>
        </p:style>
        <p:txBody>
          <a:bodyPr wrap="none" anchor="ct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VnTime" panose="020B7200000000000000" pitchFamily="34" charset="0"/>
                <a:ea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VnTime" panose="020B7200000000000000" pitchFamily="34" charset="0"/>
                <a:ea typeface="+mn-ea"/>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VnTime" panose="020B7200000000000000" pitchFamily="34" charset="0"/>
                <a:ea typeface="+mn-ea"/>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VnTime" panose="020B7200000000000000" pitchFamily="34" charset="0"/>
                <a:ea typeface="+mn-ea"/>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VnTime" panose="020B7200000000000000" pitchFamily="34" charset="0"/>
                <a:ea typeface="+mn-ea"/>
                <a:cs typeface="+mn-cs"/>
              </a:defRPr>
            </a:lvl5pPr>
          </a:lstStyle>
          <a:p>
            <a:pPr lvl="0" algn="ctr" eaLnBrk="1" hangingPunct="1"/>
            <a:r>
              <a:rPr lang="en-US" altLang="x-none" sz="2400" b="1" dirty="0">
                <a:solidFill>
                  <a:srgbClr val="FF0000"/>
                </a:solidFill>
                <a:latin typeface="Arial" panose="020B0604020202020204" pitchFamily="34" charset="0"/>
                <a:cs typeface="Arial" panose="020B0604020202020204" pitchFamily="34" charset="0"/>
              </a:rPr>
              <a:t>Lực lượng</a:t>
            </a:r>
          </a:p>
          <a:p>
            <a:pPr lvl="0" algn="ctr" eaLnBrk="1" hangingPunct="1"/>
            <a:r>
              <a:rPr lang="en-US" altLang="x-none" sz="2400" b="1" dirty="0">
                <a:solidFill>
                  <a:srgbClr val="FF0000"/>
                </a:solidFill>
                <a:latin typeface="Arial" panose="020B0604020202020204" pitchFamily="34" charset="0"/>
                <a:cs typeface="Arial" panose="020B0604020202020204" pitchFamily="34" charset="0"/>
              </a:rPr>
              <a:t>Sản xuất</a:t>
            </a:r>
          </a:p>
        </p:txBody>
      </p:sp>
      <p:sp>
        <p:nvSpPr>
          <p:cNvPr id="11268" name="AutoShape 4"/>
          <p:cNvSpPr>
            <a:spLocks noChangeArrowheads="1"/>
          </p:cNvSpPr>
          <p:nvPr/>
        </p:nvSpPr>
        <p:spPr bwMode="auto">
          <a:xfrm>
            <a:off x="3418178" y="515944"/>
            <a:ext cx="8430241" cy="1379318"/>
          </a:xfrm>
          <a:prstGeom prst="flowChartAlternateProcess">
            <a:avLst/>
          </a:prstGeom>
          <a:noFill/>
          <a:ln w="38100">
            <a:solidFill>
              <a:srgbClr val="006600"/>
            </a:solidFill>
          </a:ln>
        </p:spPr>
        <p:style>
          <a:lnRef idx="2">
            <a:schemeClr val="accent2"/>
          </a:lnRef>
          <a:fillRef idx="1">
            <a:schemeClr val="lt1"/>
          </a:fillRef>
          <a:effectRef idx="0">
            <a:schemeClr val="accent2"/>
          </a:effectRef>
          <a:fontRef idx="minor">
            <a:schemeClr val="dk1"/>
          </a:fontRef>
        </p:style>
        <p:txBody>
          <a:bodyPr wrap="none" anchor="ct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VnTime" panose="020B7200000000000000" pitchFamily="34" charset="0"/>
                <a:ea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VnTime" panose="020B7200000000000000" pitchFamily="34" charset="0"/>
                <a:ea typeface="+mn-ea"/>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VnTime" panose="020B7200000000000000" pitchFamily="34" charset="0"/>
                <a:ea typeface="+mn-ea"/>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VnTime" panose="020B7200000000000000" pitchFamily="34" charset="0"/>
                <a:ea typeface="+mn-ea"/>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VnTime" panose="020B7200000000000000" pitchFamily="34" charset="0"/>
                <a:ea typeface="+mn-ea"/>
                <a:cs typeface="+mn-cs"/>
              </a:defRPr>
            </a:lvl5pPr>
          </a:lstStyle>
          <a:p>
            <a:pPr lvl="0" algn="ctr" eaLnBrk="1" hangingPunct="1"/>
            <a:endParaRPr lang="en-US" altLang="x-none" sz="2400" b="1" dirty="0">
              <a:solidFill>
                <a:srgbClr val="006600"/>
              </a:solidFill>
              <a:latin typeface="Arial" panose="020B0604020202020204" pitchFamily="34" charset="0"/>
              <a:cs typeface="Arial" panose="020B0604020202020204" pitchFamily="34" charset="0"/>
            </a:endParaRPr>
          </a:p>
          <a:p>
            <a:pPr lvl="0" algn="ctr" eaLnBrk="1" hangingPunct="1"/>
            <a:r>
              <a:rPr lang="en-US" altLang="x-none" sz="2400" b="1" dirty="0">
                <a:solidFill>
                  <a:srgbClr val="006600"/>
                </a:solidFill>
                <a:latin typeface="Arial" panose="020B0604020202020204" pitchFamily="34" charset="0"/>
                <a:cs typeface="Arial" panose="020B0604020202020204" pitchFamily="34" charset="0"/>
              </a:rPr>
              <a:t>       </a:t>
            </a:r>
            <a:r>
              <a:rPr lang="en-US" altLang="x-none" sz="2400" b="1" dirty="0" err="1">
                <a:solidFill>
                  <a:srgbClr val="006600"/>
                </a:solidFill>
                <a:latin typeface="Arial" panose="020B0604020202020204" pitchFamily="34" charset="0"/>
                <a:cs typeface="Arial" panose="020B0604020202020204" pitchFamily="34" charset="0"/>
              </a:rPr>
              <a:t>Người</a:t>
            </a:r>
            <a:r>
              <a:rPr lang="en-US" altLang="x-none" sz="2400" b="1" dirty="0">
                <a:solidFill>
                  <a:srgbClr val="006600"/>
                </a:solidFill>
                <a:latin typeface="Arial" panose="020B0604020202020204" pitchFamily="34" charset="0"/>
                <a:cs typeface="Arial" panose="020B0604020202020204" pitchFamily="34" charset="0"/>
              </a:rPr>
              <a:t> </a:t>
            </a:r>
            <a:r>
              <a:rPr lang="en-US" altLang="x-none" sz="2400" b="1" dirty="0" err="1">
                <a:solidFill>
                  <a:srgbClr val="006600"/>
                </a:solidFill>
                <a:latin typeface="Arial" panose="020B0604020202020204" pitchFamily="34" charset="0"/>
                <a:cs typeface="Arial" panose="020B0604020202020204" pitchFamily="34" charset="0"/>
              </a:rPr>
              <a:t>lao</a:t>
            </a:r>
            <a:r>
              <a:rPr lang="en-US" altLang="x-none" sz="2400" b="1" dirty="0">
                <a:solidFill>
                  <a:srgbClr val="006600"/>
                </a:solidFill>
                <a:latin typeface="Arial" panose="020B0604020202020204" pitchFamily="34" charset="0"/>
                <a:cs typeface="Arial" panose="020B0604020202020204" pitchFamily="34" charset="0"/>
              </a:rPr>
              <a:t> </a:t>
            </a:r>
            <a:r>
              <a:rPr lang="en-US" altLang="x-none" sz="2400" b="1" dirty="0" err="1">
                <a:solidFill>
                  <a:srgbClr val="006600"/>
                </a:solidFill>
                <a:latin typeface="Arial" panose="020B0604020202020204" pitchFamily="34" charset="0"/>
                <a:cs typeface="Arial" panose="020B0604020202020204" pitchFamily="34" charset="0"/>
              </a:rPr>
              <a:t>động:Trình</a:t>
            </a:r>
            <a:r>
              <a:rPr lang="en-US" altLang="x-none" sz="2400" b="1" dirty="0">
                <a:solidFill>
                  <a:srgbClr val="006600"/>
                </a:solidFill>
                <a:latin typeface="Arial" panose="020B0604020202020204" pitchFamily="34" charset="0"/>
                <a:cs typeface="Arial" panose="020B0604020202020204" pitchFamily="34" charset="0"/>
              </a:rPr>
              <a:t> </a:t>
            </a:r>
            <a:r>
              <a:rPr lang="en-US" altLang="x-none" sz="2400" b="1" dirty="0" err="1">
                <a:solidFill>
                  <a:srgbClr val="006600"/>
                </a:solidFill>
                <a:latin typeface="Arial" panose="020B0604020202020204" pitchFamily="34" charset="0"/>
                <a:cs typeface="Arial" panose="020B0604020202020204" pitchFamily="34" charset="0"/>
              </a:rPr>
              <a:t>độ</a:t>
            </a:r>
            <a:r>
              <a:rPr lang="en-US" altLang="x-none" sz="2400" b="1" dirty="0">
                <a:solidFill>
                  <a:srgbClr val="006600"/>
                </a:solidFill>
                <a:latin typeface="Arial" panose="020B0604020202020204" pitchFamily="34" charset="0"/>
                <a:cs typeface="Arial" panose="020B0604020202020204" pitchFamily="34" charset="0"/>
              </a:rPr>
              <a:t>, </a:t>
            </a:r>
            <a:r>
              <a:rPr lang="en-US" altLang="x-none" sz="2400" b="1" dirty="0" err="1">
                <a:solidFill>
                  <a:srgbClr val="006600"/>
                </a:solidFill>
                <a:latin typeface="Arial" panose="020B0604020202020204" pitchFamily="34" charset="0"/>
                <a:cs typeface="Arial" panose="020B0604020202020204" pitchFamily="34" charset="0"/>
              </a:rPr>
              <a:t>kỹ</a:t>
            </a:r>
            <a:r>
              <a:rPr lang="en-US" altLang="x-none" sz="2400" b="1" dirty="0">
                <a:solidFill>
                  <a:srgbClr val="006600"/>
                </a:solidFill>
                <a:latin typeface="Arial" panose="020B0604020202020204" pitchFamily="34" charset="0"/>
                <a:cs typeface="Arial" panose="020B0604020202020204" pitchFamily="34" charset="0"/>
              </a:rPr>
              <a:t> </a:t>
            </a:r>
            <a:r>
              <a:rPr lang="en-US" altLang="x-none" sz="2400" b="1" dirty="0" err="1">
                <a:solidFill>
                  <a:srgbClr val="006600"/>
                </a:solidFill>
                <a:latin typeface="Arial" panose="020B0604020202020204" pitchFamily="34" charset="0"/>
                <a:cs typeface="Arial" panose="020B0604020202020204" pitchFamily="34" charset="0"/>
              </a:rPr>
              <a:t>năng</a:t>
            </a:r>
            <a:r>
              <a:rPr lang="en-US" altLang="x-none" sz="2400" b="1" dirty="0">
                <a:solidFill>
                  <a:srgbClr val="006600"/>
                </a:solidFill>
                <a:latin typeface="Arial" panose="020B0604020202020204" pitchFamily="34" charset="0"/>
                <a:cs typeface="Arial" panose="020B0604020202020204" pitchFamily="34" charset="0"/>
              </a:rPr>
              <a:t>, </a:t>
            </a:r>
            <a:r>
              <a:rPr lang="vi-VN" altLang="x-none" sz="2400" b="1" dirty="0">
                <a:solidFill>
                  <a:srgbClr val="006600"/>
                </a:solidFill>
                <a:latin typeface="Arial" panose="020B0604020202020204" pitchFamily="34" charset="0"/>
                <a:cs typeface="Arial" panose="020B0604020202020204" pitchFamily="34" charset="0"/>
              </a:rPr>
              <a:t>kỹ xảo,</a:t>
            </a:r>
            <a:r>
              <a:rPr lang="en-US" altLang="x-none" sz="2400" b="1" dirty="0">
                <a:solidFill>
                  <a:srgbClr val="006600"/>
                </a:solidFill>
                <a:latin typeface="Arial" panose="020B0604020202020204" pitchFamily="34" charset="0"/>
                <a:cs typeface="Arial" panose="020B0604020202020204" pitchFamily="34" charset="0"/>
              </a:rPr>
              <a:t> </a:t>
            </a:r>
            <a:r>
              <a:rPr lang="en-US" altLang="x-none" sz="2400" b="1" dirty="0" err="1">
                <a:solidFill>
                  <a:srgbClr val="006600"/>
                </a:solidFill>
                <a:latin typeface="Arial" panose="020B0604020202020204" pitchFamily="34" charset="0"/>
                <a:cs typeface="Arial" panose="020B0604020202020204" pitchFamily="34" charset="0"/>
              </a:rPr>
              <a:t>đạo</a:t>
            </a:r>
            <a:r>
              <a:rPr lang="en-US" altLang="x-none" sz="2400" b="1" dirty="0">
                <a:solidFill>
                  <a:srgbClr val="006600"/>
                </a:solidFill>
                <a:latin typeface="Arial" panose="020B0604020202020204" pitchFamily="34" charset="0"/>
                <a:cs typeface="Arial" panose="020B0604020202020204" pitchFamily="34" charset="0"/>
              </a:rPr>
              <a:t> </a:t>
            </a:r>
            <a:r>
              <a:rPr lang="en-US" altLang="x-none" sz="2400" b="1" dirty="0" err="1">
                <a:solidFill>
                  <a:srgbClr val="006600"/>
                </a:solidFill>
                <a:latin typeface="Arial" panose="020B0604020202020204" pitchFamily="34" charset="0"/>
                <a:cs typeface="Arial" panose="020B0604020202020204" pitchFamily="34" charset="0"/>
              </a:rPr>
              <a:t>đức</a:t>
            </a:r>
            <a:r>
              <a:rPr lang="en-US" altLang="x-none" sz="2400" b="1" dirty="0">
                <a:solidFill>
                  <a:srgbClr val="006600"/>
                </a:solidFill>
                <a:latin typeface="Arial" panose="020B0604020202020204" pitchFamily="34" charset="0"/>
                <a:cs typeface="Arial" panose="020B0604020202020204" pitchFamily="34" charset="0"/>
              </a:rPr>
              <a:t>…</a:t>
            </a:r>
          </a:p>
        </p:txBody>
      </p:sp>
      <p:sp>
        <p:nvSpPr>
          <p:cNvPr id="11269" name="AutoShape 5"/>
          <p:cNvSpPr>
            <a:spLocks noChangeArrowheads="1"/>
          </p:cNvSpPr>
          <p:nvPr/>
        </p:nvSpPr>
        <p:spPr bwMode="auto">
          <a:xfrm>
            <a:off x="3418178" y="3576794"/>
            <a:ext cx="1786467" cy="1225551"/>
          </a:xfrm>
          <a:prstGeom prst="flowChartAlternateProcess">
            <a:avLst/>
          </a:prstGeom>
          <a:noFill/>
          <a:ln w="38100">
            <a:solidFill>
              <a:srgbClr val="006600"/>
            </a:solidFill>
          </a:ln>
        </p:spPr>
        <p:style>
          <a:lnRef idx="2">
            <a:schemeClr val="accent2"/>
          </a:lnRef>
          <a:fillRef idx="1">
            <a:schemeClr val="lt1"/>
          </a:fillRef>
          <a:effectRef idx="0">
            <a:schemeClr val="accent2"/>
          </a:effectRef>
          <a:fontRef idx="minor">
            <a:schemeClr val="dk1"/>
          </a:fontRef>
        </p:style>
        <p:txBody>
          <a:bodyPr wrap="none" anchor="ct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VnTime" panose="020B7200000000000000" pitchFamily="34" charset="0"/>
                <a:ea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VnTime" panose="020B7200000000000000" pitchFamily="34" charset="0"/>
                <a:ea typeface="+mn-ea"/>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VnTime" panose="020B7200000000000000" pitchFamily="34" charset="0"/>
                <a:ea typeface="+mn-ea"/>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VnTime" panose="020B7200000000000000" pitchFamily="34" charset="0"/>
                <a:ea typeface="+mn-ea"/>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VnTime" panose="020B7200000000000000" pitchFamily="34" charset="0"/>
                <a:ea typeface="+mn-ea"/>
                <a:cs typeface="+mn-cs"/>
              </a:defRPr>
            </a:lvl5pPr>
          </a:lstStyle>
          <a:p>
            <a:pPr lvl="0" algn="ctr" eaLnBrk="1" hangingPunct="1"/>
            <a:r>
              <a:rPr lang="en-US" altLang="x-none" sz="2400" b="1" dirty="0">
                <a:solidFill>
                  <a:srgbClr val="165D5D"/>
                </a:solidFill>
                <a:latin typeface="Arial" panose="020B0604020202020204" pitchFamily="34" charset="0"/>
                <a:cs typeface="Arial" panose="020B0604020202020204" pitchFamily="34" charset="0"/>
              </a:rPr>
              <a:t>Tư liệu</a:t>
            </a:r>
          </a:p>
          <a:p>
            <a:pPr lvl="0" algn="ctr" eaLnBrk="1" hangingPunct="1"/>
            <a:r>
              <a:rPr lang="en-US" altLang="x-none" sz="2400" b="1" dirty="0">
                <a:solidFill>
                  <a:srgbClr val="165D5D"/>
                </a:solidFill>
                <a:latin typeface="Arial" panose="020B0604020202020204" pitchFamily="34" charset="0"/>
                <a:cs typeface="Arial" panose="020B0604020202020204" pitchFamily="34" charset="0"/>
              </a:rPr>
              <a:t>sản xuất</a:t>
            </a:r>
          </a:p>
        </p:txBody>
      </p:sp>
      <p:sp>
        <p:nvSpPr>
          <p:cNvPr id="11270" name="Line 6"/>
          <p:cNvSpPr/>
          <p:nvPr/>
        </p:nvSpPr>
        <p:spPr>
          <a:xfrm flipV="1">
            <a:off x="2518294" y="1215469"/>
            <a:ext cx="899882" cy="1561028"/>
          </a:xfrm>
          <a:prstGeom prst="line">
            <a:avLst/>
          </a:prstGeom>
          <a:ln w="38100" cap="flat" cmpd="sng">
            <a:solidFill>
              <a:srgbClr val="006600"/>
            </a:solidFill>
            <a:prstDash val="solid"/>
            <a:headEnd type="none" w="med" len="med"/>
            <a:tailEnd type="triangle" w="med" len="med"/>
          </a:ln>
        </p:spPr>
        <p:txBody>
          <a:bodyPr/>
          <a:lstStyle/>
          <a:p>
            <a:endParaRPr lang="en-US" sz="2400" dirty="0">
              <a:latin typeface="Arial" panose="020B0604020202020204" pitchFamily="34" charset="0"/>
              <a:cs typeface="Arial" panose="020B0604020202020204" pitchFamily="34" charset="0"/>
            </a:endParaRPr>
          </a:p>
        </p:txBody>
      </p:sp>
      <p:sp>
        <p:nvSpPr>
          <p:cNvPr id="11271" name="Line 7"/>
          <p:cNvSpPr/>
          <p:nvPr/>
        </p:nvSpPr>
        <p:spPr>
          <a:xfrm>
            <a:off x="2518294" y="2767289"/>
            <a:ext cx="927100" cy="1522859"/>
          </a:xfrm>
          <a:prstGeom prst="line">
            <a:avLst/>
          </a:prstGeom>
          <a:ln w="38100" cap="flat" cmpd="sng">
            <a:solidFill>
              <a:srgbClr val="006600"/>
            </a:solidFill>
            <a:prstDash val="solid"/>
            <a:headEnd type="none" w="med" len="med"/>
            <a:tailEnd type="triangle" w="med" len="med"/>
          </a:ln>
        </p:spPr>
        <p:txBody>
          <a:bodyPr/>
          <a:lstStyle/>
          <a:p>
            <a:endParaRPr lang="en-US" sz="2400">
              <a:latin typeface="Arial" panose="020B0604020202020204" pitchFamily="34" charset="0"/>
              <a:cs typeface="Arial" panose="020B0604020202020204" pitchFamily="34" charset="0"/>
            </a:endParaRPr>
          </a:p>
        </p:txBody>
      </p:sp>
      <p:sp>
        <p:nvSpPr>
          <p:cNvPr id="11285" name="AutoShape 21"/>
          <p:cNvSpPr>
            <a:spLocks noChangeArrowheads="1"/>
          </p:cNvSpPr>
          <p:nvPr/>
        </p:nvSpPr>
        <p:spPr bwMode="auto">
          <a:xfrm>
            <a:off x="6145341" y="2776498"/>
            <a:ext cx="1953684" cy="1081641"/>
          </a:xfrm>
          <a:prstGeom prst="flowChartAlternateProcess">
            <a:avLst/>
          </a:prstGeom>
          <a:noFill/>
          <a:ln w="38100">
            <a:solidFill>
              <a:srgbClr val="006600"/>
            </a:solidFill>
          </a:ln>
        </p:spPr>
        <p:style>
          <a:lnRef idx="2">
            <a:schemeClr val="accent2"/>
          </a:lnRef>
          <a:fillRef idx="1">
            <a:schemeClr val="lt1"/>
          </a:fillRef>
          <a:effectRef idx="0">
            <a:schemeClr val="accent2"/>
          </a:effectRef>
          <a:fontRef idx="minor">
            <a:schemeClr val="dk1"/>
          </a:fontRef>
        </p:style>
        <p:txBody>
          <a:bodyPr wrap="none" anchor="ct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VnTime" panose="020B7200000000000000" pitchFamily="34" charset="0"/>
                <a:ea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VnTime" panose="020B7200000000000000" pitchFamily="34" charset="0"/>
                <a:ea typeface="+mn-ea"/>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VnTime" panose="020B7200000000000000" pitchFamily="34" charset="0"/>
                <a:ea typeface="+mn-ea"/>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VnTime" panose="020B7200000000000000" pitchFamily="34" charset="0"/>
                <a:ea typeface="+mn-ea"/>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VnTime" panose="020B7200000000000000" pitchFamily="34" charset="0"/>
                <a:ea typeface="+mn-ea"/>
                <a:cs typeface="+mn-cs"/>
              </a:defRPr>
            </a:lvl5pPr>
          </a:lstStyle>
          <a:p>
            <a:pPr lvl="0" algn="ctr" eaLnBrk="1" hangingPunct="1"/>
            <a:r>
              <a:rPr lang="en-US" altLang="x-none" sz="2400" b="1" dirty="0">
                <a:solidFill>
                  <a:srgbClr val="165D5D"/>
                </a:solidFill>
                <a:latin typeface="Arial" panose="020B0604020202020204" pitchFamily="34" charset="0"/>
                <a:cs typeface="Arial" panose="020B0604020202020204" pitchFamily="34" charset="0"/>
              </a:rPr>
              <a:t>Đối tượng</a:t>
            </a:r>
          </a:p>
          <a:p>
            <a:pPr lvl="0" algn="ctr" eaLnBrk="1" hangingPunct="1"/>
            <a:r>
              <a:rPr lang="en-US" altLang="x-none" sz="2400" b="1" dirty="0">
                <a:solidFill>
                  <a:srgbClr val="165D5D"/>
                </a:solidFill>
                <a:latin typeface="Arial" panose="020B0604020202020204" pitchFamily="34" charset="0"/>
                <a:cs typeface="Arial" panose="020B0604020202020204" pitchFamily="34" charset="0"/>
              </a:rPr>
              <a:t>LĐ</a:t>
            </a:r>
          </a:p>
        </p:txBody>
      </p:sp>
      <p:sp>
        <p:nvSpPr>
          <p:cNvPr id="11286" name="AutoShape 22"/>
          <p:cNvSpPr>
            <a:spLocks noChangeArrowheads="1"/>
          </p:cNvSpPr>
          <p:nvPr/>
        </p:nvSpPr>
        <p:spPr bwMode="auto">
          <a:xfrm>
            <a:off x="6145342" y="4290149"/>
            <a:ext cx="1953684" cy="1081641"/>
          </a:xfrm>
          <a:prstGeom prst="flowChartAlternateProcess">
            <a:avLst/>
          </a:prstGeom>
          <a:noFill/>
          <a:ln w="38100">
            <a:solidFill>
              <a:srgbClr val="006600"/>
            </a:solidFill>
          </a:ln>
        </p:spPr>
        <p:style>
          <a:lnRef idx="2">
            <a:schemeClr val="accent2"/>
          </a:lnRef>
          <a:fillRef idx="1">
            <a:schemeClr val="lt1"/>
          </a:fillRef>
          <a:effectRef idx="0">
            <a:schemeClr val="accent2"/>
          </a:effectRef>
          <a:fontRef idx="minor">
            <a:schemeClr val="dk1"/>
          </a:fontRef>
        </p:style>
        <p:txBody>
          <a:bodyPr wrap="none" anchor="ct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VnTime" panose="020B7200000000000000" pitchFamily="34" charset="0"/>
                <a:ea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VnTime" panose="020B7200000000000000" pitchFamily="34" charset="0"/>
                <a:ea typeface="+mn-ea"/>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VnTime" panose="020B7200000000000000" pitchFamily="34" charset="0"/>
                <a:ea typeface="+mn-ea"/>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VnTime" panose="020B7200000000000000" pitchFamily="34" charset="0"/>
                <a:ea typeface="+mn-ea"/>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VnTime" panose="020B7200000000000000" pitchFamily="34" charset="0"/>
                <a:ea typeface="+mn-ea"/>
                <a:cs typeface="+mn-cs"/>
              </a:defRPr>
            </a:lvl5pPr>
          </a:lstStyle>
          <a:p>
            <a:pPr lvl="0" algn="ctr" eaLnBrk="1" hangingPunct="1"/>
            <a:r>
              <a:rPr lang="en-US" altLang="x-none" sz="2400" b="1" dirty="0">
                <a:solidFill>
                  <a:srgbClr val="165D5D"/>
                </a:solidFill>
                <a:latin typeface="Arial" panose="020B0604020202020204" pitchFamily="34" charset="0"/>
                <a:cs typeface="Arial" panose="020B0604020202020204" pitchFamily="34" charset="0"/>
              </a:rPr>
              <a:t>Tư liệu LĐ</a:t>
            </a:r>
          </a:p>
        </p:txBody>
      </p:sp>
      <p:sp>
        <p:nvSpPr>
          <p:cNvPr id="11287" name="Line 23"/>
          <p:cNvSpPr/>
          <p:nvPr/>
        </p:nvSpPr>
        <p:spPr>
          <a:xfrm flipV="1">
            <a:off x="5204645" y="3322522"/>
            <a:ext cx="927100" cy="849314"/>
          </a:xfrm>
          <a:prstGeom prst="line">
            <a:avLst/>
          </a:prstGeom>
          <a:ln w="38100" cap="flat" cmpd="sng">
            <a:solidFill>
              <a:srgbClr val="006600"/>
            </a:solidFill>
            <a:prstDash val="solid"/>
            <a:headEnd type="none" w="med" len="med"/>
            <a:tailEnd type="triangle" w="med" len="med"/>
          </a:ln>
        </p:spPr>
        <p:txBody>
          <a:bodyPr/>
          <a:lstStyle/>
          <a:p>
            <a:endParaRPr lang="en-US" sz="2400">
              <a:latin typeface="Arial" panose="020B0604020202020204" pitchFamily="34" charset="0"/>
              <a:cs typeface="Arial" panose="020B0604020202020204" pitchFamily="34" charset="0"/>
            </a:endParaRPr>
          </a:p>
        </p:txBody>
      </p:sp>
      <p:sp>
        <p:nvSpPr>
          <p:cNvPr id="11288" name="Line 24"/>
          <p:cNvSpPr/>
          <p:nvPr/>
        </p:nvSpPr>
        <p:spPr>
          <a:xfrm>
            <a:off x="5204643" y="4171837"/>
            <a:ext cx="940698" cy="674472"/>
          </a:xfrm>
          <a:prstGeom prst="line">
            <a:avLst/>
          </a:prstGeom>
          <a:ln w="38100" cap="flat" cmpd="sng">
            <a:solidFill>
              <a:srgbClr val="006600"/>
            </a:solidFill>
            <a:prstDash val="solid"/>
            <a:headEnd type="none" w="med" len="med"/>
            <a:tailEnd type="triangle" w="med" len="med"/>
          </a:ln>
        </p:spPr>
        <p:txBody>
          <a:bodyPr/>
          <a:lstStyle/>
          <a:p>
            <a:endParaRPr lang="en-US" sz="2400">
              <a:latin typeface="Arial" panose="020B0604020202020204" pitchFamily="34" charset="0"/>
              <a:cs typeface="Arial" panose="020B0604020202020204" pitchFamily="34" charset="0"/>
            </a:endParaRPr>
          </a:p>
        </p:txBody>
      </p:sp>
      <p:sp>
        <p:nvSpPr>
          <p:cNvPr id="11295" name="AutoShape 31"/>
          <p:cNvSpPr>
            <a:spLocks noChangeArrowheads="1"/>
          </p:cNvSpPr>
          <p:nvPr/>
        </p:nvSpPr>
        <p:spPr bwMode="auto">
          <a:xfrm>
            <a:off x="9352254" y="4714382"/>
            <a:ext cx="2377017" cy="822462"/>
          </a:xfrm>
          <a:prstGeom prst="flowChartAlternateProcess">
            <a:avLst/>
          </a:prstGeom>
          <a:noFill/>
          <a:ln w="38100">
            <a:solidFill>
              <a:srgbClr val="006600"/>
            </a:solidFill>
          </a:ln>
        </p:spPr>
        <p:style>
          <a:lnRef idx="2">
            <a:schemeClr val="accent2"/>
          </a:lnRef>
          <a:fillRef idx="1">
            <a:schemeClr val="lt1"/>
          </a:fillRef>
          <a:effectRef idx="0">
            <a:schemeClr val="accent2"/>
          </a:effectRef>
          <a:fontRef idx="minor">
            <a:schemeClr val="dk1"/>
          </a:fontRef>
        </p:style>
        <p:txBody>
          <a:bodyPr wrap="none" anchor="ct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VnTime" panose="020B7200000000000000" pitchFamily="34" charset="0"/>
                <a:ea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VnTime" panose="020B7200000000000000" pitchFamily="34" charset="0"/>
                <a:ea typeface="+mn-ea"/>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VnTime" panose="020B7200000000000000" pitchFamily="34" charset="0"/>
                <a:ea typeface="+mn-ea"/>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VnTime" panose="020B7200000000000000" pitchFamily="34" charset="0"/>
                <a:ea typeface="+mn-ea"/>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VnTime" panose="020B7200000000000000" pitchFamily="34" charset="0"/>
                <a:ea typeface="+mn-ea"/>
                <a:cs typeface="+mn-cs"/>
              </a:defRPr>
            </a:lvl5pPr>
          </a:lstStyle>
          <a:p>
            <a:pPr lvl="0" algn="ctr" eaLnBrk="1" hangingPunct="1"/>
            <a:r>
              <a:rPr lang="en-US" altLang="x-none" sz="2400" b="1" dirty="0">
                <a:solidFill>
                  <a:srgbClr val="FF4040"/>
                </a:solidFill>
                <a:latin typeface="Arial" panose="020B0604020202020204" pitchFamily="34" charset="0"/>
                <a:cs typeface="Arial" panose="020B0604020202020204" pitchFamily="34" charset="0"/>
              </a:rPr>
              <a:t>Kết cấu</a:t>
            </a:r>
          </a:p>
          <a:p>
            <a:pPr lvl="0" algn="ctr" eaLnBrk="1" hangingPunct="1"/>
            <a:r>
              <a:rPr lang="en-US" altLang="x-none" sz="2400" b="1" dirty="0">
                <a:solidFill>
                  <a:srgbClr val="FF4040"/>
                </a:solidFill>
                <a:latin typeface="Arial" panose="020B0604020202020204" pitchFamily="34" charset="0"/>
                <a:cs typeface="Arial" panose="020B0604020202020204" pitchFamily="34" charset="0"/>
              </a:rPr>
              <a:t>hạ tầng của SX</a:t>
            </a:r>
          </a:p>
        </p:txBody>
      </p:sp>
      <p:sp>
        <p:nvSpPr>
          <p:cNvPr id="11296" name="AutoShape 32"/>
          <p:cNvSpPr>
            <a:spLocks noChangeArrowheads="1"/>
          </p:cNvSpPr>
          <p:nvPr/>
        </p:nvSpPr>
        <p:spPr bwMode="auto">
          <a:xfrm>
            <a:off x="9323676" y="3979589"/>
            <a:ext cx="2377017" cy="544243"/>
          </a:xfrm>
          <a:prstGeom prst="flowChartAlternateProcess">
            <a:avLst/>
          </a:prstGeom>
          <a:noFill/>
          <a:ln w="38100">
            <a:solidFill>
              <a:srgbClr val="006600"/>
            </a:solidFill>
          </a:ln>
        </p:spPr>
        <p:style>
          <a:lnRef idx="2">
            <a:schemeClr val="accent2"/>
          </a:lnRef>
          <a:fillRef idx="1">
            <a:schemeClr val="lt1"/>
          </a:fillRef>
          <a:effectRef idx="0">
            <a:schemeClr val="accent2"/>
          </a:effectRef>
          <a:fontRef idx="minor">
            <a:schemeClr val="dk1"/>
          </a:fontRef>
        </p:style>
        <p:txBody>
          <a:bodyPr wrap="none" anchor="ct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VnTime" panose="020B7200000000000000" pitchFamily="34" charset="0"/>
                <a:ea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VnTime" panose="020B7200000000000000" pitchFamily="34" charset="0"/>
                <a:ea typeface="+mn-ea"/>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VnTime" panose="020B7200000000000000" pitchFamily="34" charset="0"/>
                <a:ea typeface="+mn-ea"/>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VnTime" panose="020B7200000000000000" pitchFamily="34" charset="0"/>
                <a:ea typeface="+mn-ea"/>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VnTime" panose="020B7200000000000000" pitchFamily="34" charset="0"/>
                <a:ea typeface="+mn-ea"/>
                <a:cs typeface="+mn-cs"/>
              </a:defRPr>
            </a:lvl5pPr>
          </a:lstStyle>
          <a:p>
            <a:pPr lvl="0" algn="ctr" eaLnBrk="1" hangingPunct="1"/>
            <a:r>
              <a:rPr lang="en-US" altLang="x-none" sz="2400" b="1" dirty="0">
                <a:solidFill>
                  <a:srgbClr val="FF0000"/>
                </a:solidFill>
                <a:latin typeface="Arial" panose="020B0604020202020204" pitchFamily="34" charset="0"/>
                <a:cs typeface="Arial" panose="020B0604020202020204" pitchFamily="34" charset="0"/>
              </a:rPr>
              <a:t>Công cụ LĐ</a:t>
            </a:r>
          </a:p>
        </p:txBody>
      </p:sp>
      <p:sp>
        <p:nvSpPr>
          <p:cNvPr id="11299" name="Line 35"/>
          <p:cNvSpPr/>
          <p:nvPr/>
        </p:nvSpPr>
        <p:spPr>
          <a:xfrm flipV="1">
            <a:off x="8099026" y="4171835"/>
            <a:ext cx="1224650" cy="665637"/>
          </a:xfrm>
          <a:prstGeom prst="line">
            <a:avLst/>
          </a:prstGeom>
          <a:ln w="38100" cap="flat" cmpd="sng">
            <a:solidFill>
              <a:srgbClr val="006600"/>
            </a:solidFill>
            <a:prstDash val="solid"/>
            <a:headEnd type="none" w="med" len="med"/>
            <a:tailEnd type="triangle" w="med" len="med"/>
          </a:ln>
        </p:spPr>
        <p:txBody>
          <a:bodyPr/>
          <a:lstStyle/>
          <a:p>
            <a:endParaRPr lang="en-US" sz="2400">
              <a:latin typeface="Arial" panose="020B0604020202020204" pitchFamily="34" charset="0"/>
              <a:cs typeface="Arial" panose="020B0604020202020204" pitchFamily="34" charset="0"/>
            </a:endParaRPr>
          </a:p>
        </p:txBody>
      </p:sp>
      <p:sp>
        <p:nvSpPr>
          <p:cNvPr id="11300" name="Line 36"/>
          <p:cNvSpPr/>
          <p:nvPr/>
        </p:nvSpPr>
        <p:spPr>
          <a:xfrm>
            <a:off x="8099026" y="4827547"/>
            <a:ext cx="1224650" cy="544243"/>
          </a:xfrm>
          <a:prstGeom prst="line">
            <a:avLst/>
          </a:prstGeom>
          <a:ln w="38100" cap="flat" cmpd="sng">
            <a:solidFill>
              <a:srgbClr val="006600"/>
            </a:solidFill>
            <a:prstDash val="solid"/>
            <a:headEnd type="none" w="med" len="med"/>
            <a:tailEnd type="triangle" w="med" len="med"/>
          </a:ln>
        </p:spPr>
        <p:txBody>
          <a:bodyPr/>
          <a:lstStyle/>
          <a:p>
            <a:endParaRPr lang="en-US" sz="2400">
              <a:latin typeface="Arial" panose="020B0604020202020204" pitchFamily="34" charset="0"/>
              <a:cs typeface="Arial" panose="020B0604020202020204" pitchFamily="34" charset="0"/>
            </a:endParaRPr>
          </a:p>
        </p:txBody>
      </p:sp>
      <p:sp>
        <p:nvSpPr>
          <p:cNvPr id="104475" name="Rectangle 35"/>
          <p:cNvSpPr/>
          <p:nvPr/>
        </p:nvSpPr>
        <p:spPr>
          <a:xfrm>
            <a:off x="-101600" y="-1107017"/>
            <a:ext cx="3685624" cy="577850"/>
          </a:xfrm>
          <a:prstGeom prst="rect">
            <a:avLst/>
          </a:prstGeom>
          <a:noFill/>
          <a:ln w="9525">
            <a:noFill/>
          </a:ln>
        </p:spPr>
        <p:txBody>
          <a:bodyPr wrap="none" anchor="ct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228600">
              <a:lnSpc>
                <a:spcPct val="150000"/>
              </a:lnSpc>
              <a:spcBef>
                <a:spcPct val="0"/>
              </a:spcBef>
              <a:buNone/>
            </a:pPr>
            <a:r>
              <a:rPr lang="en-US" altLang="en-US" sz="2400" b="1" dirty="0">
                <a:solidFill>
                  <a:srgbClr val="FF0000"/>
                </a:solidFill>
                <a:latin typeface="Arial" panose="020B0604020202020204" pitchFamily="34" charset="0"/>
                <a:cs typeface="Arial" panose="020B0604020202020204" pitchFamily="34" charset="0"/>
              </a:rPr>
              <a:t>+ Lực lượng sản xuất:</a:t>
            </a:r>
            <a:endParaRPr lang="en-US" altLang="en-US" sz="2400" b="1" dirty="0">
              <a:solidFill>
                <a:srgbClr val="FF0000"/>
              </a:solidFill>
              <a:latin typeface="Arial" panose="020B0604020202020204" pitchFamily="34" charset="0"/>
              <a:ea typeface="Times New Roman" panose="02020603050405020304" pitchFamily="18" charset="0"/>
              <a:cs typeface="Arial" panose="020B0604020202020204" pitchFamily="34" charset="0"/>
            </a:endParaRPr>
          </a:p>
        </p:txBody>
      </p:sp>
      <p:sp>
        <p:nvSpPr>
          <p:cNvPr id="28" name="TextBox 27"/>
          <p:cNvSpPr txBox="1"/>
          <p:nvPr/>
        </p:nvSpPr>
        <p:spPr>
          <a:xfrm>
            <a:off x="0" y="5721365"/>
            <a:ext cx="12192000" cy="461665"/>
          </a:xfrm>
          <a:prstGeom prst="rect">
            <a:avLst/>
          </a:prstGeom>
          <a:solidFill>
            <a:srgbClr val="FFC000"/>
          </a:solidFill>
          <a:ln w="9525" cap="flat" cmpd="sng">
            <a:solidFill>
              <a:srgbClr val="FF0000"/>
            </a:solidFill>
            <a:prstDash val="solid"/>
            <a:miter/>
            <a:headEnd type="none" w="med" len="med"/>
            <a:tailEnd type="none" w="med" len="med"/>
          </a:ln>
        </p:spPr>
        <p:txBody>
          <a:bodyPr wrap="square">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algn="ctr" eaLnBrk="1" hangingPunct="1">
              <a:spcBef>
                <a:spcPct val="0"/>
              </a:spcBef>
              <a:buNone/>
            </a:pPr>
            <a:r>
              <a:rPr lang="en-US" altLang="en-US" sz="2400" b="1" dirty="0">
                <a:latin typeface="Arial" panose="020B0604020202020204" pitchFamily="34" charset="0"/>
                <a:cs typeface="Arial" panose="020B0604020202020204" pitchFamily="34" charset="0"/>
              </a:rPr>
              <a:t>Trong các nhân tố tạo th</a:t>
            </a:r>
            <a:r>
              <a:rPr lang="en-US" altLang="en-US" sz="2400" b="1" dirty="0">
                <a:latin typeface="Arial" panose="020B0604020202020204" pitchFamily="34" charset="0"/>
                <a:ea typeface="Times New Roman" panose="02020603050405020304" pitchFamily="18" charset="0"/>
                <a:cs typeface="Arial" panose="020B0604020202020204" pitchFamily="34" charset="0"/>
              </a:rPr>
              <a:t>à</a:t>
            </a:r>
            <a:r>
              <a:rPr lang="en-US" altLang="en-US" sz="2400" b="1" dirty="0">
                <a:latin typeface="Arial" panose="020B0604020202020204" pitchFamily="34" charset="0"/>
                <a:cs typeface="Arial" panose="020B0604020202020204" pitchFamily="34" charset="0"/>
              </a:rPr>
              <a:t>nh LLSX, người lao động giữ vai trò quyết định </a:t>
            </a:r>
            <a:endParaRPr lang="en-US" altLang="en-US" sz="2400" b="1" dirty="0">
              <a:latin typeface="Arial" panose="020B0604020202020204" pitchFamily="34" charset="0"/>
              <a:ea typeface="Times New Roman" panose="02020603050405020304" pitchFamily="18" charset="0"/>
              <a:cs typeface="Arial" panose="020B0604020202020204" pitchFamily="34" charset="0"/>
            </a:endParaRPr>
          </a:p>
        </p:txBody>
      </p:sp>
      <p:sp>
        <p:nvSpPr>
          <p:cNvPr id="3" name="AutoShape 32">
            <a:extLst>
              <a:ext uri="{FF2B5EF4-FFF2-40B4-BE49-F238E27FC236}">
                <a16:creationId xmlns:a16="http://schemas.microsoft.com/office/drawing/2014/main" id="{DDC11EA4-2412-830D-942C-FD9C901D4A1E}"/>
              </a:ext>
            </a:extLst>
          </p:cNvPr>
          <p:cNvSpPr>
            <a:spLocks noChangeArrowheads="1"/>
          </p:cNvSpPr>
          <p:nvPr/>
        </p:nvSpPr>
        <p:spPr bwMode="auto">
          <a:xfrm>
            <a:off x="9309387" y="2383134"/>
            <a:ext cx="2348438" cy="572543"/>
          </a:xfrm>
          <a:prstGeom prst="flowChartAlternateProcess">
            <a:avLst/>
          </a:prstGeom>
          <a:noFill/>
          <a:ln w="38100">
            <a:solidFill>
              <a:srgbClr val="006600"/>
            </a:solidFill>
          </a:ln>
        </p:spPr>
        <p:style>
          <a:lnRef idx="2">
            <a:schemeClr val="accent2"/>
          </a:lnRef>
          <a:fillRef idx="1">
            <a:schemeClr val="lt1"/>
          </a:fillRef>
          <a:effectRef idx="0">
            <a:schemeClr val="accent2"/>
          </a:effectRef>
          <a:fontRef idx="minor">
            <a:schemeClr val="dk1"/>
          </a:fontRef>
        </p:style>
        <p:txBody>
          <a:bodyPr wrap="none" anchor="ct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VnTime" panose="020B7200000000000000" pitchFamily="34" charset="0"/>
                <a:ea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VnTime" panose="020B7200000000000000" pitchFamily="34" charset="0"/>
                <a:ea typeface="+mn-ea"/>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VnTime" panose="020B7200000000000000" pitchFamily="34" charset="0"/>
                <a:ea typeface="+mn-ea"/>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VnTime" panose="020B7200000000000000" pitchFamily="34" charset="0"/>
                <a:ea typeface="+mn-ea"/>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VnTime" panose="020B7200000000000000" pitchFamily="34" charset="0"/>
                <a:ea typeface="+mn-ea"/>
                <a:cs typeface="+mn-cs"/>
              </a:defRPr>
            </a:lvl5pPr>
          </a:lstStyle>
          <a:p>
            <a:pPr lvl="0" algn="ctr" eaLnBrk="1" hangingPunct="1"/>
            <a:r>
              <a:rPr lang="en-US" altLang="x-none" sz="2400" b="1" dirty="0" err="1">
                <a:solidFill>
                  <a:srgbClr val="FF0000"/>
                </a:solidFill>
                <a:latin typeface="Arial" panose="020B0604020202020204" pitchFamily="34" charset="0"/>
                <a:cs typeface="Arial" panose="020B0604020202020204" pitchFamily="34" charset="0"/>
              </a:rPr>
              <a:t>Tự</a:t>
            </a:r>
            <a:r>
              <a:rPr lang="en-US" altLang="x-none" sz="2400" b="1" dirty="0">
                <a:solidFill>
                  <a:srgbClr val="FF0000"/>
                </a:solidFill>
                <a:latin typeface="Arial" panose="020B0604020202020204" pitchFamily="34" charset="0"/>
                <a:cs typeface="Arial" panose="020B0604020202020204" pitchFamily="34" charset="0"/>
              </a:rPr>
              <a:t> </a:t>
            </a:r>
            <a:r>
              <a:rPr lang="en-US" altLang="x-none" sz="2400" b="1" dirty="0" err="1">
                <a:solidFill>
                  <a:srgbClr val="FF0000"/>
                </a:solidFill>
                <a:latin typeface="Arial" panose="020B0604020202020204" pitchFamily="34" charset="0"/>
                <a:cs typeface="Arial" panose="020B0604020202020204" pitchFamily="34" charset="0"/>
              </a:rPr>
              <a:t>nhiên</a:t>
            </a:r>
            <a:endParaRPr lang="en-US" altLang="x-none" sz="2400" b="1" dirty="0">
              <a:solidFill>
                <a:srgbClr val="FF0000"/>
              </a:solidFill>
              <a:latin typeface="Arial" panose="020B0604020202020204" pitchFamily="34" charset="0"/>
              <a:cs typeface="Arial" panose="020B0604020202020204" pitchFamily="34" charset="0"/>
            </a:endParaRPr>
          </a:p>
        </p:txBody>
      </p:sp>
      <p:sp>
        <p:nvSpPr>
          <p:cNvPr id="4" name="Line 35">
            <a:extLst>
              <a:ext uri="{FF2B5EF4-FFF2-40B4-BE49-F238E27FC236}">
                <a16:creationId xmlns:a16="http://schemas.microsoft.com/office/drawing/2014/main" id="{15D7CC9F-D009-D58A-550F-497E22FEA77F}"/>
              </a:ext>
            </a:extLst>
          </p:cNvPr>
          <p:cNvSpPr/>
          <p:nvPr/>
        </p:nvSpPr>
        <p:spPr>
          <a:xfrm flipV="1">
            <a:off x="8084737" y="2619181"/>
            <a:ext cx="1224650" cy="728763"/>
          </a:xfrm>
          <a:prstGeom prst="line">
            <a:avLst/>
          </a:prstGeom>
          <a:ln w="38100" cap="flat" cmpd="sng">
            <a:solidFill>
              <a:srgbClr val="006600"/>
            </a:solidFill>
            <a:prstDash val="solid"/>
            <a:headEnd type="none" w="med" len="med"/>
            <a:tailEnd type="triangle" w="med" len="med"/>
          </a:ln>
        </p:spPr>
        <p:txBody>
          <a:bodyPr/>
          <a:lstStyle/>
          <a:p>
            <a:endParaRPr lang="en-US" sz="2400">
              <a:latin typeface="Arial" panose="020B0604020202020204" pitchFamily="34" charset="0"/>
              <a:cs typeface="Arial" panose="020B0604020202020204" pitchFamily="34" charset="0"/>
            </a:endParaRPr>
          </a:p>
        </p:txBody>
      </p:sp>
      <p:sp>
        <p:nvSpPr>
          <p:cNvPr id="5" name="Line 35">
            <a:extLst>
              <a:ext uri="{FF2B5EF4-FFF2-40B4-BE49-F238E27FC236}">
                <a16:creationId xmlns:a16="http://schemas.microsoft.com/office/drawing/2014/main" id="{69A7FF49-376F-1456-1C90-20E82B1CFA2D}"/>
              </a:ext>
            </a:extLst>
          </p:cNvPr>
          <p:cNvSpPr/>
          <p:nvPr/>
        </p:nvSpPr>
        <p:spPr>
          <a:xfrm>
            <a:off x="8112621" y="3322521"/>
            <a:ext cx="1211054" cy="254273"/>
          </a:xfrm>
          <a:prstGeom prst="line">
            <a:avLst/>
          </a:prstGeom>
          <a:ln w="38100" cap="flat" cmpd="sng">
            <a:solidFill>
              <a:srgbClr val="006600"/>
            </a:solidFill>
            <a:prstDash val="solid"/>
            <a:headEnd type="none" w="med" len="med"/>
            <a:tailEnd type="triangle" w="med" len="med"/>
          </a:ln>
        </p:spPr>
        <p:txBody>
          <a:bodyPr/>
          <a:lstStyle/>
          <a:p>
            <a:endParaRPr lang="en-US" sz="2400">
              <a:latin typeface="Arial" panose="020B0604020202020204" pitchFamily="34" charset="0"/>
              <a:cs typeface="Arial" panose="020B0604020202020204" pitchFamily="34" charset="0"/>
            </a:endParaRPr>
          </a:p>
        </p:txBody>
      </p:sp>
      <p:sp>
        <p:nvSpPr>
          <p:cNvPr id="6" name="AutoShape 32">
            <a:extLst>
              <a:ext uri="{FF2B5EF4-FFF2-40B4-BE49-F238E27FC236}">
                <a16:creationId xmlns:a16="http://schemas.microsoft.com/office/drawing/2014/main" id="{28B382A6-9A9D-EBED-0E71-DCC347358659}"/>
              </a:ext>
            </a:extLst>
          </p:cNvPr>
          <p:cNvSpPr>
            <a:spLocks noChangeArrowheads="1"/>
          </p:cNvSpPr>
          <p:nvPr/>
        </p:nvSpPr>
        <p:spPr bwMode="auto">
          <a:xfrm>
            <a:off x="9323676" y="3232205"/>
            <a:ext cx="2377017" cy="572542"/>
          </a:xfrm>
          <a:prstGeom prst="flowChartAlternateProcess">
            <a:avLst/>
          </a:prstGeom>
          <a:noFill/>
          <a:ln w="38100">
            <a:solidFill>
              <a:srgbClr val="006600"/>
            </a:solidFill>
          </a:ln>
        </p:spPr>
        <p:style>
          <a:lnRef idx="2">
            <a:schemeClr val="accent2"/>
          </a:lnRef>
          <a:fillRef idx="1">
            <a:schemeClr val="lt1"/>
          </a:fillRef>
          <a:effectRef idx="0">
            <a:schemeClr val="accent2"/>
          </a:effectRef>
          <a:fontRef idx="minor">
            <a:schemeClr val="dk1"/>
          </a:fontRef>
        </p:style>
        <p:txBody>
          <a:bodyPr wrap="none" anchor="ct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VnTime" panose="020B7200000000000000" pitchFamily="34" charset="0"/>
                <a:ea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VnTime" panose="020B7200000000000000" pitchFamily="34" charset="0"/>
                <a:ea typeface="+mn-ea"/>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VnTime" panose="020B7200000000000000" pitchFamily="34" charset="0"/>
                <a:ea typeface="+mn-ea"/>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VnTime" panose="020B7200000000000000" pitchFamily="34" charset="0"/>
                <a:ea typeface="+mn-ea"/>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VnTime" panose="020B7200000000000000" pitchFamily="34" charset="0"/>
                <a:ea typeface="+mn-ea"/>
                <a:cs typeface="+mn-cs"/>
              </a:defRPr>
            </a:lvl5pPr>
          </a:lstStyle>
          <a:p>
            <a:pPr lvl="0" algn="ctr" eaLnBrk="1" hangingPunct="1"/>
            <a:r>
              <a:rPr lang="en-US" altLang="x-none" sz="2400" b="1" dirty="0" err="1">
                <a:solidFill>
                  <a:srgbClr val="FF0000"/>
                </a:solidFill>
                <a:latin typeface="Arial" panose="020B0604020202020204" pitchFamily="34" charset="0"/>
                <a:cs typeface="Arial" panose="020B0604020202020204" pitchFamily="34" charset="0"/>
              </a:rPr>
              <a:t>Nhân</a:t>
            </a:r>
            <a:r>
              <a:rPr lang="en-US" altLang="x-none" sz="2400" b="1" dirty="0">
                <a:solidFill>
                  <a:srgbClr val="FF0000"/>
                </a:solidFill>
                <a:latin typeface="Arial" panose="020B0604020202020204" pitchFamily="34" charset="0"/>
                <a:cs typeface="Arial" panose="020B0604020202020204" pitchFamily="34" charset="0"/>
              </a:rPr>
              <a:t> </a:t>
            </a:r>
            <a:r>
              <a:rPr lang="en-US" altLang="x-none" sz="2400" b="1" dirty="0" err="1">
                <a:solidFill>
                  <a:srgbClr val="FF0000"/>
                </a:solidFill>
                <a:latin typeface="Arial" panose="020B0604020202020204" pitchFamily="34" charset="0"/>
                <a:cs typeface="Arial" panose="020B0604020202020204" pitchFamily="34" charset="0"/>
              </a:rPr>
              <a:t>tạo</a:t>
            </a:r>
            <a:endParaRPr lang="en-US" altLang="x-none" sz="2400" b="1" dirty="0">
              <a:solidFill>
                <a:srgbClr val="FF0000"/>
              </a:solidFill>
              <a:latin typeface="Arial" panose="020B0604020202020204" pitchFamily="34" charset="0"/>
              <a:cs typeface="Arial" panose="020B0604020202020204" pitchFamily="34" charset="0"/>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cBhvr additive="base">
                                        <p:cTn id="7" dur="2000" fill="hold"/>
                                        <p:tgtEl>
                                          <p:spTgt spid="28"/>
                                        </p:tgtEl>
                                        <p:attrNameLst>
                                          <p:attrName>ppt_x</p:attrName>
                                        </p:attrNameLst>
                                      </p:cBhvr>
                                      <p:tavLst>
                                        <p:tav tm="0">
                                          <p:val>
                                            <p:strVal val="0-#ppt_w/2"/>
                                          </p:val>
                                        </p:tav>
                                        <p:tav tm="100000">
                                          <p:val>
                                            <p:strVal val="#ppt_x"/>
                                          </p:val>
                                        </p:tav>
                                      </p:tavLst>
                                    </p:anim>
                                    <p:anim calcmode="lin" valueType="num">
                                      <p:cBhvr additive="base">
                                        <p:cTn id="8" dur="2000" fill="hold"/>
                                        <p:tgtEl>
                                          <p:spTgt spid="28"/>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6" presetClass="entr" presetSubtype="16" fill="hold" grpId="0" nodeType="clickEffect">
                                  <p:stCondLst>
                                    <p:cond delay="0"/>
                                  </p:stCondLst>
                                  <p:childTnLst>
                                    <p:set>
                                      <p:cBhvr>
                                        <p:cTn id="12" dur="1" fill="hold">
                                          <p:stCondLst>
                                            <p:cond delay="0"/>
                                          </p:stCondLst>
                                        </p:cTn>
                                        <p:tgtEl>
                                          <p:spTgt spid="11267"/>
                                        </p:tgtEl>
                                        <p:attrNameLst>
                                          <p:attrName>style.visibility</p:attrName>
                                        </p:attrNameLst>
                                      </p:cBhvr>
                                      <p:to>
                                        <p:strVal val="visible"/>
                                      </p:to>
                                    </p:set>
                                    <p:animEffect transition="in" filter="circle(in)">
                                      <p:cBhvr>
                                        <p:cTn id="13" dur="2000"/>
                                        <p:tgtEl>
                                          <p:spTgt spid="11267"/>
                                        </p:tgtEl>
                                      </p:cBhvr>
                                    </p:animEffect>
                                  </p:childTnLst>
                                </p:cTn>
                              </p:par>
                            </p:childTnLst>
                          </p:cTn>
                        </p:par>
                      </p:childTnLst>
                    </p:cTn>
                  </p:par>
                  <p:par>
                    <p:cTn id="14" fill="hold">
                      <p:stCondLst>
                        <p:cond delay="indefinite"/>
                      </p:stCondLst>
                      <p:childTnLst>
                        <p:par>
                          <p:cTn id="15" fill="hold">
                            <p:stCondLst>
                              <p:cond delay="0"/>
                            </p:stCondLst>
                            <p:childTnLst>
                              <p:par>
                                <p:cTn id="16" presetID="6" presetClass="entr" presetSubtype="16" fill="hold" grpId="0" nodeType="clickEffect">
                                  <p:stCondLst>
                                    <p:cond delay="0"/>
                                  </p:stCondLst>
                                  <p:childTnLst>
                                    <p:set>
                                      <p:cBhvr>
                                        <p:cTn id="17" dur="1" fill="hold">
                                          <p:stCondLst>
                                            <p:cond delay="0"/>
                                          </p:stCondLst>
                                        </p:cTn>
                                        <p:tgtEl>
                                          <p:spTgt spid="11270"/>
                                        </p:tgtEl>
                                        <p:attrNameLst>
                                          <p:attrName>style.visibility</p:attrName>
                                        </p:attrNameLst>
                                      </p:cBhvr>
                                      <p:to>
                                        <p:strVal val="visible"/>
                                      </p:to>
                                    </p:set>
                                    <p:animEffect transition="in" filter="circle(in)">
                                      <p:cBhvr>
                                        <p:cTn id="18" dur="2000"/>
                                        <p:tgtEl>
                                          <p:spTgt spid="11270"/>
                                        </p:tgtEl>
                                      </p:cBhvr>
                                    </p:animEffect>
                                  </p:childTnLst>
                                </p:cTn>
                              </p:par>
                              <p:par>
                                <p:cTn id="19" presetID="6" presetClass="entr" presetSubtype="16" fill="hold" grpId="0" nodeType="withEffect">
                                  <p:stCondLst>
                                    <p:cond delay="0"/>
                                  </p:stCondLst>
                                  <p:childTnLst>
                                    <p:set>
                                      <p:cBhvr>
                                        <p:cTn id="20" dur="1" fill="hold">
                                          <p:stCondLst>
                                            <p:cond delay="0"/>
                                          </p:stCondLst>
                                        </p:cTn>
                                        <p:tgtEl>
                                          <p:spTgt spid="11271"/>
                                        </p:tgtEl>
                                        <p:attrNameLst>
                                          <p:attrName>style.visibility</p:attrName>
                                        </p:attrNameLst>
                                      </p:cBhvr>
                                      <p:to>
                                        <p:strVal val="visible"/>
                                      </p:to>
                                    </p:set>
                                    <p:animEffect transition="in" filter="circle(in)">
                                      <p:cBhvr>
                                        <p:cTn id="21" dur="2000"/>
                                        <p:tgtEl>
                                          <p:spTgt spid="11271"/>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4" fill="hold" grpId="0" nodeType="clickEffect">
                                  <p:stCondLst>
                                    <p:cond delay="0"/>
                                  </p:stCondLst>
                                  <p:childTnLst>
                                    <p:set>
                                      <p:cBhvr>
                                        <p:cTn id="25" dur="1" fill="hold">
                                          <p:stCondLst>
                                            <p:cond delay="0"/>
                                          </p:stCondLst>
                                        </p:cTn>
                                        <p:tgtEl>
                                          <p:spTgt spid="11268"/>
                                        </p:tgtEl>
                                        <p:attrNameLst>
                                          <p:attrName>style.visibility</p:attrName>
                                        </p:attrNameLst>
                                      </p:cBhvr>
                                      <p:to>
                                        <p:strVal val="visible"/>
                                      </p:to>
                                    </p:set>
                                    <p:animEffect transition="in" filter="wipe(down)">
                                      <p:cBhvr>
                                        <p:cTn id="26" dur="500"/>
                                        <p:tgtEl>
                                          <p:spTgt spid="11268"/>
                                        </p:tgtEl>
                                      </p:cBhvr>
                                    </p:animEffect>
                                  </p:childTnLst>
                                </p:cTn>
                              </p:par>
                              <p:par>
                                <p:cTn id="27" presetID="22" presetClass="entr" presetSubtype="4" fill="hold" grpId="0" nodeType="withEffect">
                                  <p:stCondLst>
                                    <p:cond delay="0"/>
                                  </p:stCondLst>
                                  <p:childTnLst>
                                    <p:set>
                                      <p:cBhvr>
                                        <p:cTn id="28" dur="1" fill="hold">
                                          <p:stCondLst>
                                            <p:cond delay="0"/>
                                          </p:stCondLst>
                                        </p:cTn>
                                        <p:tgtEl>
                                          <p:spTgt spid="11269"/>
                                        </p:tgtEl>
                                        <p:attrNameLst>
                                          <p:attrName>style.visibility</p:attrName>
                                        </p:attrNameLst>
                                      </p:cBhvr>
                                      <p:to>
                                        <p:strVal val="visible"/>
                                      </p:to>
                                    </p:set>
                                    <p:animEffect transition="in" filter="wipe(down)">
                                      <p:cBhvr>
                                        <p:cTn id="29" dur="500"/>
                                        <p:tgtEl>
                                          <p:spTgt spid="11269"/>
                                        </p:tgtEl>
                                      </p:cBhvr>
                                    </p:animEffect>
                                  </p:childTnLst>
                                </p:cTn>
                              </p:par>
                              <p:par>
                                <p:cTn id="30" presetID="6" presetClass="entr" presetSubtype="16" fill="hold" grpId="0" nodeType="withEffect">
                                  <p:stCondLst>
                                    <p:cond delay="0"/>
                                  </p:stCondLst>
                                  <p:childTnLst>
                                    <p:set>
                                      <p:cBhvr>
                                        <p:cTn id="31" dur="1" fill="hold">
                                          <p:stCondLst>
                                            <p:cond delay="0"/>
                                          </p:stCondLst>
                                        </p:cTn>
                                        <p:tgtEl>
                                          <p:spTgt spid="11287"/>
                                        </p:tgtEl>
                                        <p:attrNameLst>
                                          <p:attrName>style.visibility</p:attrName>
                                        </p:attrNameLst>
                                      </p:cBhvr>
                                      <p:to>
                                        <p:strVal val="visible"/>
                                      </p:to>
                                    </p:set>
                                    <p:animEffect transition="in" filter="circle(in)">
                                      <p:cBhvr>
                                        <p:cTn id="32" dur="2000"/>
                                        <p:tgtEl>
                                          <p:spTgt spid="11287"/>
                                        </p:tgtEl>
                                      </p:cBhvr>
                                    </p:animEffect>
                                  </p:childTnLst>
                                </p:cTn>
                              </p:par>
                              <p:par>
                                <p:cTn id="33" presetID="6" presetClass="entr" presetSubtype="16" fill="hold" grpId="0" nodeType="withEffect">
                                  <p:stCondLst>
                                    <p:cond delay="0"/>
                                  </p:stCondLst>
                                  <p:childTnLst>
                                    <p:set>
                                      <p:cBhvr>
                                        <p:cTn id="34" dur="1" fill="hold">
                                          <p:stCondLst>
                                            <p:cond delay="0"/>
                                          </p:stCondLst>
                                        </p:cTn>
                                        <p:tgtEl>
                                          <p:spTgt spid="11288"/>
                                        </p:tgtEl>
                                        <p:attrNameLst>
                                          <p:attrName>style.visibility</p:attrName>
                                        </p:attrNameLst>
                                      </p:cBhvr>
                                      <p:to>
                                        <p:strVal val="visible"/>
                                      </p:to>
                                    </p:set>
                                    <p:animEffect transition="in" filter="circle(in)">
                                      <p:cBhvr>
                                        <p:cTn id="35" dur="2000"/>
                                        <p:tgtEl>
                                          <p:spTgt spid="11288"/>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4" fill="hold" grpId="0" nodeType="clickEffect">
                                  <p:stCondLst>
                                    <p:cond delay="0"/>
                                  </p:stCondLst>
                                  <p:childTnLst>
                                    <p:set>
                                      <p:cBhvr>
                                        <p:cTn id="39" dur="1" fill="hold">
                                          <p:stCondLst>
                                            <p:cond delay="0"/>
                                          </p:stCondLst>
                                        </p:cTn>
                                        <p:tgtEl>
                                          <p:spTgt spid="11285"/>
                                        </p:tgtEl>
                                        <p:attrNameLst>
                                          <p:attrName>style.visibility</p:attrName>
                                        </p:attrNameLst>
                                      </p:cBhvr>
                                      <p:to>
                                        <p:strVal val="visible"/>
                                      </p:to>
                                    </p:set>
                                    <p:animEffect transition="in" filter="wipe(down)">
                                      <p:cBhvr>
                                        <p:cTn id="40" dur="500"/>
                                        <p:tgtEl>
                                          <p:spTgt spid="11285"/>
                                        </p:tgtEl>
                                      </p:cBhvr>
                                    </p:animEffect>
                                  </p:childTnLst>
                                </p:cTn>
                              </p:par>
                              <p:par>
                                <p:cTn id="41" presetID="22" presetClass="entr" presetSubtype="4" fill="hold" grpId="0" nodeType="withEffect">
                                  <p:stCondLst>
                                    <p:cond delay="0"/>
                                  </p:stCondLst>
                                  <p:childTnLst>
                                    <p:set>
                                      <p:cBhvr>
                                        <p:cTn id="42" dur="1" fill="hold">
                                          <p:stCondLst>
                                            <p:cond delay="0"/>
                                          </p:stCondLst>
                                        </p:cTn>
                                        <p:tgtEl>
                                          <p:spTgt spid="11286"/>
                                        </p:tgtEl>
                                        <p:attrNameLst>
                                          <p:attrName>style.visibility</p:attrName>
                                        </p:attrNameLst>
                                      </p:cBhvr>
                                      <p:to>
                                        <p:strVal val="visible"/>
                                      </p:to>
                                    </p:set>
                                    <p:animEffect transition="in" filter="wipe(down)">
                                      <p:cBhvr>
                                        <p:cTn id="43" dur="500"/>
                                        <p:tgtEl>
                                          <p:spTgt spid="11286"/>
                                        </p:tgtEl>
                                      </p:cBhvr>
                                    </p:animEffect>
                                  </p:childTnLst>
                                </p:cTn>
                              </p:par>
                            </p:childTnLst>
                          </p:cTn>
                        </p:par>
                      </p:childTnLst>
                    </p:cTn>
                  </p:par>
                  <p:par>
                    <p:cTn id="44" fill="hold">
                      <p:stCondLst>
                        <p:cond delay="indefinite"/>
                      </p:stCondLst>
                      <p:childTnLst>
                        <p:par>
                          <p:cTn id="45" fill="hold">
                            <p:stCondLst>
                              <p:cond delay="0"/>
                            </p:stCondLst>
                            <p:childTnLst>
                              <p:par>
                                <p:cTn id="46" presetID="6" presetClass="entr" presetSubtype="16" fill="hold" grpId="0" nodeType="clickEffect">
                                  <p:stCondLst>
                                    <p:cond delay="0"/>
                                  </p:stCondLst>
                                  <p:childTnLst>
                                    <p:set>
                                      <p:cBhvr>
                                        <p:cTn id="47" dur="1" fill="hold">
                                          <p:stCondLst>
                                            <p:cond delay="0"/>
                                          </p:stCondLst>
                                        </p:cTn>
                                        <p:tgtEl>
                                          <p:spTgt spid="4"/>
                                        </p:tgtEl>
                                        <p:attrNameLst>
                                          <p:attrName>style.visibility</p:attrName>
                                        </p:attrNameLst>
                                      </p:cBhvr>
                                      <p:to>
                                        <p:strVal val="visible"/>
                                      </p:to>
                                    </p:set>
                                    <p:animEffect transition="in" filter="circle(in)">
                                      <p:cBhvr>
                                        <p:cTn id="48" dur="2000"/>
                                        <p:tgtEl>
                                          <p:spTgt spid="4"/>
                                        </p:tgtEl>
                                      </p:cBhvr>
                                    </p:animEffect>
                                  </p:childTnLst>
                                </p:cTn>
                              </p:par>
                              <p:par>
                                <p:cTn id="49" presetID="6" presetClass="entr" presetSubtype="16" fill="hold" grpId="0" nodeType="withEffect">
                                  <p:stCondLst>
                                    <p:cond delay="0"/>
                                  </p:stCondLst>
                                  <p:childTnLst>
                                    <p:set>
                                      <p:cBhvr>
                                        <p:cTn id="50" dur="1" fill="hold">
                                          <p:stCondLst>
                                            <p:cond delay="0"/>
                                          </p:stCondLst>
                                        </p:cTn>
                                        <p:tgtEl>
                                          <p:spTgt spid="5"/>
                                        </p:tgtEl>
                                        <p:attrNameLst>
                                          <p:attrName>style.visibility</p:attrName>
                                        </p:attrNameLst>
                                      </p:cBhvr>
                                      <p:to>
                                        <p:strVal val="visible"/>
                                      </p:to>
                                    </p:set>
                                    <p:animEffect transition="in" filter="circle(in)">
                                      <p:cBhvr>
                                        <p:cTn id="51" dur="2000"/>
                                        <p:tgtEl>
                                          <p:spTgt spid="5"/>
                                        </p:tgtEl>
                                      </p:cBhvr>
                                    </p:animEffect>
                                  </p:childTnLst>
                                </p:cTn>
                              </p:par>
                              <p:par>
                                <p:cTn id="52" presetID="6" presetClass="entr" presetSubtype="16" fill="hold" grpId="0" nodeType="withEffect">
                                  <p:stCondLst>
                                    <p:cond delay="0"/>
                                  </p:stCondLst>
                                  <p:childTnLst>
                                    <p:set>
                                      <p:cBhvr>
                                        <p:cTn id="53" dur="1" fill="hold">
                                          <p:stCondLst>
                                            <p:cond delay="0"/>
                                          </p:stCondLst>
                                        </p:cTn>
                                        <p:tgtEl>
                                          <p:spTgt spid="11299"/>
                                        </p:tgtEl>
                                        <p:attrNameLst>
                                          <p:attrName>style.visibility</p:attrName>
                                        </p:attrNameLst>
                                      </p:cBhvr>
                                      <p:to>
                                        <p:strVal val="visible"/>
                                      </p:to>
                                    </p:set>
                                    <p:animEffect transition="in" filter="circle(in)">
                                      <p:cBhvr>
                                        <p:cTn id="54" dur="2000"/>
                                        <p:tgtEl>
                                          <p:spTgt spid="11299"/>
                                        </p:tgtEl>
                                      </p:cBhvr>
                                    </p:animEffect>
                                  </p:childTnLst>
                                </p:cTn>
                              </p:par>
                              <p:par>
                                <p:cTn id="55" presetID="6" presetClass="entr" presetSubtype="16" fill="hold" grpId="0" nodeType="withEffect">
                                  <p:stCondLst>
                                    <p:cond delay="0"/>
                                  </p:stCondLst>
                                  <p:childTnLst>
                                    <p:set>
                                      <p:cBhvr>
                                        <p:cTn id="56" dur="1" fill="hold">
                                          <p:stCondLst>
                                            <p:cond delay="0"/>
                                          </p:stCondLst>
                                        </p:cTn>
                                        <p:tgtEl>
                                          <p:spTgt spid="11300"/>
                                        </p:tgtEl>
                                        <p:attrNameLst>
                                          <p:attrName>style.visibility</p:attrName>
                                        </p:attrNameLst>
                                      </p:cBhvr>
                                      <p:to>
                                        <p:strVal val="visible"/>
                                      </p:to>
                                    </p:set>
                                    <p:animEffect transition="in" filter="circle(in)">
                                      <p:cBhvr>
                                        <p:cTn id="57" dur="2000"/>
                                        <p:tgtEl>
                                          <p:spTgt spid="11300"/>
                                        </p:tgtEl>
                                      </p:cBhvr>
                                    </p:animEffect>
                                  </p:childTnLst>
                                </p:cTn>
                              </p:par>
                            </p:childTnLst>
                          </p:cTn>
                        </p:par>
                      </p:childTnLst>
                    </p:cTn>
                  </p:par>
                  <p:par>
                    <p:cTn id="58" fill="hold">
                      <p:stCondLst>
                        <p:cond delay="indefinite"/>
                      </p:stCondLst>
                      <p:childTnLst>
                        <p:par>
                          <p:cTn id="59" fill="hold">
                            <p:stCondLst>
                              <p:cond delay="0"/>
                            </p:stCondLst>
                            <p:childTnLst>
                              <p:par>
                                <p:cTn id="60" presetID="22" presetClass="entr" presetSubtype="4" fill="hold" grpId="0" nodeType="clickEffect">
                                  <p:stCondLst>
                                    <p:cond delay="0"/>
                                  </p:stCondLst>
                                  <p:childTnLst>
                                    <p:set>
                                      <p:cBhvr>
                                        <p:cTn id="61" dur="1" fill="hold">
                                          <p:stCondLst>
                                            <p:cond delay="0"/>
                                          </p:stCondLst>
                                        </p:cTn>
                                        <p:tgtEl>
                                          <p:spTgt spid="3"/>
                                        </p:tgtEl>
                                        <p:attrNameLst>
                                          <p:attrName>style.visibility</p:attrName>
                                        </p:attrNameLst>
                                      </p:cBhvr>
                                      <p:to>
                                        <p:strVal val="visible"/>
                                      </p:to>
                                    </p:set>
                                    <p:animEffect transition="in" filter="wipe(down)">
                                      <p:cBhvr>
                                        <p:cTn id="62" dur="500"/>
                                        <p:tgtEl>
                                          <p:spTgt spid="3"/>
                                        </p:tgtEl>
                                      </p:cBhvr>
                                    </p:animEffect>
                                  </p:childTnLst>
                                </p:cTn>
                              </p:par>
                              <p:par>
                                <p:cTn id="63" presetID="22" presetClass="entr" presetSubtype="4" fill="hold" grpId="0" nodeType="withEffect">
                                  <p:stCondLst>
                                    <p:cond delay="0"/>
                                  </p:stCondLst>
                                  <p:childTnLst>
                                    <p:set>
                                      <p:cBhvr>
                                        <p:cTn id="64" dur="1" fill="hold">
                                          <p:stCondLst>
                                            <p:cond delay="0"/>
                                          </p:stCondLst>
                                        </p:cTn>
                                        <p:tgtEl>
                                          <p:spTgt spid="6"/>
                                        </p:tgtEl>
                                        <p:attrNameLst>
                                          <p:attrName>style.visibility</p:attrName>
                                        </p:attrNameLst>
                                      </p:cBhvr>
                                      <p:to>
                                        <p:strVal val="visible"/>
                                      </p:to>
                                    </p:set>
                                    <p:animEffect transition="in" filter="wipe(down)">
                                      <p:cBhvr>
                                        <p:cTn id="65" dur="500"/>
                                        <p:tgtEl>
                                          <p:spTgt spid="6"/>
                                        </p:tgtEl>
                                      </p:cBhvr>
                                    </p:animEffect>
                                  </p:childTnLst>
                                </p:cTn>
                              </p:par>
                              <p:par>
                                <p:cTn id="66" presetID="22" presetClass="entr" presetSubtype="4" fill="hold" grpId="0" nodeType="withEffect">
                                  <p:stCondLst>
                                    <p:cond delay="0"/>
                                  </p:stCondLst>
                                  <p:childTnLst>
                                    <p:set>
                                      <p:cBhvr>
                                        <p:cTn id="67" dur="1" fill="hold">
                                          <p:stCondLst>
                                            <p:cond delay="0"/>
                                          </p:stCondLst>
                                        </p:cTn>
                                        <p:tgtEl>
                                          <p:spTgt spid="11296"/>
                                        </p:tgtEl>
                                        <p:attrNameLst>
                                          <p:attrName>style.visibility</p:attrName>
                                        </p:attrNameLst>
                                      </p:cBhvr>
                                      <p:to>
                                        <p:strVal val="visible"/>
                                      </p:to>
                                    </p:set>
                                    <p:animEffect transition="in" filter="wipe(down)">
                                      <p:cBhvr>
                                        <p:cTn id="68" dur="500"/>
                                        <p:tgtEl>
                                          <p:spTgt spid="11296"/>
                                        </p:tgtEl>
                                      </p:cBhvr>
                                    </p:animEffect>
                                  </p:childTnLst>
                                </p:cTn>
                              </p:par>
                              <p:par>
                                <p:cTn id="69" presetID="22" presetClass="entr" presetSubtype="4" fill="hold" grpId="0" nodeType="withEffect">
                                  <p:stCondLst>
                                    <p:cond delay="0"/>
                                  </p:stCondLst>
                                  <p:childTnLst>
                                    <p:set>
                                      <p:cBhvr>
                                        <p:cTn id="70" dur="1" fill="hold">
                                          <p:stCondLst>
                                            <p:cond delay="0"/>
                                          </p:stCondLst>
                                        </p:cTn>
                                        <p:tgtEl>
                                          <p:spTgt spid="11295"/>
                                        </p:tgtEl>
                                        <p:attrNameLst>
                                          <p:attrName>style.visibility</p:attrName>
                                        </p:attrNameLst>
                                      </p:cBhvr>
                                      <p:to>
                                        <p:strVal val="visible"/>
                                      </p:to>
                                    </p:set>
                                    <p:animEffect transition="in" filter="wipe(down)">
                                      <p:cBhvr>
                                        <p:cTn id="71" dur="500"/>
                                        <p:tgtEl>
                                          <p:spTgt spid="1129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7" grpId="0" animBg="1"/>
      <p:bldP spid="11268" grpId="0" animBg="1"/>
      <p:bldP spid="11269" grpId="0" animBg="1"/>
      <p:bldP spid="11270" grpId="0" animBg="1"/>
      <p:bldP spid="11271" grpId="0" animBg="1"/>
      <p:bldP spid="11285" grpId="0" animBg="1"/>
      <p:bldP spid="11286" grpId="0" animBg="1"/>
      <p:bldP spid="11287" grpId="0" animBg="1"/>
      <p:bldP spid="11288" grpId="0" animBg="1"/>
      <p:bldP spid="11295" grpId="0" animBg="1"/>
      <p:bldP spid="11296" grpId="0" animBg="1"/>
      <p:bldP spid="11299" grpId="0" animBg="1"/>
      <p:bldP spid="11300" grpId="0" animBg="1"/>
      <p:bldP spid="28" grpId="0" animBg="1"/>
      <p:bldP spid="3" grpId="0" animBg="1"/>
      <p:bldP spid="4" grpId="0" animBg="1"/>
      <p:bldP spid="5" grpId="0" animBg="1"/>
      <p:bldP spid="6"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2" name="Picture 5">
            <a:extLst>
              <a:ext uri="{FF2B5EF4-FFF2-40B4-BE49-F238E27FC236}">
                <a16:creationId xmlns:a16="http://schemas.microsoft.com/office/drawing/2014/main" id="{065FBAA0-2486-6390-3EC0-C8550998314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63750" y="1052513"/>
            <a:ext cx="8280400" cy="5256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531" name="Slide Number Placeholder 1">
            <a:extLst>
              <a:ext uri="{FF2B5EF4-FFF2-40B4-BE49-F238E27FC236}">
                <a16:creationId xmlns:a16="http://schemas.microsoft.com/office/drawing/2014/main" id="{377D7A28-5180-A7A6-F019-A3BCCDAD8D6A}"/>
              </a:ext>
            </a:extLst>
          </p:cNvPr>
          <p:cNvSpPr>
            <a:spLocks noGrp="1"/>
          </p:cNvSpPr>
          <p:nvPr>
            <p:ph type="sldNum" sz="quarter" idx="11"/>
          </p:nvPr>
        </p:nvSpPr>
        <p:spPr bwMode="auto">
          <a:xfrm>
            <a:off x="3657600" y="6537325"/>
            <a:ext cx="2133600" cy="320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defPPr>
              <a:defRPr lang="en-US"/>
            </a:defPPr>
            <a:lvl1pPr algn="r" rtl="0" eaLnBrk="1" fontAlgn="base" hangingPunct="1">
              <a:spcBef>
                <a:spcPct val="0"/>
              </a:spcBef>
              <a:spcAft>
                <a:spcPct val="0"/>
              </a:spcAft>
              <a:defRPr sz="1400" kern="1200" smtClean="0">
                <a:solidFill>
                  <a:schemeClr val="tx1"/>
                </a:solidFill>
                <a:latin typeface="Arial" panose="020B0604020202020204" pitchFamily="34" charset="0"/>
                <a:ea typeface="+mn-ea"/>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5pPr>
            <a:lvl6pPr marL="2286000" algn="l" defTabSz="914400" rtl="0" eaLnBrk="1" latinLnBrk="0" hangingPunct="1">
              <a:defRPr kern="1200">
                <a:solidFill>
                  <a:schemeClr val="tx1"/>
                </a:solidFill>
                <a:latin typeface="Arial" panose="020B0604020202020204" pitchFamily="34" charset="0"/>
                <a:ea typeface="+mn-ea"/>
                <a:cs typeface="+mn-cs"/>
              </a:defRPr>
            </a:lvl6pPr>
            <a:lvl7pPr marL="2743200" algn="l" defTabSz="914400" rtl="0" eaLnBrk="1" latinLnBrk="0" hangingPunct="1">
              <a:defRPr kern="1200">
                <a:solidFill>
                  <a:schemeClr val="tx1"/>
                </a:solidFill>
                <a:latin typeface="Arial" panose="020B0604020202020204" pitchFamily="34" charset="0"/>
                <a:ea typeface="+mn-ea"/>
                <a:cs typeface="+mn-cs"/>
              </a:defRPr>
            </a:lvl7pPr>
            <a:lvl8pPr marL="3200400" algn="l" defTabSz="914400" rtl="0" eaLnBrk="1" latinLnBrk="0" hangingPunct="1">
              <a:defRPr kern="1200">
                <a:solidFill>
                  <a:schemeClr val="tx1"/>
                </a:solidFill>
                <a:latin typeface="Arial" panose="020B0604020202020204" pitchFamily="34" charset="0"/>
                <a:ea typeface="+mn-ea"/>
                <a:cs typeface="+mn-cs"/>
              </a:defRPr>
            </a:lvl8pPr>
            <a:lvl9pPr marL="3657600" algn="l" defTabSz="914400" rtl="0" eaLnBrk="1" latinLnBrk="0" hangingPunct="1">
              <a:defRPr kern="1200">
                <a:solidFill>
                  <a:schemeClr val="tx1"/>
                </a:solidFill>
                <a:latin typeface="Arial" panose="020B0604020202020204" pitchFamily="34" charset="0"/>
                <a:ea typeface="+mn-ea"/>
                <a:cs typeface="+mn-cs"/>
              </a:defRPr>
            </a:lvl9pPr>
          </a:lstStyle>
          <a:p>
            <a:pPr>
              <a:spcBef>
                <a:spcPct val="0"/>
              </a:spcBef>
              <a:buClrTx/>
              <a:buFontTx/>
              <a:buNone/>
              <a:defRPr/>
            </a:pPr>
            <a:fld id="{901C93C2-BB26-42A4-B5A5-683F57E6FD78}" type="slidenum">
              <a:rPr lang="en-US" altLang="en-US" smtClean="0"/>
              <a:pPr>
                <a:spcBef>
                  <a:spcPct val="0"/>
                </a:spcBef>
                <a:buClrTx/>
                <a:buFontTx/>
                <a:buNone/>
                <a:defRPr/>
              </a:pPr>
              <a:t>11</a:t>
            </a:fld>
            <a:endParaRPr lang="en-US" altLang="en-US" sz="1400"/>
          </a:p>
        </p:txBody>
      </p:sp>
      <p:sp>
        <p:nvSpPr>
          <p:cNvPr id="5" name="AutoShape 92">
            <a:extLst>
              <a:ext uri="{FF2B5EF4-FFF2-40B4-BE49-F238E27FC236}">
                <a16:creationId xmlns:a16="http://schemas.microsoft.com/office/drawing/2014/main" id="{6556FF66-CDC8-38F1-0363-F8507F4AAE2A}"/>
              </a:ext>
            </a:extLst>
          </p:cNvPr>
          <p:cNvSpPr>
            <a:spLocks noChangeArrowheads="1"/>
          </p:cNvSpPr>
          <p:nvPr/>
        </p:nvSpPr>
        <p:spPr bwMode="gray">
          <a:xfrm>
            <a:off x="1944689" y="1092200"/>
            <a:ext cx="3430587" cy="457200"/>
          </a:xfrm>
          <a:prstGeom prst="roundRect">
            <a:avLst>
              <a:gd name="adj" fmla="val 16667"/>
            </a:avLst>
          </a:prstGeom>
          <a:noFill/>
          <a:ln>
            <a:noFill/>
          </a:ln>
          <a:effectLst/>
        </p:spPr>
        <p:txBody>
          <a:bodyPr anchor="ctr"/>
          <a:lstStyle/>
          <a:p>
            <a:pPr>
              <a:defRPr/>
            </a:pPr>
            <a:r>
              <a:rPr lang="en-US" altLang="en-US" sz="2400" b="1" dirty="0">
                <a:solidFill>
                  <a:srgbClr val="FF0000"/>
                </a:solidFill>
                <a:latin typeface="Times New Roman" panose="02020603050405020304" pitchFamily="18" charset="0"/>
                <a:ea typeface="+mj-ea"/>
                <a:cs typeface="Times New Roman" panose="02020603050405020304" pitchFamily="18" charset="0"/>
              </a:rPr>
              <a:t>Quan </a:t>
            </a:r>
            <a:r>
              <a:rPr lang="en-US" altLang="en-US" sz="2400" b="1" dirty="0" err="1">
                <a:solidFill>
                  <a:srgbClr val="FF0000"/>
                </a:solidFill>
                <a:latin typeface="Times New Roman" panose="02020603050405020304" pitchFamily="18" charset="0"/>
                <a:ea typeface="+mj-ea"/>
                <a:cs typeface="Times New Roman" panose="02020603050405020304" pitchFamily="18" charset="0"/>
              </a:rPr>
              <a:t>hệ</a:t>
            </a:r>
            <a:r>
              <a:rPr lang="en-US" altLang="en-US" sz="2400" b="1" dirty="0">
                <a:solidFill>
                  <a:srgbClr val="FF0000"/>
                </a:solidFill>
                <a:latin typeface="Times New Roman" panose="02020603050405020304" pitchFamily="18" charset="0"/>
                <a:ea typeface="+mj-ea"/>
                <a:cs typeface="Times New Roman" panose="02020603050405020304" pitchFamily="18" charset="0"/>
              </a:rPr>
              <a:t> </a:t>
            </a:r>
            <a:r>
              <a:rPr lang="en-US" altLang="en-US" sz="2400" b="1" dirty="0" err="1">
                <a:solidFill>
                  <a:srgbClr val="FF0000"/>
                </a:solidFill>
                <a:latin typeface="Times New Roman" panose="02020603050405020304" pitchFamily="18" charset="0"/>
                <a:ea typeface="+mj-ea"/>
                <a:cs typeface="Times New Roman" panose="02020603050405020304" pitchFamily="18" charset="0"/>
              </a:rPr>
              <a:t>sản</a:t>
            </a:r>
            <a:r>
              <a:rPr lang="en-US" altLang="en-US" sz="2400" b="1" dirty="0">
                <a:solidFill>
                  <a:srgbClr val="FF0000"/>
                </a:solidFill>
                <a:latin typeface="Times New Roman" panose="02020603050405020304" pitchFamily="18" charset="0"/>
                <a:ea typeface="+mj-ea"/>
                <a:cs typeface="Times New Roman" panose="02020603050405020304" pitchFamily="18" charset="0"/>
              </a:rPr>
              <a:t> </a:t>
            </a:r>
            <a:r>
              <a:rPr lang="en-US" altLang="en-US" sz="2400" b="1" dirty="0" err="1">
                <a:solidFill>
                  <a:srgbClr val="FF0000"/>
                </a:solidFill>
                <a:latin typeface="Times New Roman" panose="02020603050405020304" pitchFamily="18" charset="0"/>
                <a:ea typeface="+mj-ea"/>
                <a:cs typeface="Times New Roman" panose="02020603050405020304" pitchFamily="18" charset="0"/>
              </a:rPr>
              <a:t>xuất</a:t>
            </a:r>
            <a:endParaRPr lang="en-US" altLang="en-US" sz="2400" b="1" dirty="0">
              <a:solidFill>
                <a:srgbClr val="FF0000"/>
              </a:solidFill>
              <a:latin typeface="Times New Roman" panose="02020603050405020304" pitchFamily="18" charset="0"/>
              <a:ea typeface="+mj-ea"/>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nodeType="withGroup">
                            <p:stCondLst>
                              <p:cond delay="0"/>
                            </p:stCondLst>
                            <p:childTnLst>
                              <p:par>
                                <p:cTn id="12" presetID="2" presetClass="entr" presetSubtype="4" fill="hold" nodeType="clickEffect">
                                  <p:stCondLst>
                                    <p:cond delay="0"/>
                                  </p:stCondLst>
                                  <p:childTnLst>
                                    <p:set>
                                      <p:cBhvr>
                                        <p:cTn id="13" dur="1" fill="hold">
                                          <p:stCondLst>
                                            <p:cond delay="0"/>
                                          </p:stCondLst>
                                        </p:cTn>
                                        <p:tgtEl>
                                          <p:spTgt spid="25602"/>
                                        </p:tgtEl>
                                        <p:attrNameLst>
                                          <p:attrName>style.visibility</p:attrName>
                                        </p:attrNameLst>
                                      </p:cBhvr>
                                      <p:to>
                                        <p:strVal val="visible"/>
                                      </p:to>
                                    </p:set>
                                    <p:anim calcmode="lin" valueType="num">
                                      <p:cBhvr additive="base">
                                        <p:cTn id="14" dur="500" fill="hold"/>
                                        <p:tgtEl>
                                          <p:spTgt spid="25602"/>
                                        </p:tgtEl>
                                        <p:attrNameLst>
                                          <p:attrName>ppt_x</p:attrName>
                                        </p:attrNameLst>
                                      </p:cBhvr>
                                      <p:tavLst>
                                        <p:tav tm="0">
                                          <p:val>
                                            <p:strVal val="#ppt_x"/>
                                          </p:val>
                                        </p:tav>
                                        <p:tav tm="100000">
                                          <p:val>
                                            <p:strVal val="#ppt_x"/>
                                          </p:val>
                                        </p:tav>
                                      </p:tavLst>
                                    </p:anim>
                                    <p:anim calcmode="lin" valueType="num">
                                      <p:cBhvr additive="base">
                                        <p:cTn id="15" dur="500" fill="hold"/>
                                        <p:tgtEl>
                                          <p:spTgt spid="2560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DD608842-50EC-D44D-AB12-E49FDF1F6D19}"/>
              </a:ext>
            </a:extLst>
          </p:cNvPr>
          <p:cNvSpPr>
            <a:spLocks noGrp="1"/>
          </p:cNvSpPr>
          <p:nvPr>
            <p:ph type="sldNum" sz="quarter" idx="11"/>
          </p:nvPr>
        </p:nvSpPr>
        <p:spPr bwMode="auto">
          <a:xfrm>
            <a:off x="3657600" y="6537325"/>
            <a:ext cx="2133600" cy="320675"/>
          </a:xfrm>
          <a:prstGeom prst="rect">
            <a:avLst/>
          </a:prstGeom>
          <a:noFill/>
          <a:ln>
            <a:noFill/>
          </a:ln>
          <a:effectLst/>
        </p:spPr>
        <p:txBody>
          <a:bodyPr vert="horz" wrap="square" lIns="91440" tIns="45720" rIns="91440" bIns="45720" numCol="1" anchor="t" anchorCtr="0" compatLnSpc="1">
            <a:prstTxWarp prst="textNoShape">
              <a:avLst/>
            </a:prstTxWarp>
          </a:bodyPr>
          <a:lstStyle>
            <a:defPPr>
              <a:defRPr lang="en-US"/>
            </a:defPPr>
            <a:lvl1pPr algn="r" rtl="0" eaLnBrk="1" fontAlgn="base" hangingPunct="1">
              <a:spcBef>
                <a:spcPct val="0"/>
              </a:spcBef>
              <a:spcAft>
                <a:spcPct val="0"/>
              </a:spcAft>
              <a:defRPr sz="1400" kern="1200" smtClean="0">
                <a:solidFill>
                  <a:schemeClr val="tx1"/>
                </a:solidFill>
                <a:latin typeface="Arial" panose="020B0604020202020204" pitchFamily="34" charset="0"/>
                <a:ea typeface="+mn-ea"/>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5pPr>
            <a:lvl6pPr marL="2286000" algn="l" defTabSz="914400" rtl="0" eaLnBrk="1" latinLnBrk="0" hangingPunct="1">
              <a:defRPr kern="1200">
                <a:solidFill>
                  <a:schemeClr val="tx1"/>
                </a:solidFill>
                <a:latin typeface="Arial" panose="020B0604020202020204" pitchFamily="34" charset="0"/>
                <a:ea typeface="+mn-ea"/>
                <a:cs typeface="+mn-cs"/>
              </a:defRPr>
            </a:lvl6pPr>
            <a:lvl7pPr marL="2743200" algn="l" defTabSz="914400" rtl="0" eaLnBrk="1" latinLnBrk="0" hangingPunct="1">
              <a:defRPr kern="1200">
                <a:solidFill>
                  <a:schemeClr val="tx1"/>
                </a:solidFill>
                <a:latin typeface="Arial" panose="020B0604020202020204" pitchFamily="34" charset="0"/>
                <a:ea typeface="+mn-ea"/>
                <a:cs typeface="+mn-cs"/>
              </a:defRPr>
            </a:lvl7pPr>
            <a:lvl8pPr marL="3200400" algn="l" defTabSz="914400" rtl="0" eaLnBrk="1" latinLnBrk="0" hangingPunct="1">
              <a:defRPr kern="1200">
                <a:solidFill>
                  <a:schemeClr val="tx1"/>
                </a:solidFill>
                <a:latin typeface="Arial" panose="020B0604020202020204" pitchFamily="34" charset="0"/>
                <a:ea typeface="+mn-ea"/>
                <a:cs typeface="+mn-cs"/>
              </a:defRPr>
            </a:lvl8pPr>
            <a:lvl9pPr marL="3657600" algn="l" defTabSz="914400" rtl="0" eaLnBrk="1" latinLnBrk="0" hangingPunct="1">
              <a:defRPr kern="1200">
                <a:solidFill>
                  <a:schemeClr val="tx1"/>
                </a:solidFill>
                <a:latin typeface="Arial" panose="020B0604020202020204" pitchFamily="34" charset="0"/>
                <a:ea typeface="+mn-ea"/>
                <a:cs typeface="+mn-cs"/>
              </a:defRPr>
            </a:lvl9pPr>
          </a:lstStyle>
          <a:p>
            <a:pPr>
              <a:spcBef>
                <a:spcPct val="0"/>
              </a:spcBef>
              <a:buClrTx/>
              <a:buFontTx/>
              <a:buNone/>
              <a:defRPr/>
            </a:pPr>
            <a:fld id="{901C93C2-BB26-42A4-B5A5-683F57E6FD78}" type="slidenum">
              <a:rPr lang="en-US" altLang="en-US" smtClean="0"/>
              <a:pPr>
                <a:spcBef>
                  <a:spcPct val="0"/>
                </a:spcBef>
                <a:buClrTx/>
                <a:buFontTx/>
                <a:buNone/>
                <a:defRPr/>
              </a:pPr>
              <a:t>12</a:t>
            </a:fld>
            <a:endParaRPr lang="en-US" altLang="en-US" sz="900">
              <a:solidFill>
                <a:schemeClr val="bg1"/>
              </a:solidFill>
            </a:endParaRPr>
          </a:p>
        </p:txBody>
      </p:sp>
      <p:sp>
        <p:nvSpPr>
          <p:cNvPr id="5" name="Rectangle 3">
            <a:extLst>
              <a:ext uri="{FF2B5EF4-FFF2-40B4-BE49-F238E27FC236}">
                <a16:creationId xmlns:a16="http://schemas.microsoft.com/office/drawing/2014/main" id="{15C7EBDB-F874-329F-2C29-C2BF3FA87E59}"/>
              </a:ext>
            </a:extLst>
          </p:cNvPr>
          <p:cNvSpPr>
            <a:spLocks noChangeArrowheads="1"/>
          </p:cNvSpPr>
          <p:nvPr/>
        </p:nvSpPr>
        <p:spPr bwMode="auto">
          <a:xfrm>
            <a:off x="2080591" y="2027630"/>
            <a:ext cx="1484934" cy="3261922"/>
          </a:xfrm>
          <a:prstGeom prst="rect">
            <a:avLst/>
          </a:prstGeom>
          <a:solidFill>
            <a:schemeClr val="bg2">
              <a:lumMod val="50000"/>
            </a:schemeClr>
          </a:solidFill>
          <a:ln w="9525">
            <a:solidFill>
              <a:srgbClr val="00FF00"/>
            </a:solidFill>
            <a:miter lim="800000"/>
            <a:headEnd/>
            <a:tailEnd/>
          </a:ln>
          <a:effectLst/>
        </p:spPr>
        <p:txBody>
          <a:bodyPr wrap="none" anchor="ct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algn="ctr" eaLnBrk="1" hangingPunct="1">
              <a:spcBef>
                <a:spcPct val="0"/>
              </a:spcBef>
              <a:buFontTx/>
              <a:buNone/>
              <a:defRPr/>
            </a:pPr>
            <a:r>
              <a:rPr lang="en-US" altLang="en-US" sz="1600" b="1" dirty="0">
                <a:solidFill>
                  <a:schemeClr val="bg1"/>
                </a:solidFill>
              </a:rPr>
              <a:t> </a:t>
            </a:r>
          </a:p>
          <a:p>
            <a:pPr algn="ctr" eaLnBrk="1" hangingPunct="1">
              <a:spcBef>
                <a:spcPct val="0"/>
              </a:spcBef>
              <a:buFontTx/>
              <a:buNone/>
              <a:defRPr/>
            </a:pPr>
            <a:r>
              <a:rPr lang="en-US" altLang="en-US" sz="1600" b="1" dirty="0">
                <a:solidFill>
                  <a:schemeClr val="bg1"/>
                </a:solidFill>
              </a:rPr>
              <a:t>QUAN</a:t>
            </a:r>
          </a:p>
          <a:p>
            <a:pPr algn="ctr" eaLnBrk="1" hangingPunct="1">
              <a:spcBef>
                <a:spcPct val="0"/>
              </a:spcBef>
              <a:buFontTx/>
              <a:buNone/>
              <a:defRPr/>
            </a:pPr>
            <a:r>
              <a:rPr lang="en-US" altLang="en-US" sz="1600" b="1" dirty="0">
                <a:solidFill>
                  <a:schemeClr val="bg1"/>
                </a:solidFill>
              </a:rPr>
              <a:t>HỆ </a:t>
            </a:r>
          </a:p>
          <a:p>
            <a:pPr algn="ctr" eaLnBrk="1" hangingPunct="1">
              <a:spcBef>
                <a:spcPct val="0"/>
              </a:spcBef>
              <a:buFontTx/>
              <a:buNone/>
              <a:defRPr/>
            </a:pPr>
            <a:r>
              <a:rPr lang="en-US" altLang="en-US" sz="1600" b="1" dirty="0">
                <a:solidFill>
                  <a:schemeClr val="bg1"/>
                </a:solidFill>
              </a:rPr>
              <a:t>SẢN </a:t>
            </a:r>
          </a:p>
          <a:p>
            <a:pPr algn="ctr" eaLnBrk="1" hangingPunct="1">
              <a:spcBef>
                <a:spcPct val="0"/>
              </a:spcBef>
              <a:buFontTx/>
              <a:buNone/>
              <a:defRPr/>
            </a:pPr>
            <a:r>
              <a:rPr lang="en-US" altLang="en-US" sz="1600" b="1" dirty="0">
                <a:solidFill>
                  <a:schemeClr val="bg1"/>
                </a:solidFill>
              </a:rPr>
              <a:t>XUẤT</a:t>
            </a:r>
          </a:p>
        </p:txBody>
      </p:sp>
      <p:sp>
        <p:nvSpPr>
          <p:cNvPr id="6" name="Rectangle 4">
            <a:extLst>
              <a:ext uri="{FF2B5EF4-FFF2-40B4-BE49-F238E27FC236}">
                <a16:creationId xmlns:a16="http://schemas.microsoft.com/office/drawing/2014/main" id="{CD0B72BD-6592-9E45-A500-6139E29030F3}"/>
              </a:ext>
            </a:extLst>
          </p:cNvPr>
          <p:cNvSpPr>
            <a:spLocks noChangeArrowheads="1"/>
          </p:cNvSpPr>
          <p:nvPr/>
        </p:nvSpPr>
        <p:spPr bwMode="auto">
          <a:xfrm>
            <a:off x="5053014" y="1816100"/>
            <a:ext cx="1044575" cy="939800"/>
          </a:xfrm>
          <a:prstGeom prst="rect">
            <a:avLst/>
          </a:prstGeom>
          <a:solidFill>
            <a:schemeClr val="tx2">
              <a:lumMod val="65000"/>
              <a:lumOff val="35000"/>
            </a:schemeClr>
          </a:solidFill>
          <a:ln w="9525">
            <a:solidFill>
              <a:schemeClr val="tx1"/>
            </a:solidFill>
            <a:miter lim="800000"/>
            <a:headEnd/>
            <a:tailEnd/>
          </a:ln>
          <a:effectLst/>
        </p:spPr>
        <p:txBody>
          <a:bodyPr wrap="none" anchor="ctr"/>
          <a:lstStyle/>
          <a:p>
            <a:pPr algn="ctr" eaLnBrk="1" hangingPunct="1">
              <a:defRPr/>
            </a:pPr>
            <a:r>
              <a:rPr lang="en-US" altLang="en-US" sz="1100" b="1" dirty="0">
                <a:solidFill>
                  <a:schemeClr val="bg1"/>
                </a:solidFill>
                <a:cs typeface="Arial" panose="020B0604020202020204" pitchFamily="34" charset="0"/>
              </a:rPr>
              <a:t>QUAN HỆ </a:t>
            </a:r>
          </a:p>
          <a:p>
            <a:pPr algn="ctr" eaLnBrk="1" hangingPunct="1">
              <a:defRPr/>
            </a:pPr>
            <a:r>
              <a:rPr lang="en-US" altLang="en-US" sz="1100" b="1" dirty="0">
                <a:solidFill>
                  <a:schemeClr val="bg1"/>
                </a:solidFill>
                <a:cs typeface="Arial" panose="020B0604020202020204" pitchFamily="34" charset="0"/>
              </a:rPr>
              <a:t>SỞ HỮU </a:t>
            </a:r>
          </a:p>
          <a:p>
            <a:pPr algn="ctr" eaLnBrk="1" hangingPunct="1">
              <a:defRPr/>
            </a:pPr>
            <a:r>
              <a:rPr lang="en-US" altLang="en-US" sz="1100" b="1" dirty="0">
                <a:solidFill>
                  <a:schemeClr val="bg1"/>
                </a:solidFill>
                <a:cs typeface="Arial" panose="020B0604020202020204" pitchFamily="34" charset="0"/>
              </a:rPr>
              <a:t>TƯ </a:t>
            </a:r>
            <a:r>
              <a:rPr lang="en-US" altLang="en-US" sz="1100" b="1" dirty="0" err="1">
                <a:solidFill>
                  <a:schemeClr val="bg1"/>
                </a:solidFill>
                <a:cs typeface="Arial" panose="020B0604020202020204" pitchFamily="34" charset="0"/>
              </a:rPr>
              <a:t>LiỆU</a:t>
            </a:r>
            <a:r>
              <a:rPr lang="en-US" altLang="en-US" sz="1100" b="1" dirty="0">
                <a:solidFill>
                  <a:schemeClr val="bg1"/>
                </a:solidFill>
                <a:cs typeface="Arial" panose="020B0604020202020204" pitchFamily="34" charset="0"/>
              </a:rPr>
              <a:t> </a:t>
            </a:r>
          </a:p>
          <a:p>
            <a:pPr algn="ctr" eaLnBrk="1" hangingPunct="1">
              <a:defRPr/>
            </a:pPr>
            <a:r>
              <a:rPr lang="en-US" altLang="en-US" sz="1100" b="1" dirty="0">
                <a:solidFill>
                  <a:schemeClr val="bg1"/>
                </a:solidFill>
                <a:cs typeface="Arial" panose="020B0604020202020204" pitchFamily="34" charset="0"/>
              </a:rPr>
              <a:t>SẢN XUẤT</a:t>
            </a:r>
          </a:p>
        </p:txBody>
      </p:sp>
      <p:sp>
        <p:nvSpPr>
          <p:cNvPr id="7" name="Rectangle 5">
            <a:extLst>
              <a:ext uri="{FF2B5EF4-FFF2-40B4-BE49-F238E27FC236}">
                <a16:creationId xmlns:a16="http://schemas.microsoft.com/office/drawing/2014/main" id="{314CA4A2-7944-ECBD-8773-6A30B6D8B372}"/>
              </a:ext>
            </a:extLst>
          </p:cNvPr>
          <p:cNvSpPr>
            <a:spLocks noChangeArrowheads="1"/>
          </p:cNvSpPr>
          <p:nvPr/>
        </p:nvSpPr>
        <p:spPr bwMode="auto">
          <a:xfrm>
            <a:off x="5053014" y="3124200"/>
            <a:ext cx="1044575" cy="939800"/>
          </a:xfrm>
          <a:prstGeom prst="rect">
            <a:avLst/>
          </a:prstGeom>
          <a:solidFill>
            <a:schemeClr val="tx2">
              <a:lumMod val="65000"/>
              <a:lumOff val="35000"/>
            </a:schemeClr>
          </a:solidFill>
          <a:ln w="9525">
            <a:solidFill>
              <a:schemeClr val="tx1"/>
            </a:solidFill>
            <a:miter lim="800000"/>
            <a:headEnd/>
            <a:tailEnd/>
          </a:ln>
          <a:effectLst/>
        </p:spPr>
        <p:txBody>
          <a:bodyPr wrap="none" anchor="ct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algn="ctr" eaLnBrk="1" hangingPunct="1">
              <a:spcBef>
                <a:spcPct val="0"/>
              </a:spcBef>
              <a:buFontTx/>
              <a:buNone/>
              <a:defRPr/>
            </a:pPr>
            <a:r>
              <a:rPr lang="en-US" altLang="en-US" sz="1100" b="1">
                <a:solidFill>
                  <a:schemeClr val="bg1"/>
                </a:solidFill>
              </a:rPr>
              <a:t>QUAN HỆ </a:t>
            </a:r>
          </a:p>
          <a:p>
            <a:pPr algn="ctr" eaLnBrk="1" hangingPunct="1">
              <a:spcBef>
                <a:spcPct val="0"/>
              </a:spcBef>
              <a:buFontTx/>
              <a:buNone/>
              <a:defRPr/>
            </a:pPr>
            <a:r>
              <a:rPr lang="en-US" altLang="en-US" sz="1100" b="1">
                <a:solidFill>
                  <a:schemeClr val="bg1"/>
                </a:solidFill>
              </a:rPr>
              <a:t>TỔ CHỨC </a:t>
            </a:r>
          </a:p>
          <a:p>
            <a:pPr algn="ctr" eaLnBrk="1" hangingPunct="1">
              <a:spcBef>
                <a:spcPct val="0"/>
              </a:spcBef>
              <a:buFontTx/>
              <a:buNone/>
              <a:defRPr/>
            </a:pPr>
            <a:r>
              <a:rPr lang="en-US" altLang="en-US" sz="1100" b="1">
                <a:solidFill>
                  <a:schemeClr val="bg1"/>
                </a:solidFill>
              </a:rPr>
              <a:t>QUẢN LÝ </a:t>
            </a:r>
          </a:p>
          <a:p>
            <a:pPr algn="ctr" eaLnBrk="1" hangingPunct="1">
              <a:spcBef>
                <a:spcPct val="0"/>
              </a:spcBef>
              <a:buFontTx/>
              <a:buNone/>
              <a:defRPr/>
            </a:pPr>
            <a:r>
              <a:rPr lang="en-US" altLang="en-US" sz="1100" b="1">
                <a:solidFill>
                  <a:schemeClr val="bg1"/>
                </a:solidFill>
              </a:rPr>
              <a:t>SẢN XUẤT</a:t>
            </a:r>
          </a:p>
        </p:txBody>
      </p:sp>
      <p:sp>
        <p:nvSpPr>
          <p:cNvPr id="8" name="Rectangle 6">
            <a:extLst>
              <a:ext uri="{FF2B5EF4-FFF2-40B4-BE49-F238E27FC236}">
                <a16:creationId xmlns:a16="http://schemas.microsoft.com/office/drawing/2014/main" id="{B76E5794-1B73-58C4-84A2-CC867A34FA60}"/>
              </a:ext>
            </a:extLst>
          </p:cNvPr>
          <p:cNvSpPr>
            <a:spLocks noChangeArrowheads="1"/>
          </p:cNvSpPr>
          <p:nvPr/>
        </p:nvSpPr>
        <p:spPr bwMode="auto">
          <a:xfrm>
            <a:off x="4968876" y="4438650"/>
            <a:ext cx="1128713" cy="1011238"/>
          </a:xfrm>
          <a:prstGeom prst="rect">
            <a:avLst/>
          </a:prstGeom>
          <a:solidFill>
            <a:schemeClr val="tx2">
              <a:lumMod val="65000"/>
              <a:lumOff val="35000"/>
            </a:schemeClr>
          </a:solidFill>
          <a:ln w="9525">
            <a:solidFill>
              <a:schemeClr val="tx1"/>
            </a:solidFill>
            <a:miter lim="800000"/>
            <a:headEnd/>
            <a:tailEnd/>
          </a:ln>
          <a:effectLst/>
        </p:spPr>
        <p:txBody>
          <a:bodyPr wrap="none" anchor="ct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algn="ctr" eaLnBrk="1" hangingPunct="1">
              <a:spcBef>
                <a:spcPct val="0"/>
              </a:spcBef>
              <a:buFontTx/>
              <a:buNone/>
              <a:defRPr/>
            </a:pPr>
            <a:r>
              <a:rPr lang="en-US" altLang="en-US" sz="1100" b="1">
                <a:solidFill>
                  <a:schemeClr val="bg1"/>
                </a:solidFill>
              </a:rPr>
              <a:t>QUAN HỆ </a:t>
            </a:r>
          </a:p>
          <a:p>
            <a:pPr algn="ctr" eaLnBrk="1" hangingPunct="1">
              <a:spcBef>
                <a:spcPct val="0"/>
              </a:spcBef>
              <a:buFontTx/>
              <a:buNone/>
              <a:defRPr/>
            </a:pPr>
            <a:r>
              <a:rPr lang="en-US" altLang="en-US" sz="1100" b="1">
                <a:solidFill>
                  <a:schemeClr val="bg1"/>
                </a:solidFill>
              </a:rPr>
              <a:t>PHÂN PHỐI </a:t>
            </a:r>
          </a:p>
          <a:p>
            <a:pPr algn="ctr" eaLnBrk="1" hangingPunct="1">
              <a:spcBef>
                <a:spcPct val="0"/>
              </a:spcBef>
              <a:buFontTx/>
              <a:buNone/>
              <a:defRPr/>
            </a:pPr>
            <a:r>
              <a:rPr lang="en-US" altLang="en-US" sz="1100" b="1">
                <a:solidFill>
                  <a:schemeClr val="bg1"/>
                </a:solidFill>
              </a:rPr>
              <a:t>SẢN PHẨM </a:t>
            </a:r>
          </a:p>
          <a:p>
            <a:pPr algn="ctr" eaLnBrk="1" hangingPunct="1">
              <a:spcBef>
                <a:spcPct val="0"/>
              </a:spcBef>
              <a:buFontTx/>
              <a:buNone/>
              <a:defRPr/>
            </a:pPr>
            <a:r>
              <a:rPr lang="en-US" altLang="en-US" sz="1100" b="1">
                <a:solidFill>
                  <a:schemeClr val="bg1"/>
                </a:solidFill>
              </a:rPr>
              <a:t>LÀM RA</a:t>
            </a:r>
          </a:p>
        </p:txBody>
      </p:sp>
      <p:sp>
        <p:nvSpPr>
          <p:cNvPr id="9" name="Line 7">
            <a:extLst>
              <a:ext uri="{FF2B5EF4-FFF2-40B4-BE49-F238E27FC236}">
                <a16:creationId xmlns:a16="http://schemas.microsoft.com/office/drawing/2014/main" id="{4EDB3615-43C0-26DF-415F-0003494C22EE}"/>
              </a:ext>
            </a:extLst>
          </p:cNvPr>
          <p:cNvSpPr>
            <a:spLocks noChangeShapeType="1"/>
          </p:cNvSpPr>
          <p:nvPr/>
        </p:nvSpPr>
        <p:spPr bwMode="auto">
          <a:xfrm>
            <a:off x="3554413" y="3632200"/>
            <a:ext cx="876300" cy="0"/>
          </a:xfrm>
          <a:prstGeom prst="line">
            <a:avLst/>
          </a:prstGeom>
          <a:noFill/>
          <a:ln w="57150">
            <a:solidFill>
              <a:schemeClr val="tx1"/>
            </a:solidFill>
            <a:round/>
            <a:headEnd/>
            <a:tailEnd type="triangle" w="med" len="med"/>
          </a:ln>
          <a:effectLst/>
        </p:spPr>
        <p:txBody>
          <a:bodyPr/>
          <a:lstStyle/>
          <a:p>
            <a:pPr>
              <a:defRPr/>
            </a:pPr>
            <a:endParaRPr lang="en-US" sz="1050">
              <a:solidFill>
                <a:schemeClr val="bg1"/>
              </a:solidFill>
            </a:endParaRPr>
          </a:p>
        </p:txBody>
      </p:sp>
      <p:sp>
        <p:nvSpPr>
          <p:cNvPr id="10" name="Line 8">
            <a:extLst>
              <a:ext uri="{FF2B5EF4-FFF2-40B4-BE49-F238E27FC236}">
                <a16:creationId xmlns:a16="http://schemas.microsoft.com/office/drawing/2014/main" id="{AA8D56E5-A979-68AF-4F12-2A69A3595CED}"/>
              </a:ext>
            </a:extLst>
          </p:cNvPr>
          <p:cNvSpPr>
            <a:spLocks noChangeShapeType="1"/>
          </p:cNvSpPr>
          <p:nvPr/>
        </p:nvSpPr>
        <p:spPr bwMode="auto">
          <a:xfrm>
            <a:off x="3565526" y="4924425"/>
            <a:ext cx="841375" cy="20638"/>
          </a:xfrm>
          <a:prstGeom prst="line">
            <a:avLst/>
          </a:prstGeom>
          <a:noFill/>
          <a:ln w="57150">
            <a:solidFill>
              <a:schemeClr val="tx1"/>
            </a:solidFill>
            <a:round/>
            <a:headEnd/>
            <a:tailEnd type="triangle" w="med" len="med"/>
          </a:ln>
          <a:effectLst/>
        </p:spPr>
        <p:txBody>
          <a:bodyPr/>
          <a:lstStyle/>
          <a:p>
            <a:pPr>
              <a:defRPr/>
            </a:pPr>
            <a:endParaRPr lang="en-US" sz="1050">
              <a:solidFill>
                <a:schemeClr val="bg1"/>
              </a:solidFill>
            </a:endParaRPr>
          </a:p>
        </p:txBody>
      </p:sp>
      <p:sp>
        <p:nvSpPr>
          <p:cNvPr id="11" name="Line 9">
            <a:extLst>
              <a:ext uri="{FF2B5EF4-FFF2-40B4-BE49-F238E27FC236}">
                <a16:creationId xmlns:a16="http://schemas.microsoft.com/office/drawing/2014/main" id="{9572A8CC-190C-54F0-DA6D-654847AD6986}"/>
              </a:ext>
            </a:extLst>
          </p:cNvPr>
          <p:cNvSpPr>
            <a:spLocks noChangeShapeType="1"/>
          </p:cNvSpPr>
          <p:nvPr/>
        </p:nvSpPr>
        <p:spPr bwMode="auto">
          <a:xfrm>
            <a:off x="3556001" y="2349500"/>
            <a:ext cx="900113" cy="20638"/>
          </a:xfrm>
          <a:prstGeom prst="line">
            <a:avLst/>
          </a:prstGeom>
          <a:noFill/>
          <a:ln w="57150">
            <a:solidFill>
              <a:schemeClr val="tx1"/>
            </a:solidFill>
            <a:round/>
            <a:headEnd/>
            <a:tailEnd type="triangle" w="med" len="med"/>
          </a:ln>
          <a:effectLst/>
        </p:spPr>
        <p:txBody>
          <a:bodyPr/>
          <a:lstStyle/>
          <a:p>
            <a:pPr>
              <a:defRPr/>
            </a:pPr>
            <a:endParaRPr lang="en-US" sz="1050">
              <a:solidFill>
                <a:schemeClr val="bg1"/>
              </a:solidFill>
            </a:endParaRPr>
          </a:p>
        </p:txBody>
      </p:sp>
      <p:sp>
        <p:nvSpPr>
          <p:cNvPr id="12" name="Oval 11">
            <a:extLst>
              <a:ext uri="{FF2B5EF4-FFF2-40B4-BE49-F238E27FC236}">
                <a16:creationId xmlns:a16="http://schemas.microsoft.com/office/drawing/2014/main" id="{12FAEA41-C84A-882B-6811-350161973F5C}"/>
              </a:ext>
            </a:extLst>
          </p:cNvPr>
          <p:cNvSpPr>
            <a:spLocks noChangeArrowheads="1"/>
          </p:cNvSpPr>
          <p:nvPr/>
        </p:nvSpPr>
        <p:spPr bwMode="auto">
          <a:xfrm>
            <a:off x="6891339" y="3125789"/>
            <a:ext cx="2333625" cy="1011237"/>
          </a:xfrm>
          <a:prstGeom prst="ellipse">
            <a:avLst/>
          </a:prstGeom>
          <a:solidFill>
            <a:schemeClr val="tx2">
              <a:lumMod val="50000"/>
              <a:lumOff val="50000"/>
            </a:schemeClr>
          </a:solidFill>
          <a:ln w="9525">
            <a:solidFill>
              <a:schemeClr val="tx1"/>
            </a:solidFill>
            <a:round/>
            <a:headEnd/>
            <a:tailEnd/>
          </a:ln>
          <a:effectLst/>
        </p:spPr>
        <p:txBody>
          <a:bodyPr wrap="none" anchor="ct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algn="ctr">
              <a:spcBef>
                <a:spcPct val="0"/>
              </a:spcBef>
              <a:buFontTx/>
              <a:buNone/>
              <a:defRPr/>
            </a:pPr>
            <a:endParaRPr lang="en-US" altLang="en-US" sz="1200" b="1" dirty="0">
              <a:solidFill>
                <a:schemeClr val="bg1"/>
              </a:solidFill>
            </a:endParaRPr>
          </a:p>
          <a:p>
            <a:pPr algn="ctr">
              <a:spcBef>
                <a:spcPct val="0"/>
              </a:spcBef>
              <a:buFontTx/>
              <a:buNone/>
              <a:defRPr/>
            </a:pPr>
            <a:r>
              <a:rPr lang="en-US" altLang="en-US" sz="1100" b="1" dirty="0">
                <a:solidFill>
                  <a:schemeClr val="bg1"/>
                </a:solidFill>
              </a:rPr>
              <a:t>TÁC ĐỘNG TRỰC </a:t>
            </a:r>
            <a:r>
              <a:rPr lang="en-US" altLang="en-US" sz="1100" b="1" dirty="0" err="1">
                <a:solidFill>
                  <a:schemeClr val="bg1"/>
                </a:solidFill>
              </a:rPr>
              <a:t>TiẾP</a:t>
            </a:r>
            <a:r>
              <a:rPr lang="en-US" altLang="en-US" sz="1100" b="1" dirty="0">
                <a:solidFill>
                  <a:schemeClr val="bg1"/>
                </a:solidFill>
              </a:rPr>
              <a:t> VÀO </a:t>
            </a:r>
          </a:p>
          <a:p>
            <a:pPr algn="ctr">
              <a:spcBef>
                <a:spcPct val="0"/>
              </a:spcBef>
              <a:buFontTx/>
              <a:buNone/>
              <a:defRPr/>
            </a:pPr>
            <a:r>
              <a:rPr lang="en-US" altLang="en-US" sz="1100" b="1" dirty="0">
                <a:solidFill>
                  <a:schemeClr val="bg1"/>
                </a:solidFill>
              </a:rPr>
              <a:t>SẢN XUẤT, LÀM PHÁT TRIỂN</a:t>
            </a:r>
          </a:p>
          <a:p>
            <a:pPr algn="ctr">
              <a:spcBef>
                <a:spcPct val="0"/>
              </a:spcBef>
              <a:buFontTx/>
              <a:buNone/>
              <a:defRPr/>
            </a:pPr>
            <a:r>
              <a:rPr lang="en-US" altLang="en-US" sz="1100" b="1" dirty="0">
                <a:solidFill>
                  <a:schemeClr val="bg1"/>
                </a:solidFill>
              </a:rPr>
              <a:t>HOẶC KÌM HÃM QUÁ TRÌNH</a:t>
            </a:r>
          </a:p>
          <a:p>
            <a:pPr algn="ctr">
              <a:spcBef>
                <a:spcPct val="0"/>
              </a:spcBef>
              <a:buFontTx/>
              <a:buNone/>
              <a:defRPr/>
            </a:pPr>
            <a:r>
              <a:rPr lang="en-US" altLang="en-US" sz="1100" b="1" dirty="0">
                <a:solidFill>
                  <a:schemeClr val="bg1"/>
                </a:solidFill>
              </a:rPr>
              <a:t>SẢN XUẤT</a:t>
            </a:r>
          </a:p>
        </p:txBody>
      </p:sp>
      <p:sp>
        <p:nvSpPr>
          <p:cNvPr id="13" name="Oval 12">
            <a:extLst>
              <a:ext uri="{FF2B5EF4-FFF2-40B4-BE49-F238E27FC236}">
                <a16:creationId xmlns:a16="http://schemas.microsoft.com/office/drawing/2014/main" id="{10532E93-FE16-7992-53F0-4581A4C4252A}"/>
              </a:ext>
            </a:extLst>
          </p:cNvPr>
          <p:cNvSpPr>
            <a:spLocks noChangeArrowheads="1"/>
          </p:cNvSpPr>
          <p:nvPr/>
        </p:nvSpPr>
        <p:spPr bwMode="auto">
          <a:xfrm>
            <a:off x="6878639" y="4465639"/>
            <a:ext cx="2333625" cy="1011237"/>
          </a:xfrm>
          <a:prstGeom prst="ellipse">
            <a:avLst/>
          </a:prstGeom>
          <a:solidFill>
            <a:schemeClr val="tx2">
              <a:lumMod val="50000"/>
              <a:lumOff val="50000"/>
            </a:schemeClr>
          </a:solidFill>
          <a:ln w="9525">
            <a:solidFill>
              <a:schemeClr val="tx1"/>
            </a:solidFill>
            <a:round/>
            <a:headEnd/>
            <a:tailEnd/>
          </a:ln>
          <a:effectLst/>
        </p:spPr>
        <p:txBody>
          <a:bodyPr wrap="none" anchor="ct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algn="ctr">
              <a:spcBef>
                <a:spcPct val="0"/>
              </a:spcBef>
              <a:buFontTx/>
              <a:buNone/>
              <a:defRPr/>
            </a:pPr>
            <a:endParaRPr lang="en-US" altLang="en-US" sz="1200" b="1" dirty="0">
              <a:solidFill>
                <a:schemeClr val="bg1"/>
              </a:solidFill>
            </a:endParaRPr>
          </a:p>
          <a:p>
            <a:pPr algn="ctr">
              <a:spcBef>
                <a:spcPct val="0"/>
              </a:spcBef>
              <a:buFontTx/>
              <a:buNone/>
              <a:defRPr/>
            </a:pPr>
            <a:r>
              <a:rPr lang="en-US" altLang="en-US" sz="1100" b="1" dirty="0">
                <a:solidFill>
                  <a:schemeClr val="bg1"/>
                </a:solidFill>
              </a:rPr>
              <a:t>KÍCH THÍCH TRỰC </a:t>
            </a:r>
            <a:r>
              <a:rPr lang="en-US" altLang="en-US" sz="1100" b="1" dirty="0" err="1">
                <a:solidFill>
                  <a:schemeClr val="bg1"/>
                </a:solidFill>
              </a:rPr>
              <a:t>TiẾP</a:t>
            </a:r>
            <a:r>
              <a:rPr lang="en-US" altLang="en-US" sz="1100" b="1" dirty="0">
                <a:solidFill>
                  <a:schemeClr val="bg1"/>
                </a:solidFill>
              </a:rPr>
              <a:t> VÀO </a:t>
            </a:r>
          </a:p>
          <a:p>
            <a:pPr algn="ctr">
              <a:spcBef>
                <a:spcPct val="0"/>
              </a:spcBef>
              <a:buFontTx/>
              <a:buNone/>
              <a:defRPr/>
            </a:pPr>
            <a:r>
              <a:rPr lang="en-US" altLang="en-US" sz="1100" b="1" dirty="0">
                <a:solidFill>
                  <a:schemeClr val="bg1"/>
                </a:solidFill>
              </a:rPr>
              <a:t>LỢI ÍCH CỦA NGƯỜI LAO ĐỘNG</a:t>
            </a:r>
          </a:p>
          <a:p>
            <a:pPr algn="ctr">
              <a:spcBef>
                <a:spcPct val="0"/>
              </a:spcBef>
              <a:buFontTx/>
              <a:buNone/>
              <a:defRPr/>
            </a:pPr>
            <a:r>
              <a:rPr lang="en-US" altLang="en-US" sz="1100" b="1" dirty="0">
                <a:solidFill>
                  <a:schemeClr val="bg1"/>
                </a:solidFill>
              </a:rPr>
              <a:t>LÀM NĂNG ĐỘNG NỀN</a:t>
            </a:r>
          </a:p>
          <a:p>
            <a:pPr algn="ctr">
              <a:spcBef>
                <a:spcPct val="0"/>
              </a:spcBef>
              <a:buFontTx/>
              <a:buNone/>
              <a:defRPr/>
            </a:pPr>
            <a:r>
              <a:rPr lang="en-US" altLang="en-US" sz="1100" b="1" dirty="0">
                <a:solidFill>
                  <a:schemeClr val="bg1"/>
                </a:solidFill>
              </a:rPr>
              <a:t>SẢN XUẤT XÃ HỘI</a:t>
            </a:r>
          </a:p>
        </p:txBody>
      </p:sp>
      <p:sp>
        <p:nvSpPr>
          <p:cNvPr id="14" name="AutoShape 13">
            <a:extLst>
              <a:ext uri="{FF2B5EF4-FFF2-40B4-BE49-F238E27FC236}">
                <a16:creationId xmlns:a16="http://schemas.microsoft.com/office/drawing/2014/main" id="{2A1663E5-5169-C064-9905-A5EE95EA1B7B}"/>
              </a:ext>
            </a:extLst>
          </p:cNvPr>
          <p:cNvSpPr>
            <a:spLocks noChangeArrowheads="1"/>
          </p:cNvSpPr>
          <p:nvPr/>
        </p:nvSpPr>
        <p:spPr bwMode="auto">
          <a:xfrm>
            <a:off x="5392739" y="2798764"/>
            <a:ext cx="452437" cy="325437"/>
          </a:xfrm>
          <a:prstGeom prst="upDownArrow">
            <a:avLst>
              <a:gd name="adj1" fmla="val 50000"/>
              <a:gd name="adj2" fmla="val 20000"/>
            </a:avLst>
          </a:prstGeom>
          <a:solidFill>
            <a:schemeClr val="tx2">
              <a:lumMod val="65000"/>
              <a:lumOff val="35000"/>
            </a:schemeClr>
          </a:solidFill>
          <a:ln w="9525">
            <a:solidFill>
              <a:schemeClr val="tx1"/>
            </a:solidFill>
            <a:miter lim="800000"/>
            <a:headEnd/>
            <a:tailEnd/>
          </a:ln>
          <a:effectLst/>
        </p:spPr>
        <p:txBody>
          <a:bodyPr wrap="none" anchor="ct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eaLnBrk="1" hangingPunct="1">
              <a:spcBef>
                <a:spcPct val="0"/>
              </a:spcBef>
              <a:buFontTx/>
              <a:buNone/>
              <a:defRPr/>
            </a:pPr>
            <a:endParaRPr lang="en-US" altLang="en-US" sz="1050">
              <a:solidFill>
                <a:schemeClr val="bg1"/>
              </a:solidFill>
            </a:endParaRPr>
          </a:p>
        </p:txBody>
      </p:sp>
      <p:sp>
        <p:nvSpPr>
          <p:cNvPr id="15" name="AutoShape 14">
            <a:extLst>
              <a:ext uri="{FF2B5EF4-FFF2-40B4-BE49-F238E27FC236}">
                <a16:creationId xmlns:a16="http://schemas.microsoft.com/office/drawing/2014/main" id="{F2AE0E31-F3E7-9DEC-DA18-E67BFB5D3917}"/>
              </a:ext>
            </a:extLst>
          </p:cNvPr>
          <p:cNvSpPr>
            <a:spLocks noChangeArrowheads="1"/>
          </p:cNvSpPr>
          <p:nvPr/>
        </p:nvSpPr>
        <p:spPr bwMode="auto">
          <a:xfrm>
            <a:off x="5392739" y="4111625"/>
            <a:ext cx="452437" cy="325438"/>
          </a:xfrm>
          <a:prstGeom prst="upDownArrow">
            <a:avLst>
              <a:gd name="adj1" fmla="val 50000"/>
              <a:gd name="adj2" fmla="val 20000"/>
            </a:avLst>
          </a:prstGeom>
          <a:solidFill>
            <a:schemeClr val="tx2">
              <a:lumMod val="65000"/>
              <a:lumOff val="35000"/>
            </a:schemeClr>
          </a:solidFill>
          <a:ln w="9525">
            <a:solidFill>
              <a:schemeClr val="tx1"/>
            </a:solidFill>
            <a:miter lim="800000"/>
            <a:headEnd/>
            <a:tailEnd/>
          </a:ln>
          <a:effectLst/>
        </p:spPr>
        <p:txBody>
          <a:bodyPr wrap="none" anchor="ct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eaLnBrk="1" hangingPunct="1">
              <a:spcBef>
                <a:spcPct val="0"/>
              </a:spcBef>
              <a:buFontTx/>
              <a:buNone/>
              <a:defRPr/>
            </a:pPr>
            <a:endParaRPr lang="en-US" altLang="en-US" sz="1050">
              <a:solidFill>
                <a:schemeClr val="bg1"/>
              </a:solidFill>
            </a:endParaRPr>
          </a:p>
        </p:txBody>
      </p:sp>
      <p:sp>
        <p:nvSpPr>
          <p:cNvPr id="16" name="Oval 16">
            <a:extLst>
              <a:ext uri="{FF2B5EF4-FFF2-40B4-BE49-F238E27FC236}">
                <a16:creationId xmlns:a16="http://schemas.microsoft.com/office/drawing/2014/main" id="{FF17C609-27DE-A05A-4D1B-1E0DCF09321D}"/>
              </a:ext>
            </a:extLst>
          </p:cNvPr>
          <p:cNvSpPr>
            <a:spLocks noChangeArrowheads="1"/>
          </p:cNvSpPr>
          <p:nvPr/>
        </p:nvSpPr>
        <p:spPr bwMode="auto">
          <a:xfrm>
            <a:off x="6954839" y="1870075"/>
            <a:ext cx="2333625" cy="939800"/>
          </a:xfrm>
          <a:prstGeom prst="ellipse">
            <a:avLst/>
          </a:prstGeom>
          <a:solidFill>
            <a:schemeClr val="tx2">
              <a:lumMod val="50000"/>
              <a:lumOff val="50000"/>
            </a:schemeClr>
          </a:solidFill>
          <a:ln w="9525">
            <a:solidFill>
              <a:schemeClr val="tx1"/>
            </a:solidFill>
            <a:round/>
            <a:headEnd/>
            <a:tailEnd/>
          </a:ln>
          <a:effectLst/>
        </p:spPr>
        <p:txBody>
          <a:bodyPr wrap="none" anchor="ct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algn="ctr" eaLnBrk="1" hangingPunct="1">
              <a:spcBef>
                <a:spcPct val="0"/>
              </a:spcBef>
              <a:buFontTx/>
              <a:buNone/>
              <a:defRPr/>
            </a:pPr>
            <a:r>
              <a:rPr lang="en-US" altLang="en-US" sz="1100" b="1" dirty="0">
                <a:solidFill>
                  <a:schemeClr val="bg1"/>
                </a:solidFill>
              </a:rPr>
              <a:t>QUAN HỆ XUẤT PHÁT, </a:t>
            </a:r>
          </a:p>
          <a:p>
            <a:pPr algn="ctr" eaLnBrk="1" hangingPunct="1">
              <a:spcBef>
                <a:spcPct val="0"/>
              </a:spcBef>
              <a:buFontTx/>
              <a:buNone/>
              <a:defRPr/>
            </a:pPr>
            <a:r>
              <a:rPr lang="en-US" altLang="en-US" sz="1100" b="1" dirty="0">
                <a:solidFill>
                  <a:schemeClr val="bg1"/>
                </a:solidFill>
              </a:rPr>
              <a:t>CƠ BẢN, QUYẾT ĐỊNH </a:t>
            </a:r>
          </a:p>
          <a:p>
            <a:pPr algn="ctr" eaLnBrk="1" hangingPunct="1">
              <a:spcBef>
                <a:spcPct val="0"/>
              </a:spcBef>
              <a:buFontTx/>
              <a:buNone/>
              <a:defRPr/>
            </a:pPr>
            <a:r>
              <a:rPr lang="en-US" altLang="en-US" sz="1100" b="1" dirty="0">
                <a:solidFill>
                  <a:schemeClr val="bg1"/>
                </a:solidFill>
              </a:rPr>
              <a:t>2 QUAN HỆ CÒN LẠI </a:t>
            </a:r>
          </a:p>
        </p:txBody>
      </p:sp>
      <p:sp>
        <p:nvSpPr>
          <p:cNvPr id="17" name="AutoShape 17">
            <a:extLst>
              <a:ext uri="{FF2B5EF4-FFF2-40B4-BE49-F238E27FC236}">
                <a16:creationId xmlns:a16="http://schemas.microsoft.com/office/drawing/2014/main" id="{28ADC5CE-E52F-1EB4-D255-D9EB88918E22}"/>
              </a:ext>
            </a:extLst>
          </p:cNvPr>
          <p:cNvSpPr>
            <a:spLocks noChangeArrowheads="1"/>
          </p:cNvSpPr>
          <p:nvPr/>
        </p:nvSpPr>
        <p:spPr bwMode="auto">
          <a:xfrm>
            <a:off x="7893050" y="4124325"/>
            <a:ext cx="452438" cy="325438"/>
          </a:xfrm>
          <a:prstGeom prst="upDownArrow">
            <a:avLst>
              <a:gd name="adj1" fmla="val 50000"/>
              <a:gd name="adj2" fmla="val 20000"/>
            </a:avLst>
          </a:prstGeom>
          <a:solidFill>
            <a:schemeClr val="tx2">
              <a:lumMod val="50000"/>
              <a:lumOff val="50000"/>
            </a:schemeClr>
          </a:solidFill>
          <a:ln w="9525">
            <a:solidFill>
              <a:schemeClr val="tx1"/>
            </a:solidFill>
            <a:miter lim="800000"/>
            <a:headEnd/>
            <a:tailEnd/>
          </a:ln>
          <a:effectLst/>
        </p:spPr>
        <p:txBody>
          <a:bodyPr wrap="none" anchor="ct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eaLnBrk="1" hangingPunct="1">
              <a:spcBef>
                <a:spcPct val="0"/>
              </a:spcBef>
              <a:buFontTx/>
              <a:buNone/>
              <a:defRPr/>
            </a:pPr>
            <a:endParaRPr lang="en-US" altLang="en-US" sz="1050">
              <a:solidFill>
                <a:schemeClr val="bg1"/>
              </a:solidFill>
            </a:endParaRPr>
          </a:p>
        </p:txBody>
      </p:sp>
      <p:sp>
        <p:nvSpPr>
          <p:cNvPr id="18" name="AutoShape 18">
            <a:extLst>
              <a:ext uri="{FF2B5EF4-FFF2-40B4-BE49-F238E27FC236}">
                <a16:creationId xmlns:a16="http://schemas.microsoft.com/office/drawing/2014/main" id="{79AA73E3-4177-101A-75BE-565948261B42}"/>
              </a:ext>
            </a:extLst>
          </p:cNvPr>
          <p:cNvSpPr>
            <a:spLocks noChangeArrowheads="1"/>
          </p:cNvSpPr>
          <p:nvPr/>
        </p:nvSpPr>
        <p:spPr bwMode="auto">
          <a:xfrm>
            <a:off x="7893050" y="2798763"/>
            <a:ext cx="452438" cy="323850"/>
          </a:xfrm>
          <a:prstGeom prst="upDownArrow">
            <a:avLst>
              <a:gd name="adj1" fmla="val 50000"/>
              <a:gd name="adj2" fmla="val 20000"/>
            </a:avLst>
          </a:prstGeom>
          <a:solidFill>
            <a:schemeClr val="tx2">
              <a:lumMod val="50000"/>
              <a:lumOff val="50000"/>
            </a:schemeClr>
          </a:solidFill>
          <a:ln w="9525">
            <a:solidFill>
              <a:schemeClr val="tx1"/>
            </a:solidFill>
            <a:miter lim="800000"/>
            <a:headEnd/>
            <a:tailEnd/>
          </a:ln>
          <a:effectLst/>
        </p:spPr>
        <p:txBody>
          <a:bodyPr wrap="none" anchor="ct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eaLnBrk="1" hangingPunct="1">
              <a:spcBef>
                <a:spcPct val="0"/>
              </a:spcBef>
              <a:buFontTx/>
              <a:buNone/>
              <a:defRPr/>
            </a:pPr>
            <a:endParaRPr lang="en-US" altLang="en-US" sz="1050">
              <a:solidFill>
                <a:schemeClr val="bg1"/>
              </a:solidFill>
            </a:endParaRPr>
          </a:p>
        </p:txBody>
      </p:sp>
      <p:sp>
        <p:nvSpPr>
          <p:cNvPr id="20" name="Line 7">
            <a:extLst>
              <a:ext uri="{FF2B5EF4-FFF2-40B4-BE49-F238E27FC236}">
                <a16:creationId xmlns:a16="http://schemas.microsoft.com/office/drawing/2014/main" id="{4AE4637B-25E3-50D3-FCBD-B9131C74D375}"/>
              </a:ext>
            </a:extLst>
          </p:cNvPr>
          <p:cNvSpPr>
            <a:spLocks noChangeShapeType="1"/>
          </p:cNvSpPr>
          <p:nvPr/>
        </p:nvSpPr>
        <p:spPr bwMode="auto">
          <a:xfrm>
            <a:off x="6348414" y="3641725"/>
            <a:ext cx="314325" cy="0"/>
          </a:xfrm>
          <a:prstGeom prst="line">
            <a:avLst/>
          </a:prstGeom>
          <a:noFill/>
          <a:ln w="57150">
            <a:solidFill>
              <a:schemeClr val="tx1"/>
            </a:solidFill>
            <a:round/>
            <a:headEnd/>
            <a:tailEnd type="triangle" w="med" len="med"/>
          </a:ln>
          <a:effectLst/>
        </p:spPr>
        <p:txBody>
          <a:bodyPr/>
          <a:lstStyle/>
          <a:p>
            <a:pPr>
              <a:defRPr/>
            </a:pPr>
            <a:endParaRPr lang="en-US" sz="1050">
              <a:solidFill>
                <a:schemeClr val="bg1"/>
              </a:solidFill>
            </a:endParaRPr>
          </a:p>
        </p:txBody>
      </p:sp>
      <p:sp>
        <p:nvSpPr>
          <p:cNvPr id="21" name="Line 8">
            <a:extLst>
              <a:ext uri="{FF2B5EF4-FFF2-40B4-BE49-F238E27FC236}">
                <a16:creationId xmlns:a16="http://schemas.microsoft.com/office/drawing/2014/main" id="{722D3634-90D5-7D14-6D42-555BF4837A3C}"/>
              </a:ext>
            </a:extLst>
          </p:cNvPr>
          <p:cNvSpPr>
            <a:spLocks noChangeShapeType="1"/>
          </p:cNvSpPr>
          <p:nvPr/>
        </p:nvSpPr>
        <p:spPr bwMode="auto">
          <a:xfrm flipV="1">
            <a:off x="6348413" y="5013325"/>
            <a:ext cx="279400" cy="0"/>
          </a:xfrm>
          <a:prstGeom prst="line">
            <a:avLst/>
          </a:prstGeom>
          <a:noFill/>
          <a:ln w="57150">
            <a:solidFill>
              <a:schemeClr val="tx1"/>
            </a:solidFill>
            <a:round/>
            <a:headEnd/>
            <a:tailEnd type="triangle" w="med" len="med"/>
          </a:ln>
          <a:effectLst/>
        </p:spPr>
        <p:txBody>
          <a:bodyPr/>
          <a:lstStyle/>
          <a:p>
            <a:pPr>
              <a:defRPr/>
            </a:pPr>
            <a:endParaRPr lang="en-US" sz="1050">
              <a:solidFill>
                <a:schemeClr val="bg1"/>
              </a:solidFill>
            </a:endParaRPr>
          </a:p>
        </p:txBody>
      </p:sp>
      <p:sp>
        <p:nvSpPr>
          <p:cNvPr id="22" name="Line 9">
            <a:extLst>
              <a:ext uri="{FF2B5EF4-FFF2-40B4-BE49-F238E27FC236}">
                <a16:creationId xmlns:a16="http://schemas.microsoft.com/office/drawing/2014/main" id="{6C75B1B7-ED3E-7089-8B28-68F687E125FD}"/>
              </a:ext>
            </a:extLst>
          </p:cNvPr>
          <p:cNvSpPr>
            <a:spLocks noChangeShapeType="1"/>
          </p:cNvSpPr>
          <p:nvPr/>
        </p:nvSpPr>
        <p:spPr bwMode="auto">
          <a:xfrm flipV="1">
            <a:off x="6348414" y="2349500"/>
            <a:ext cx="314325" cy="0"/>
          </a:xfrm>
          <a:prstGeom prst="line">
            <a:avLst/>
          </a:prstGeom>
          <a:noFill/>
          <a:ln w="57150">
            <a:solidFill>
              <a:schemeClr val="tx1"/>
            </a:solidFill>
            <a:round/>
            <a:headEnd/>
            <a:tailEnd type="triangle" w="med" len="med"/>
          </a:ln>
          <a:effectLst/>
        </p:spPr>
        <p:txBody>
          <a:bodyPr/>
          <a:lstStyle/>
          <a:p>
            <a:pPr>
              <a:defRPr/>
            </a:pPr>
            <a:endParaRPr lang="en-US" sz="1050">
              <a:solidFill>
                <a:schemeClr val="bg1"/>
              </a:solidFill>
            </a:endParaRPr>
          </a:p>
        </p:txBody>
      </p:sp>
      <p:sp>
        <p:nvSpPr>
          <p:cNvPr id="24" name="AutoShape 92">
            <a:extLst>
              <a:ext uri="{FF2B5EF4-FFF2-40B4-BE49-F238E27FC236}">
                <a16:creationId xmlns:a16="http://schemas.microsoft.com/office/drawing/2014/main" id="{62AFB58E-D308-F16C-6DD0-37E5AFB725AF}"/>
              </a:ext>
            </a:extLst>
          </p:cNvPr>
          <p:cNvSpPr>
            <a:spLocks noChangeArrowheads="1"/>
          </p:cNvSpPr>
          <p:nvPr/>
        </p:nvSpPr>
        <p:spPr bwMode="gray">
          <a:xfrm>
            <a:off x="1944689" y="1092200"/>
            <a:ext cx="3430587" cy="457200"/>
          </a:xfrm>
          <a:prstGeom prst="roundRect">
            <a:avLst>
              <a:gd name="adj" fmla="val 16667"/>
            </a:avLst>
          </a:prstGeom>
          <a:noFill/>
          <a:ln>
            <a:noFill/>
          </a:ln>
          <a:effectLst/>
        </p:spPr>
        <p:txBody>
          <a:bodyPr anchor="ctr"/>
          <a:lstStyle/>
          <a:p>
            <a:pPr>
              <a:defRPr/>
            </a:pPr>
            <a:r>
              <a:rPr lang="en-US" altLang="en-US" sz="2400" b="1" dirty="0">
                <a:solidFill>
                  <a:srgbClr val="FF0000"/>
                </a:solidFill>
                <a:latin typeface="Times New Roman" panose="02020603050405020304" pitchFamily="18" charset="0"/>
                <a:ea typeface="+mj-ea"/>
                <a:cs typeface="Times New Roman" panose="02020603050405020304" pitchFamily="18" charset="0"/>
              </a:rPr>
              <a:t>Quan </a:t>
            </a:r>
            <a:r>
              <a:rPr lang="en-US" altLang="en-US" sz="2400" b="1" dirty="0" err="1">
                <a:solidFill>
                  <a:srgbClr val="FF0000"/>
                </a:solidFill>
                <a:latin typeface="Times New Roman" panose="02020603050405020304" pitchFamily="18" charset="0"/>
                <a:ea typeface="+mj-ea"/>
                <a:cs typeface="Times New Roman" panose="02020603050405020304" pitchFamily="18" charset="0"/>
              </a:rPr>
              <a:t>hệ</a:t>
            </a:r>
            <a:r>
              <a:rPr lang="en-US" altLang="en-US" sz="2400" b="1" dirty="0">
                <a:solidFill>
                  <a:srgbClr val="FF0000"/>
                </a:solidFill>
                <a:latin typeface="Times New Roman" panose="02020603050405020304" pitchFamily="18" charset="0"/>
                <a:ea typeface="+mj-ea"/>
                <a:cs typeface="Times New Roman" panose="02020603050405020304" pitchFamily="18" charset="0"/>
              </a:rPr>
              <a:t> </a:t>
            </a:r>
            <a:r>
              <a:rPr lang="en-US" altLang="en-US" sz="2400" b="1" dirty="0" err="1">
                <a:solidFill>
                  <a:srgbClr val="FF0000"/>
                </a:solidFill>
                <a:latin typeface="Times New Roman" panose="02020603050405020304" pitchFamily="18" charset="0"/>
                <a:ea typeface="+mj-ea"/>
                <a:cs typeface="Times New Roman" panose="02020603050405020304" pitchFamily="18" charset="0"/>
              </a:rPr>
              <a:t>sản</a:t>
            </a:r>
            <a:r>
              <a:rPr lang="en-US" altLang="en-US" sz="2400" b="1" dirty="0">
                <a:solidFill>
                  <a:srgbClr val="FF0000"/>
                </a:solidFill>
                <a:latin typeface="Times New Roman" panose="02020603050405020304" pitchFamily="18" charset="0"/>
                <a:ea typeface="+mj-ea"/>
                <a:cs typeface="Times New Roman" panose="02020603050405020304" pitchFamily="18" charset="0"/>
              </a:rPr>
              <a:t> </a:t>
            </a:r>
            <a:r>
              <a:rPr lang="en-US" altLang="en-US" sz="2400" b="1" dirty="0" err="1">
                <a:solidFill>
                  <a:srgbClr val="FF0000"/>
                </a:solidFill>
                <a:latin typeface="Times New Roman" panose="02020603050405020304" pitchFamily="18" charset="0"/>
                <a:ea typeface="+mj-ea"/>
                <a:cs typeface="Times New Roman" panose="02020603050405020304" pitchFamily="18" charset="0"/>
              </a:rPr>
              <a:t>xuất</a:t>
            </a:r>
            <a:endParaRPr lang="en-US" altLang="en-US" sz="2400" b="1" dirty="0">
              <a:solidFill>
                <a:srgbClr val="FF0000"/>
              </a:solidFill>
              <a:latin typeface="Times New Roman" panose="02020603050405020304" pitchFamily="18" charset="0"/>
              <a:ea typeface="+mj-ea"/>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6" presetClass="entr" presetSubtype="0" fill="hold" grpId="0" nodeType="clickEffect">
                                  <p:stCondLst>
                                    <p:cond delay="0"/>
                                  </p:stCondLst>
                                  <p:iterate type="lt">
                                    <p:tmPct val="10000"/>
                                  </p:iterate>
                                  <p:childTnLst>
                                    <p:set>
                                      <p:cBhvr>
                                        <p:cTn id="6" dur="1" fill="hold">
                                          <p:stCondLst>
                                            <p:cond delay="0"/>
                                          </p:stCondLst>
                                        </p:cTn>
                                        <p:tgtEl>
                                          <p:spTgt spid="5"/>
                                        </p:tgtEl>
                                        <p:attrNameLst>
                                          <p:attrName>style.visibility</p:attrName>
                                        </p:attrNameLst>
                                      </p:cBhvr>
                                      <p:to>
                                        <p:strVal val="visible"/>
                                      </p:to>
                                    </p:set>
                                    <p:anim by="(-#ppt_w*2)" calcmode="lin" valueType="num">
                                      <p:cBhvr rctx="PPT">
                                        <p:cTn id="7" dur="500" autoRev="1" fill="hold">
                                          <p:stCondLst>
                                            <p:cond delay="0"/>
                                          </p:stCondLst>
                                        </p:cTn>
                                        <p:tgtEl>
                                          <p:spTgt spid="5"/>
                                        </p:tgtEl>
                                        <p:attrNameLst>
                                          <p:attrName>ppt_w</p:attrName>
                                        </p:attrNameLst>
                                      </p:cBhvr>
                                    </p:anim>
                                    <p:anim by="(#ppt_w*0.50)" calcmode="lin" valueType="num">
                                      <p:cBhvr>
                                        <p:cTn id="8" dur="500" decel="50000" autoRev="1" fill="hold">
                                          <p:stCondLst>
                                            <p:cond delay="0"/>
                                          </p:stCondLst>
                                        </p:cTn>
                                        <p:tgtEl>
                                          <p:spTgt spid="5"/>
                                        </p:tgtEl>
                                        <p:attrNameLst>
                                          <p:attrName>ppt_x</p:attrName>
                                        </p:attrNameLst>
                                      </p:cBhvr>
                                    </p:anim>
                                    <p:anim from="(-#ppt_h/2)" to="(#ppt_y)" calcmode="lin" valueType="num">
                                      <p:cBhvr>
                                        <p:cTn id="9" dur="1000" fill="hold">
                                          <p:stCondLst>
                                            <p:cond delay="0"/>
                                          </p:stCondLst>
                                        </p:cTn>
                                        <p:tgtEl>
                                          <p:spTgt spid="5"/>
                                        </p:tgtEl>
                                        <p:attrNameLst>
                                          <p:attrName>ppt_y</p:attrName>
                                        </p:attrNameLst>
                                      </p:cBhvr>
                                    </p:anim>
                                    <p:animRot by="21600000">
                                      <p:cBhvr>
                                        <p:cTn id="10" dur="1000" fill="hold">
                                          <p:stCondLst>
                                            <p:cond delay="0"/>
                                          </p:stCondLst>
                                        </p:cTn>
                                        <p:tgtEl>
                                          <p:spTgt spid="5"/>
                                        </p:tgtEl>
                                        <p:attrNameLst>
                                          <p:attrName>r</p:attrName>
                                        </p:attrNameLst>
                                      </p:cBhvr>
                                    </p:animRot>
                                  </p:childTnLst>
                                </p:cTn>
                              </p:par>
                            </p:childTnLst>
                          </p:cTn>
                        </p:par>
                      </p:childTnLst>
                    </p:cTn>
                  </p:par>
                  <p:par>
                    <p:cTn id="11" fill="hold" nodeType="clickPar">
                      <p:stCondLst>
                        <p:cond delay="indefinite"/>
                      </p:stCondLst>
                      <p:childTnLst>
                        <p:par>
                          <p:cTn id="12" fill="hold" nodeType="withGroup">
                            <p:stCondLst>
                              <p:cond delay="0"/>
                            </p:stCondLst>
                            <p:childTnLst>
                              <p:par>
                                <p:cTn id="13" presetID="2" presetClass="entr" presetSubtype="8" fill="hold" nodeType="clickEffect">
                                  <p:stCondLst>
                                    <p:cond delay="0"/>
                                  </p:stCondLst>
                                  <p:childTnLst>
                                    <p:set>
                                      <p:cBhvr>
                                        <p:cTn id="14" dur="1" fill="hold">
                                          <p:stCondLst>
                                            <p:cond delay="0"/>
                                          </p:stCondLst>
                                        </p:cTn>
                                        <p:tgtEl>
                                          <p:spTgt spid="11"/>
                                        </p:tgtEl>
                                        <p:attrNameLst>
                                          <p:attrName>style.visibility</p:attrName>
                                        </p:attrNameLst>
                                      </p:cBhvr>
                                      <p:to>
                                        <p:strVal val="visible"/>
                                      </p:to>
                                    </p:set>
                                    <p:anim calcmode="lin" valueType="num">
                                      <p:cBhvr additive="base">
                                        <p:cTn id="15" dur="500" fill="hold"/>
                                        <p:tgtEl>
                                          <p:spTgt spid="11"/>
                                        </p:tgtEl>
                                        <p:attrNameLst>
                                          <p:attrName>ppt_x</p:attrName>
                                        </p:attrNameLst>
                                      </p:cBhvr>
                                      <p:tavLst>
                                        <p:tav tm="0">
                                          <p:val>
                                            <p:strVal val="0-#ppt_w/2"/>
                                          </p:val>
                                        </p:tav>
                                        <p:tav tm="100000">
                                          <p:val>
                                            <p:strVal val="#ppt_x"/>
                                          </p:val>
                                        </p:tav>
                                      </p:tavLst>
                                    </p:anim>
                                    <p:anim calcmode="lin" valueType="num">
                                      <p:cBhvr additive="base">
                                        <p:cTn id="16" dur="500" fill="hold"/>
                                        <p:tgtEl>
                                          <p:spTgt spid="11"/>
                                        </p:tgtEl>
                                        <p:attrNameLst>
                                          <p:attrName>ppt_y</p:attrName>
                                        </p:attrNameLst>
                                      </p:cBhvr>
                                      <p:tavLst>
                                        <p:tav tm="0">
                                          <p:val>
                                            <p:strVal val="#ppt_y"/>
                                          </p:val>
                                        </p:tav>
                                        <p:tav tm="100000">
                                          <p:val>
                                            <p:strVal val="#ppt_y"/>
                                          </p:val>
                                        </p:tav>
                                      </p:tavLst>
                                    </p:anim>
                                  </p:childTnLst>
                                </p:cTn>
                              </p:par>
                              <p:par>
                                <p:cTn id="17" presetID="2" presetClass="entr" presetSubtype="8" fill="hold" nodeType="with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500" fill="hold"/>
                                        <p:tgtEl>
                                          <p:spTgt spid="9"/>
                                        </p:tgtEl>
                                        <p:attrNameLst>
                                          <p:attrName>ppt_x</p:attrName>
                                        </p:attrNameLst>
                                      </p:cBhvr>
                                      <p:tavLst>
                                        <p:tav tm="0">
                                          <p:val>
                                            <p:strVal val="0-#ppt_w/2"/>
                                          </p:val>
                                        </p:tav>
                                        <p:tav tm="100000">
                                          <p:val>
                                            <p:strVal val="#ppt_x"/>
                                          </p:val>
                                        </p:tav>
                                      </p:tavLst>
                                    </p:anim>
                                    <p:anim calcmode="lin" valueType="num">
                                      <p:cBhvr additive="base">
                                        <p:cTn id="20" dur="500" fill="hold"/>
                                        <p:tgtEl>
                                          <p:spTgt spid="9"/>
                                        </p:tgtEl>
                                        <p:attrNameLst>
                                          <p:attrName>ppt_y</p:attrName>
                                        </p:attrNameLst>
                                      </p:cBhvr>
                                      <p:tavLst>
                                        <p:tav tm="0">
                                          <p:val>
                                            <p:strVal val="#ppt_y"/>
                                          </p:val>
                                        </p:tav>
                                        <p:tav tm="100000">
                                          <p:val>
                                            <p:strVal val="#ppt_y"/>
                                          </p:val>
                                        </p:tav>
                                      </p:tavLst>
                                    </p:anim>
                                  </p:childTnLst>
                                </p:cTn>
                              </p:par>
                              <p:par>
                                <p:cTn id="21" presetID="2" presetClass="entr" presetSubtype="8" fill="hold" nodeType="withEffect">
                                  <p:stCondLst>
                                    <p:cond delay="0"/>
                                  </p:stCondLst>
                                  <p:childTnLst>
                                    <p:set>
                                      <p:cBhvr>
                                        <p:cTn id="22" dur="1" fill="hold">
                                          <p:stCondLst>
                                            <p:cond delay="0"/>
                                          </p:stCondLst>
                                        </p:cTn>
                                        <p:tgtEl>
                                          <p:spTgt spid="10"/>
                                        </p:tgtEl>
                                        <p:attrNameLst>
                                          <p:attrName>style.visibility</p:attrName>
                                        </p:attrNameLst>
                                      </p:cBhvr>
                                      <p:to>
                                        <p:strVal val="visible"/>
                                      </p:to>
                                    </p:set>
                                    <p:anim calcmode="lin" valueType="num">
                                      <p:cBhvr additive="base">
                                        <p:cTn id="23" dur="500" fill="hold"/>
                                        <p:tgtEl>
                                          <p:spTgt spid="10"/>
                                        </p:tgtEl>
                                        <p:attrNameLst>
                                          <p:attrName>ppt_x</p:attrName>
                                        </p:attrNameLst>
                                      </p:cBhvr>
                                      <p:tavLst>
                                        <p:tav tm="0">
                                          <p:val>
                                            <p:strVal val="0-#ppt_w/2"/>
                                          </p:val>
                                        </p:tav>
                                        <p:tav tm="100000">
                                          <p:val>
                                            <p:strVal val="#ppt_x"/>
                                          </p:val>
                                        </p:tav>
                                      </p:tavLst>
                                    </p:anim>
                                    <p:anim calcmode="lin" valueType="num">
                                      <p:cBhvr additive="base">
                                        <p:cTn id="24" dur="500" fill="hold"/>
                                        <p:tgtEl>
                                          <p:spTgt spid="10"/>
                                        </p:tgtEl>
                                        <p:attrNameLst>
                                          <p:attrName>ppt_y</p:attrName>
                                        </p:attrNameLst>
                                      </p:cBhvr>
                                      <p:tavLst>
                                        <p:tav tm="0">
                                          <p:val>
                                            <p:strVal val="#ppt_y"/>
                                          </p:val>
                                        </p:tav>
                                        <p:tav tm="100000">
                                          <p:val>
                                            <p:strVal val="#ppt_y"/>
                                          </p:val>
                                        </p:tav>
                                      </p:tavLst>
                                    </p:anim>
                                  </p:childTnLst>
                                </p:cTn>
                              </p:par>
                            </p:childTnLst>
                          </p:cTn>
                        </p:par>
                      </p:childTnLst>
                    </p:cTn>
                  </p:par>
                  <p:par>
                    <p:cTn id="25" fill="hold" nodeType="clickPar">
                      <p:stCondLst>
                        <p:cond delay="indefinite"/>
                      </p:stCondLst>
                      <p:childTnLst>
                        <p:par>
                          <p:cTn id="26" fill="hold" nodeType="withGroup">
                            <p:stCondLst>
                              <p:cond delay="0"/>
                            </p:stCondLst>
                            <p:childTnLst>
                              <p:par>
                                <p:cTn id="27" presetID="56" presetClass="entr" presetSubtype="0" fill="hold" grpId="0" nodeType="clickEffect">
                                  <p:stCondLst>
                                    <p:cond delay="0"/>
                                  </p:stCondLst>
                                  <p:iterate type="lt">
                                    <p:tmPct val="10000"/>
                                  </p:iterate>
                                  <p:childTnLst>
                                    <p:set>
                                      <p:cBhvr>
                                        <p:cTn id="28" dur="1" fill="hold">
                                          <p:stCondLst>
                                            <p:cond delay="0"/>
                                          </p:stCondLst>
                                        </p:cTn>
                                        <p:tgtEl>
                                          <p:spTgt spid="6"/>
                                        </p:tgtEl>
                                        <p:attrNameLst>
                                          <p:attrName>style.visibility</p:attrName>
                                        </p:attrNameLst>
                                      </p:cBhvr>
                                      <p:to>
                                        <p:strVal val="visible"/>
                                      </p:to>
                                    </p:set>
                                    <p:anim by="(-#ppt_w*2)" calcmode="lin" valueType="num">
                                      <p:cBhvr rctx="PPT">
                                        <p:cTn id="29" dur="500" autoRev="1" fill="hold">
                                          <p:stCondLst>
                                            <p:cond delay="0"/>
                                          </p:stCondLst>
                                        </p:cTn>
                                        <p:tgtEl>
                                          <p:spTgt spid="6"/>
                                        </p:tgtEl>
                                        <p:attrNameLst>
                                          <p:attrName>ppt_w</p:attrName>
                                        </p:attrNameLst>
                                      </p:cBhvr>
                                    </p:anim>
                                    <p:anim by="(#ppt_w*0.50)" calcmode="lin" valueType="num">
                                      <p:cBhvr>
                                        <p:cTn id="30" dur="500" decel="50000" autoRev="1" fill="hold">
                                          <p:stCondLst>
                                            <p:cond delay="0"/>
                                          </p:stCondLst>
                                        </p:cTn>
                                        <p:tgtEl>
                                          <p:spTgt spid="6"/>
                                        </p:tgtEl>
                                        <p:attrNameLst>
                                          <p:attrName>ppt_x</p:attrName>
                                        </p:attrNameLst>
                                      </p:cBhvr>
                                    </p:anim>
                                    <p:anim from="(-#ppt_h/2)" to="(#ppt_y)" calcmode="lin" valueType="num">
                                      <p:cBhvr>
                                        <p:cTn id="31" dur="1000" fill="hold">
                                          <p:stCondLst>
                                            <p:cond delay="0"/>
                                          </p:stCondLst>
                                        </p:cTn>
                                        <p:tgtEl>
                                          <p:spTgt spid="6"/>
                                        </p:tgtEl>
                                        <p:attrNameLst>
                                          <p:attrName>ppt_y</p:attrName>
                                        </p:attrNameLst>
                                      </p:cBhvr>
                                    </p:anim>
                                    <p:animRot by="21600000">
                                      <p:cBhvr>
                                        <p:cTn id="32" dur="1000" fill="hold">
                                          <p:stCondLst>
                                            <p:cond delay="0"/>
                                          </p:stCondLst>
                                        </p:cTn>
                                        <p:tgtEl>
                                          <p:spTgt spid="6"/>
                                        </p:tgtEl>
                                        <p:attrNameLst>
                                          <p:attrName>r</p:attrName>
                                        </p:attrNameLst>
                                      </p:cBhvr>
                                    </p:animRot>
                                  </p:childTnLst>
                                </p:cTn>
                              </p:par>
                              <p:par>
                                <p:cTn id="33" presetID="56" presetClass="entr" presetSubtype="0" fill="hold" grpId="0" nodeType="withEffect">
                                  <p:stCondLst>
                                    <p:cond delay="0"/>
                                  </p:stCondLst>
                                  <p:iterate type="lt">
                                    <p:tmPct val="10000"/>
                                  </p:iterate>
                                  <p:childTnLst>
                                    <p:set>
                                      <p:cBhvr>
                                        <p:cTn id="34" dur="1" fill="hold">
                                          <p:stCondLst>
                                            <p:cond delay="0"/>
                                          </p:stCondLst>
                                        </p:cTn>
                                        <p:tgtEl>
                                          <p:spTgt spid="7"/>
                                        </p:tgtEl>
                                        <p:attrNameLst>
                                          <p:attrName>style.visibility</p:attrName>
                                        </p:attrNameLst>
                                      </p:cBhvr>
                                      <p:to>
                                        <p:strVal val="visible"/>
                                      </p:to>
                                    </p:set>
                                    <p:anim by="(-#ppt_w*2)" calcmode="lin" valueType="num">
                                      <p:cBhvr rctx="PPT">
                                        <p:cTn id="35" dur="500" autoRev="1" fill="hold">
                                          <p:stCondLst>
                                            <p:cond delay="0"/>
                                          </p:stCondLst>
                                        </p:cTn>
                                        <p:tgtEl>
                                          <p:spTgt spid="7"/>
                                        </p:tgtEl>
                                        <p:attrNameLst>
                                          <p:attrName>ppt_w</p:attrName>
                                        </p:attrNameLst>
                                      </p:cBhvr>
                                    </p:anim>
                                    <p:anim by="(#ppt_w*0.50)" calcmode="lin" valueType="num">
                                      <p:cBhvr>
                                        <p:cTn id="36" dur="500" decel="50000" autoRev="1" fill="hold">
                                          <p:stCondLst>
                                            <p:cond delay="0"/>
                                          </p:stCondLst>
                                        </p:cTn>
                                        <p:tgtEl>
                                          <p:spTgt spid="7"/>
                                        </p:tgtEl>
                                        <p:attrNameLst>
                                          <p:attrName>ppt_x</p:attrName>
                                        </p:attrNameLst>
                                      </p:cBhvr>
                                    </p:anim>
                                    <p:anim from="(-#ppt_h/2)" to="(#ppt_y)" calcmode="lin" valueType="num">
                                      <p:cBhvr>
                                        <p:cTn id="37" dur="1000" fill="hold">
                                          <p:stCondLst>
                                            <p:cond delay="0"/>
                                          </p:stCondLst>
                                        </p:cTn>
                                        <p:tgtEl>
                                          <p:spTgt spid="7"/>
                                        </p:tgtEl>
                                        <p:attrNameLst>
                                          <p:attrName>ppt_y</p:attrName>
                                        </p:attrNameLst>
                                      </p:cBhvr>
                                    </p:anim>
                                    <p:animRot by="21600000">
                                      <p:cBhvr>
                                        <p:cTn id="38" dur="1000" fill="hold">
                                          <p:stCondLst>
                                            <p:cond delay="0"/>
                                          </p:stCondLst>
                                        </p:cTn>
                                        <p:tgtEl>
                                          <p:spTgt spid="7"/>
                                        </p:tgtEl>
                                        <p:attrNameLst>
                                          <p:attrName>r</p:attrName>
                                        </p:attrNameLst>
                                      </p:cBhvr>
                                    </p:animRot>
                                  </p:childTnLst>
                                </p:cTn>
                              </p:par>
                              <p:par>
                                <p:cTn id="39" presetID="56" presetClass="entr" presetSubtype="0" fill="hold" grpId="0" nodeType="withEffect">
                                  <p:stCondLst>
                                    <p:cond delay="0"/>
                                  </p:stCondLst>
                                  <p:iterate type="lt">
                                    <p:tmPct val="10000"/>
                                  </p:iterate>
                                  <p:childTnLst>
                                    <p:set>
                                      <p:cBhvr>
                                        <p:cTn id="40" dur="1" fill="hold">
                                          <p:stCondLst>
                                            <p:cond delay="0"/>
                                          </p:stCondLst>
                                        </p:cTn>
                                        <p:tgtEl>
                                          <p:spTgt spid="8"/>
                                        </p:tgtEl>
                                        <p:attrNameLst>
                                          <p:attrName>style.visibility</p:attrName>
                                        </p:attrNameLst>
                                      </p:cBhvr>
                                      <p:to>
                                        <p:strVal val="visible"/>
                                      </p:to>
                                    </p:set>
                                    <p:anim by="(-#ppt_w*2)" calcmode="lin" valueType="num">
                                      <p:cBhvr rctx="PPT">
                                        <p:cTn id="41" dur="500" autoRev="1" fill="hold">
                                          <p:stCondLst>
                                            <p:cond delay="0"/>
                                          </p:stCondLst>
                                        </p:cTn>
                                        <p:tgtEl>
                                          <p:spTgt spid="8"/>
                                        </p:tgtEl>
                                        <p:attrNameLst>
                                          <p:attrName>ppt_w</p:attrName>
                                        </p:attrNameLst>
                                      </p:cBhvr>
                                    </p:anim>
                                    <p:anim by="(#ppt_w*0.50)" calcmode="lin" valueType="num">
                                      <p:cBhvr>
                                        <p:cTn id="42" dur="500" decel="50000" autoRev="1" fill="hold">
                                          <p:stCondLst>
                                            <p:cond delay="0"/>
                                          </p:stCondLst>
                                        </p:cTn>
                                        <p:tgtEl>
                                          <p:spTgt spid="8"/>
                                        </p:tgtEl>
                                        <p:attrNameLst>
                                          <p:attrName>ppt_x</p:attrName>
                                        </p:attrNameLst>
                                      </p:cBhvr>
                                    </p:anim>
                                    <p:anim from="(-#ppt_h/2)" to="(#ppt_y)" calcmode="lin" valueType="num">
                                      <p:cBhvr>
                                        <p:cTn id="43" dur="1000" fill="hold">
                                          <p:stCondLst>
                                            <p:cond delay="0"/>
                                          </p:stCondLst>
                                        </p:cTn>
                                        <p:tgtEl>
                                          <p:spTgt spid="8"/>
                                        </p:tgtEl>
                                        <p:attrNameLst>
                                          <p:attrName>ppt_y</p:attrName>
                                        </p:attrNameLst>
                                      </p:cBhvr>
                                    </p:anim>
                                    <p:animRot by="21600000">
                                      <p:cBhvr>
                                        <p:cTn id="44" dur="1000" fill="hold">
                                          <p:stCondLst>
                                            <p:cond delay="0"/>
                                          </p:stCondLst>
                                        </p:cTn>
                                        <p:tgtEl>
                                          <p:spTgt spid="8"/>
                                        </p:tgtEl>
                                        <p:attrNameLst>
                                          <p:attrName>r</p:attrName>
                                        </p:attrNameLst>
                                      </p:cBhvr>
                                    </p:animRot>
                                  </p:childTnLst>
                                </p:cTn>
                              </p:par>
                            </p:childTnLst>
                          </p:cTn>
                        </p:par>
                      </p:childTnLst>
                    </p:cTn>
                  </p:par>
                  <p:par>
                    <p:cTn id="45" fill="hold" nodeType="clickPar">
                      <p:stCondLst>
                        <p:cond delay="indefinite"/>
                      </p:stCondLst>
                      <p:childTnLst>
                        <p:par>
                          <p:cTn id="46" fill="hold" nodeType="withGroup">
                            <p:stCondLst>
                              <p:cond delay="0"/>
                            </p:stCondLst>
                            <p:childTnLst>
                              <p:par>
                                <p:cTn id="47" presetID="26" presetClass="entr" presetSubtype="0" fill="hold" nodeType="clickEffect">
                                  <p:stCondLst>
                                    <p:cond delay="0"/>
                                  </p:stCondLst>
                                  <p:childTnLst>
                                    <p:set>
                                      <p:cBhvr>
                                        <p:cTn id="48" dur="1" fill="hold">
                                          <p:stCondLst>
                                            <p:cond delay="0"/>
                                          </p:stCondLst>
                                        </p:cTn>
                                        <p:tgtEl>
                                          <p:spTgt spid="15"/>
                                        </p:tgtEl>
                                        <p:attrNameLst>
                                          <p:attrName>style.visibility</p:attrName>
                                        </p:attrNameLst>
                                      </p:cBhvr>
                                      <p:to>
                                        <p:strVal val="visible"/>
                                      </p:to>
                                    </p:set>
                                    <p:animEffect transition="in" filter="wipe(down)">
                                      <p:cBhvr>
                                        <p:cTn id="49" dur="580">
                                          <p:stCondLst>
                                            <p:cond delay="0"/>
                                          </p:stCondLst>
                                        </p:cTn>
                                        <p:tgtEl>
                                          <p:spTgt spid="15"/>
                                        </p:tgtEl>
                                      </p:cBhvr>
                                    </p:animEffect>
                                    <p:anim calcmode="lin" valueType="num">
                                      <p:cBhvr>
                                        <p:cTn id="50" dur="1822" tmFilter="0,0; 0.14,0.36; 0.43,0.73; 0.71,0.91; 1.0,1.0">
                                          <p:stCondLst>
                                            <p:cond delay="0"/>
                                          </p:stCondLst>
                                        </p:cTn>
                                        <p:tgtEl>
                                          <p:spTgt spid="15"/>
                                        </p:tgtEl>
                                        <p:attrNameLst>
                                          <p:attrName>ppt_x</p:attrName>
                                        </p:attrNameLst>
                                      </p:cBhvr>
                                      <p:tavLst>
                                        <p:tav tm="0">
                                          <p:val>
                                            <p:strVal val="#ppt_x-0.25"/>
                                          </p:val>
                                        </p:tav>
                                        <p:tav tm="100000">
                                          <p:val>
                                            <p:strVal val="#ppt_x"/>
                                          </p:val>
                                        </p:tav>
                                      </p:tavLst>
                                    </p:anim>
                                    <p:anim calcmode="lin" valueType="num">
                                      <p:cBhvr>
                                        <p:cTn id="51" dur="664" tmFilter="0.0,0.0; 0.25,0.07; 0.50,0.2; 0.75,0.467; 1.0,1.0">
                                          <p:stCondLst>
                                            <p:cond delay="0"/>
                                          </p:stCondLst>
                                        </p:cTn>
                                        <p:tgtEl>
                                          <p:spTgt spid="15"/>
                                        </p:tgtEl>
                                        <p:attrNameLst>
                                          <p:attrName>ppt_y</p:attrName>
                                        </p:attrNameLst>
                                      </p:cBhvr>
                                      <p:tavLst>
                                        <p:tav tm="0" fmla="#ppt_y-sin(pi*$)/3">
                                          <p:val>
                                            <p:fltVal val="0.5"/>
                                          </p:val>
                                        </p:tav>
                                        <p:tav tm="100000">
                                          <p:val>
                                            <p:fltVal val="1"/>
                                          </p:val>
                                        </p:tav>
                                      </p:tavLst>
                                    </p:anim>
                                    <p:anim calcmode="lin" valueType="num">
                                      <p:cBhvr>
                                        <p:cTn id="52" dur="664" tmFilter="0, 0; 0.125,0.2665; 0.25,0.4; 0.375,0.465; 0.5,0.5;  0.625,0.535; 0.75,0.6; 0.875,0.7335; 1,1">
                                          <p:stCondLst>
                                            <p:cond delay="664"/>
                                          </p:stCondLst>
                                        </p:cTn>
                                        <p:tgtEl>
                                          <p:spTgt spid="15"/>
                                        </p:tgtEl>
                                        <p:attrNameLst>
                                          <p:attrName>ppt_y</p:attrName>
                                        </p:attrNameLst>
                                      </p:cBhvr>
                                      <p:tavLst>
                                        <p:tav tm="0" fmla="#ppt_y-sin(pi*$)/9">
                                          <p:val>
                                            <p:fltVal val="0"/>
                                          </p:val>
                                        </p:tav>
                                        <p:tav tm="100000">
                                          <p:val>
                                            <p:fltVal val="1"/>
                                          </p:val>
                                        </p:tav>
                                      </p:tavLst>
                                    </p:anim>
                                    <p:anim calcmode="lin" valueType="num">
                                      <p:cBhvr>
                                        <p:cTn id="53" dur="332" tmFilter="0, 0; 0.125,0.2665; 0.25,0.4; 0.375,0.465; 0.5,0.5;  0.625,0.535; 0.75,0.6; 0.875,0.7335; 1,1">
                                          <p:stCondLst>
                                            <p:cond delay="1324"/>
                                          </p:stCondLst>
                                        </p:cTn>
                                        <p:tgtEl>
                                          <p:spTgt spid="15"/>
                                        </p:tgtEl>
                                        <p:attrNameLst>
                                          <p:attrName>ppt_y</p:attrName>
                                        </p:attrNameLst>
                                      </p:cBhvr>
                                      <p:tavLst>
                                        <p:tav tm="0" fmla="#ppt_y-sin(pi*$)/27">
                                          <p:val>
                                            <p:fltVal val="0"/>
                                          </p:val>
                                        </p:tav>
                                        <p:tav tm="100000">
                                          <p:val>
                                            <p:fltVal val="1"/>
                                          </p:val>
                                        </p:tav>
                                      </p:tavLst>
                                    </p:anim>
                                    <p:anim calcmode="lin" valueType="num">
                                      <p:cBhvr>
                                        <p:cTn id="54" dur="164" tmFilter="0, 0; 0.125,0.2665; 0.25,0.4; 0.375,0.465; 0.5,0.5;  0.625,0.535; 0.75,0.6; 0.875,0.7335; 1,1">
                                          <p:stCondLst>
                                            <p:cond delay="1656"/>
                                          </p:stCondLst>
                                        </p:cTn>
                                        <p:tgtEl>
                                          <p:spTgt spid="15"/>
                                        </p:tgtEl>
                                        <p:attrNameLst>
                                          <p:attrName>ppt_y</p:attrName>
                                        </p:attrNameLst>
                                      </p:cBhvr>
                                      <p:tavLst>
                                        <p:tav tm="0" fmla="#ppt_y-sin(pi*$)/81">
                                          <p:val>
                                            <p:fltVal val="0"/>
                                          </p:val>
                                        </p:tav>
                                        <p:tav tm="100000">
                                          <p:val>
                                            <p:fltVal val="1"/>
                                          </p:val>
                                        </p:tav>
                                      </p:tavLst>
                                    </p:anim>
                                    <p:animScale>
                                      <p:cBhvr>
                                        <p:cTn id="55" dur="26">
                                          <p:stCondLst>
                                            <p:cond delay="650"/>
                                          </p:stCondLst>
                                        </p:cTn>
                                        <p:tgtEl>
                                          <p:spTgt spid="15"/>
                                        </p:tgtEl>
                                      </p:cBhvr>
                                      <p:to x="100000" y="60000"/>
                                    </p:animScale>
                                    <p:animScale>
                                      <p:cBhvr>
                                        <p:cTn id="56" dur="166" decel="50000">
                                          <p:stCondLst>
                                            <p:cond delay="676"/>
                                          </p:stCondLst>
                                        </p:cTn>
                                        <p:tgtEl>
                                          <p:spTgt spid="15"/>
                                        </p:tgtEl>
                                      </p:cBhvr>
                                      <p:to x="100000" y="100000"/>
                                    </p:animScale>
                                    <p:animScale>
                                      <p:cBhvr>
                                        <p:cTn id="57" dur="26">
                                          <p:stCondLst>
                                            <p:cond delay="1312"/>
                                          </p:stCondLst>
                                        </p:cTn>
                                        <p:tgtEl>
                                          <p:spTgt spid="15"/>
                                        </p:tgtEl>
                                      </p:cBhvr>
                                      <p:to x="100000" y="80000"/>
                                    </p:animScale>
                                    <p:animScale>
                                      <p:cBhvr>
                                        <p:cTn id="58" dur="166" decel="50000">
                                          <p:stCondLst>
                                            <p:cond delay="1338"/>
                                          </p:stCondLst>
                                        </p:cTn>
                                        <p:tgtEl>
                                          <p:spTgt spid="15"/>
                                        </p:tgtEl>
                                      </p:cBhvr>
                                      <p:to x="100000" y="100000"/>
                                    </p:animScale>
                                    <p:animScale>
                                      <p:cBhvr>
                                        <p:cTn id="59" dur="26">
                                          <p:stCondLst>
                                            <p:cond delay="1642"/>
                                          </p:stCondLst>
                                        </p:cTn>
                                        <p:tgtEl>
                                          <p:spTgt spid="15"/>
                                        </p:tgtEl>
                                      </p:cBhvr>
                                      <p:to x="100000" y="90000"/>
                                    </p:animScale>
                                    <p:animScale>
                                      <p:cBhvr>
                                        <p:cTn id="60" dur="166" decel="50000">
                                          <p:stCondLst>
                                            <p:cond delay="1668"/>
                                          </p:stCondLst>
                                        </p:cTn>
                                        <p:tgtEl>
                                          <p:spTgt spid="15"/>
                                        </p:tgtEl>
                                      </p:cBhvr>
                                      <p:to x="100000" y="100000"/>
                                    </p:animScale>
                                    <p:animScale>
                                      <p:cBhvr>
                                        <p:cTn id="61" dur="26">
                                          <p:stCondLst>
                                            <p:cond delay="1808"/>
                                          </p:stCondLst>
                                        </p:cTn>
                                        <p:tgtEl>
                                          <p:spTgt spid="15"/>
                                        </p:tgtEl>
                                      </p:cBhvr>
                                      <p:to x="100000" y="95000"/>
                                    </p:animScale>
                                    <p:animScale>
                                      <p:cBhvr>
                                        <p:cTn id="62" dur="166" decel="50000">
                                          <p:stCondLst>
                                            <p:cond delay="1834"/>
                                          </p:stCondLst>
                                        </p:cTn>
                                        <p:tgtEl>
                                          <p:spTgt spid="15"/>
                                        </p:tgtEl>
                                      </p:cBhvr>
                                      <p:to x="100000" y="100000"/>
                                    </p:animScale>
                                  </p:childTnLst>
                                </p:cTn>
                              </p:par>
                              <p:par>
                                <p:cTn id="63" presetID="26" presetClass="entr" presetSubtype="0" fill="hold" nodeType="withEffect">
                                  <p:stCondLst>
                                    <p:cond delay="0"/>
                                  </p:stCondLst>
                                  <p:childTnLst>
                                    <p:set>
                                      <p:cBhvr>
                                        <p:cTn id="64" dur="1" fill="hold">
                                          <p:stCondLst>
                                            <p:cond delay="0"/>
                                          </p:stCondLst>
                                        </p:cTn>
                                        <p:tgtEl>
                                          <p:spTgt spid="14"/>
                                        </p:tgtEl>
                                        <p:attrNameLst>
                                          <p:attrName>style.visibility</p:attrName>
                                        </p:attrNameLst>
                                      </p:cBhvr>
                                      <p:to>
                                        <p:strVal val="visible"/>
                                      </p:to>
                                    </p:set>
                                    <p:animEffect transition="in" filter="wipe(down)">
                                      <p:cBhvr>
                                        <p:cTn id="65" dur="580">
                                          <p:stCondLst>
                                            <p:cond delay="0"/>
                                          </p:stCondLst>
                                        </p:cTn>
                                        <p:tgtEl>
                                          <p:spTgt spid="14"/>
                                        </p:tgtEl>
                                      </p:cBhvr>
                                    </p:animEffect>
                                    <p:anim calcmode="lin" valueType="num">
                                      <p:cBhvr>
                                        <p:cTn id="66" dur="1822" tmFilter="0,0; 0.14,0.36; 0.43,0.73; 0.71,0.91; 1.0,1.0">
                                          <p:stCondLst>
                                            <p:cond delay="0"/>
                                          </p:stCondLst>
                                        </p:cTn>
                                        <p:tgtEl>
                                          <p:spTgt spid="14"/>
                                        </p:tgtEl>
                                        <p:attrNameLst>
                                          <p:attrName>ppt_x</p:attrName>
                                        </p:attrNameLst>
                                      </p:cBhvr>
                                      <p:tavLst>
                                        <p:tav tm="0">
                                          <p:val>
                                            <p:strVal val="#ppt_x-0.25"/>
                                          </p:val>
                                        </p:tav>
                                        <p:tav tm="100000">
                                          <p:val>
                                            <p:strVal val="#ppt_x"/>
                                          </p:val>
                                        </p:tav>
                                      </p:tavLst>
                                    </p:anim>
                                    <p:anim calcmode="lin" valueType="num">
                                      <p:cBhvr>
                                        <p:cTn id="67" dur="664" tmFilter="0.0,0.0; 0.25,0.07; 0.50,0.2; 0.75,0.467; 1.0,1.0">
                                          <p:stCondLst>
                                            <p:cond delay="0"/>
                                          </p:stCondLst>
                                        </p:cTn>
                                        <p:tgtEl>
                                          <p:spTgt spid="14"/>
                                        </p:tgtEl>
                                        <p:attrNameLst>
                                          <p:attrName>ppt_y</p:attrName>
                                        </p:attrNameLst>
                                      </p:cBhvr>
                                      <p:tavLst>
                                        <p:tav tm="0" fmla="#ppt_y-sin(pi*$)/3">
                                          <p:val>
                                            <p:fltVal val="0.5"/>
                                          </p:val>
                                        </p:tav>
                                        <p:tav tm="100000">
                                          <p:val>
                                            <p:fltVal val="1"/>
                                          </p:val>
                                        </p:tav>
                                      </p:tavLst>
                                    </p:anim>
                                    <p:anim calcmode="lin" valueType="num">
                                      <p:cBhvr>
                                        <p:cTn id="68" dur="664" tmFilter="0, 0; 0.125,0.2665; 0.25,0.4; 0.375,0.465; 0.5,0.5;  0.625,0.535; 0.75,0.6; 0.875,0.7335; 1,1">
                                          <p:stCondLst>
                                            <p:cond delay="664"/>
                                          </p:stCondLst>
                                        </p:cTn>
                                        <p:tgtEl>
                                          <p:spTgt spid="14"/>
                                        </p:tgtEl>
                                        <p:attrNameLst>
                                          <p:attrName>ppt_y</p:attrName>
                                        </p:attrNameLst>
                                      </p:cBhvr>
                                      <p:tavLst>
                                        <p:tav tm="0" fmla="#ppt_y-sin(pi*$)/9">
                                          <p:val>
                                            <p:fltVal val="0"/>
                                          </p:val>
                                        </p:tav>
                                        <p:tav tm="100000">
                                          <p:val>
                                            <p:fltVal val="1"/>
                                          </p:val>
                                        </p:tav>
                                      </p:tavLst>
                                    </p:anim>
                                    <p:anim calcmode="lin" valueType="num">
                                      <p:cBhvr>
                                        <p:cTn id="69" dur="332" tmFilter="0, 0; 0.125,0.2665; 0.25,0.4; 0.375,0.465; 0.5,0.5;  0.625,0.535; 0.75,0.6; 0.875,0.7335; 1,1">
                                          <p:stCondLst>
                                            <p:cond delay="1324"/>
                                          </p:stCondLst>
                                        </p:cTn>
                                        <p:tgtEl>
                                          <p:spTgt spid="14"/>
                                        </p:tgtEl>
                                        <p:attrNameLst>
                                          <p:attrName>ppt_y</p:attrName>
                                        </p:attrNameLst>
                                      </p:cBhvr>
                                      <p:tavLst>
                                        <p:tav tm="0" fmla="#ppt_y-sin(pi*$)/27">
                                          <p:val>
                                            <p:fltVal val="0"/>
                                          </p:val>
                                        </p:tav>
                                        <p:tav tm="100000">
                                          <p:val>
                                            <p:fltVal val="1"/>
                                          </p:val>
                                        </p:tav>
                                      </p:tavLst>
                                    </p:anim>
                                    <p:anim calcmode="lin" valueType="num">
                                      <p:cBhvr>
                                        <p:cTn id="70" dur="164" tmFilter="0, 0; 0.125,0.2665; 0.25,0.4; 0.375,0.465; 0.5,0.5;  0.625,0.535; 0.75,0.6; 0.875,0.7335; 1,1">
                                          <p:stCondLst>
                                            <p:cond delay="1656"/>
                                          </p:stCondLst>
                                        </p:cTn>
                                        <p:tgtEl>
                                          <p:spTgt spid="14"/>
                                        </p:tgtEl>
                                        <p:attrNameLst>
                                          <p:attrName>ppt_y</p:attrName>
                                        </p:attrNameLst>
                                      </p:cBhvr>
                                      <p:tavLst>
                                        <p:tav tm="0" fmla="#ppt_y-sin(pi*$)/81">
                                          <p:val>
                                            <p:fltVal val="0"/>
                                          </p:val>
                                        </p:tav>
                                        <p:tav tm="100000">
                                          <p:val>
                                            <p:fltVal val="1"/>
                                          </p:val>
                                        </p:tav>
                                      </p:tavLst>
                                    </p:anim>
                                    <p:animScale>
                                      <p:cBhvr>
                                        <p:cTn id="71" dur="26">
                                          <p:stCondLst>
                                            <p:cond delay="650"/>
                                          </p:stCondLst>
                                        </p:cTn>
                                        <p:tgtEl>
                                          <p:spTgt spid="14"/>
                                        </p:tgtEl>
                                      </p:cBhvr>
                                      <p:to x="100000" y="60000"/>
                                    </p:animScale>
                                    <p:animScale>
                                      <p:cBhvr>
                                        <p:cTn id="72" dur="166" decel="50000">
                                          <p:stCondLst>
                                            <p:cond delay="676"/>
                                          </p:stCondLst>
                                        </p:cTn>
                                        <p:tgtEl>
                                          <p:spTgt spid="14"/>
                                        </p:tgtEl>
                                      </p:cBhvr>
                                      <p:to x="100000" y="100000"/>
                                    </p:animScale>
                                    <p:animScale>
                                      <p:cBhvr>
                                        <p:cTn id="73" dur="26">
                                          <p:stCondLst>
                                            <p:cond delay="1312"/>
                                          </p:stCondLst>
                                        </p:cTn>
                                        <p:tgtEl>
                                          <p:spTgt spid="14"/>
                                        </p:tgtEl>
                                      </p:cBhvr>
                                      <p:to x="100000" y="80000"/>
                                    </p:animScale>
                                    <p:animScale>
                                      <p:cBhvr>
                                        <p:cTn id="74" dur="166" decel="50000">
                                          <p:stCondLst>
                                            <p:cond delay="1338"/>
                                          </p:stCondLst>
                                        </p:cTn>
                                        <p:tgtEl>
                                          <p:spTgt spid="14"/>
                                        </p:tgtEl>
                                      </p:cBhvr>
                                      <p:to x="100000" y="100000"/>
                                    </p:animScale>
                                    <p:animScale>
                                      <p:cBhvr>
                                        <p:cTn id="75" dur="26">
                                          <p:stCondLst>
                                            <p:cond delay="1642"/>
                                          </p:stCondLst>
                                        </p:cTn>
                                        <p:tgtEl>
                                          <p:spTgt spid="14"/>
                                        </p:tgtEl>
                                      </p:cBhvr>
                                      <p:to x="100000" y="90000"/>
                                    </p:animScale>
                                    <p:animScale>
                                      <p:cBhvr>
                                        <p:cTn id="76" dur="166" decel="50000">
                                          <p:stCondLst>
                                            <p:cond delay="1668"/>
                                          </p:stCondLst>
                                        </p:cTn>
                                        <p:tgtEl>
                                          <p:spTgt spid="14"/>
                                        </p:tgtEl>
                                      </p:cBhvr>
                                      <p:to x="100000" y="100000"/>
                                    </p:animScale>
                                    <p:animScale>
                                      <p:cBhvr>
                                        <p:cTn id="77" dur="26">
                                          <p:stCondLst>
                                            <p:cond delay="1808"/>
                                          </p:stCondLst>
                                        </p:cTn>
                                        <p:tgtEl>
                                          <p:spTgt spid="14"/>
                                        </p:tgtEl>
                                      </p:cBhvr>
                                      <p:to x="100000" y="95000"/>
                                    </p:animScale>
                                    <p:animScale>
                                      <p:cBhvr>
                                        <p:cTn id="78" dur="166" decel="50000">
                                          <p:stCondLst>
                                            <p:cond delay="1834"/>
                                          </p:stCondLst>
                                        </p:cTn>
                                        <p:tgtEl>
                                          <p:spTgt spid="14"/>
                                        </p:tgtEl>
                                      </p:cBhvr>
                                      <p:to x="100000" y="100000"/>
                                    </p:animScale>
                                  </p:childTnLst>
                                </p:cTn>
                              </p:par>
                              <p:par>
                                <p:cTn id="79" presetID="22" presetClass="entr" presetSubtype="4" fill="hold" grpId="0" nodeType="withEffect">
                                  <p:stCondLst>
                                    <p:cond delay="0"/>
                                  </p:stCondLst>
                                  <p:childTnLst>
                                    <p:set>
                                      <p:cBhvr>
                                        <p:cTn id="80" dur="1" fill="hold">
                                          <p:stCondLst>
                                            <p:cond delay="0"/>
                                          </p:stCondLst>
                                        </p:cTn>
                                        <p:tgtEl>
                                          <p:spTgt spid="16"/>
                                        </p:tgtEl>
                                        <p:attrNameLst>
                                          <p:attrName>style.visibility</p:attrName>
                                        </p:attrNameLst>
                                      </p:cBhvr>
                                      <p:to>
                                        <p:strVal val="visible"/>
                                      </p:to>
                                    </p:set>
                                    <p:animEffect transition="in" filter="wipe(down)">
                                      <p:cBhvr>
                                        <p:cTn id="81" dur="500"/>
                                        <p:tgtEl>
                                          <p:spTgt spid="16"/>
                                        </p:tgtEl>
                                      </p:cBhvr>
                                    </p:animEffect>
                                  </p:childTnLst>
                                </p:cTn>
                              </p:par>
                            </p:childTnLst>
                          </p:cTn>
                        </p:par>
                      </p:childTnLst>
                    </p:cTn>
                  </p:par>
                  <p:par>
                    <p:cTn id="82" fill="hold" nodeType="clickPar">
                      <p:stCondLst>
                        <p:cond delay="indefinite"/>
                      </p:stCondLst>
                      <p:childTnLst>
                        <p:par>
                          <p:cTn id="83" fill="hold" nodeType="withGroup">
                            <p:stCondLst>
                              <p:cond delay="0"/>
                            </p:stCondLst>
                            <p:childTnLst>
                              <p:par>
                                <p:cTn id="84" presetID="21" presetClass="entr" presetSubtype="4" fill="hold" grpId="0" nodeType="clickEffect">
                                  <p:stCondLst>
                                    <p:cond delay="0"/>
                                  </p:stCondLst>
                                  <p:childTnLst>
                                    <p:set>
                                      <p:cBhvr>
                                        <p:cTn id="85" dur="1" fill="hold">
                                          <p:stCondLst>
                                            <p:cond delay="0"/>
                                          </p:stCondLst>
                                        </p:cTn>
                                        <p:tgtEl>
                                          <p:spTgt spid="12"/>
                                        </p:tgtEl>
                                        <p:attrNameLst>
                                          <p:attrName>style.visibility</p:attrName>
                                        </p:attrNameLst>
                                      </p:cBhvr>
                                      <p:to>
                                        <p:strVal val="visible"/>
                                      </p:to>
                                    </p:set>
                                    <p:animEffect transition="in" filter="wheel(4)">
                                      <p:cBhvr>
                                        <p:cTn id="86" dur="2000"/>
                                        <p:tgtEl>
                                          <p:spTgt spid="12"/>
                                        </p:tgtEl>
                                      </p:cBhvr>
                                    </p:animEffect>
                                  </p:childTnLst>
                                </p:cTn>
                              </p:par>
                            </p:childTnLst>
                          </p:cTn>
                        </p:par>
                      </p:childTnLst>
                    </p:cTn>
                  </p:par>
                  <p:par>
                    <p:cTn id="87" fill="hold" nodeType="clickPar">
                      <p:stCondLst>
                        <p:cond delay="indefinite"/>
                      </p:stCondLst>
                      <p:childTnLst>
                        <p:par>
                          <p:cTn id="88" fill="hold" nodeType="withGroup">
                            <p:stCondLst>
                              <p:cond delay="0"/>
                            </p:stCondLst>
                            <p:childTnLst>
                              <p:par>
                                <p:cTn id="89" presetID="8" presetClass="entr" presetSubtype="16" fill="hold" grpId="0" nodeType="clickEffect">
                                  <p:stCondLst>
                                    <p:cond delay="0"/>
                                  </p:stCondLst>
                                  <p:childTnLst>
                                    <p:set>
                                      <p:cBhvr>
                                        <p:cTn id="90" dur="1" fill="hold">
                                          <p:stCondLst>
                                            <p:cond delay="0"/>
                                          </p:stCondLst>
                                        </p:cTn>
                                        <p:tgtEl>
                                          <p:spTgt spid="13"/>
                                        </p:tgtEl>
                                        <p:attrNameLst>
                                          <p:attrName>style.visibility</p:attrName>
                                        </p:attrNameLst>
                                      </p:cBhvr>
                                      <p:to>
                                        <p:strVal val="visible"/>
                                      </p:to>
                                    </p:set>
                                    <p:animEffect transition="in" filter="diamond(in)">
                                      <p:cBhvr>
                                        <p:cTn id="91" dur="2000"/>
                                        <p:tgtEl>
                                          <p:spTgt spid="13"/>
                                        </p:tgtEl>
                                      </p:cBhvr>
                                    </p:animEffect>
                                  </p:childTnLst>
                                </p:cTn>
                              </p:par>
                              <p:par>
                                <p:cTn id="92" presetID="26" presetClass="entr" presetSubtype="0" fill="hold" nodeType="withEffect">
                                  <p:stCondLst>
                                    <p:cond delay="0"/>
                                  </p:stCondLst>
                                  <p:childTnLst>
                                    <p:set>
                                      <p:cBhvr>
                                        <p:cTn id="93" dur="1" fill="hold">
                                          <p:stCondLst>
                                            <p:cond delay="0"/>
                                          </p:stCondLst>
                                        </p:cTn>
                                        <p:tgtEl>
                                          <p:spTgt spid="17"/>
                                        </p:tgtEl>
                                        <p:attrNameLst>
                                          <p:attrName>style.visibility</p:attrName>
                                        </p:attrNameLst>
                                      </p:cBhvr>
                                      <p:to>
                                        <p:strVal val="visible"/>
                                      </p:to>
                                    </p:set>
                                    <p:animEffect transition="in" filter="wipe(down)">
                                      <p:cBhvr>
                                        <p:cTn id="94" dur="580">
                                          <p:stCondLst>
                                            <p:cond delay="0"/>
                                          </p:stCondLst>
                                        </p:cTn>
                                        <p:tgtEl>
                                          <p:spTgt spid="17"/>
                                        </p:tgtEl>
                                      </p:cBhvr>
                                    </p:animEffect>
                                    <p:anim calcmode="lin" valueType="num">
                                      <p:cBhvr>
                                        <p:cTn id="95" dur="1822" tmFilter="0,0; 0.14,0.36; 0.43,0.73; 0.71,0.91; 1.0,1.0">
                                          <p:stCondLst>
                                            <p:cond delay="0"/>
                                          </p:stCondLst>
                                        </p:cTn>
                                        <p:tgtEl>
                                          <p:spTgt spid="17"/>
                                        </p:tgtEl>
                                        <p:attrNameLst>
                                          <p:attrName>ppt_x</p:attrName>
                                        </p:attrNameLst>
                                      </p:cBhvr>
                                      <p:tavLst>
                                        <p:tav tm="0">
                                          <p:val>
                                            <p:strVal val="#ppt_x-0.25"/>
                                          </p:val>
                                        </p:tav>
                                        <p:tav tm="100000">
                                          <p:val>
                                            <p:strVal val="#ppt_x"/>
                                          </p:val>
                                        </p:tav>
                                      </p:tavLst>
                                    </p:anim>
                                    <p:anim calcmode="lin" valueType="num">
                                      <p:cBhvr>
                                        <p:cTn id="96" dur="664" tmFilter="0.0,0.0; 0.25,0.07; 0.50,0.2; 0.75,0.467; 1.0,1.0">
                                          <p:stCondLst>
                                            <p:cond delay="0"/>
                                          </p:stCondLst>
                                        </p:cTn>
                                        <p:tgtEl>
                                          <p:spTgt spid="17"/>
                                        </p:tgtEl>
                                        <p:attrNameLst>
                                          <p:attrName>ppt_y</p:attrName>
                                        </p:attrNameLst>
                                      </p:cBhvr>
                                      <p:tavLst>
                                        <p:tav tm="0" fmla="#ppt_y-sin(pi*$)/3">
                                          <p:val>
                                            <p:fltVal val="0.5"/>
                                          </p:val>
                                        </p:tav>
                                        <p:tav tm="100000">
                                          <p:val>
                                            <p:fltVal val="1"/>
                                          </p:val>
                                        </p:tav>
                                      </p:tavLst>
                                    </p:anim>
                                    <p:anim calcmode="lin" valueType="num">
                                      <p:cBhvr>
                                        <p:cTn id="97" dur="664" tmFilter="0, 0; 0.125,0.2665; 0.25,0.4; 0.375,0.465; 0.5,0.5;  0.625,0.535; 0.75,0.6; 0.875,0.7335; 1,1">
                                          <p:stCondLst>
                                            <p:cond delay="664"/>
                                          </p:stCondLst>
                                        </p:cTn>
                                        <p:tgtEl>
                                          <p:spTgt spid="17"/>
                                        </p:tgtEl>
                                        <p:attrNameLst>
                                          <p:attrName>ppt_y</p:attrName>
                                        </p:attrNameLst>
                                      </p:cBhvr>
                                      <p:tavLst>
                                        <p:tav tm="0" fmla="#ppt_y-sin(pi*$)/9">
                                          <p:val>
                                            <p:fltVal val="0"/>
                                          </p:val>
                                        </p:tav>
                                        <p:tav tm="100000">
                                          <p:val>
                                            <p:fltVal val="1"/>
                                          </p:val>
                                        </p:tav>
                                      </p:tavLst>
                                    </p:anim>
                                    <p:anim calcmode="lin" valueType="num">
                                      <p:cBhvr>
                                        <p:cTn id="98" dur="332" tmFilter="0, 0; 0.125,0.2665; 0.25,0.4; 0.375,0.465; 0.5,0.5;  0.625,0.535; 0.75,0.6; 0.875,0.7335; 1,1">
                                          <p:stCondLst>
                                            <p:cond delay="1324"/>
                                          </p:stCondLst>
                                        </p:cTn>
                                        <p:tgtEl>
                                          <p:spTgt spid="17"/>
                                        </p:tgtEl>
                                        <p:attrNameLst>
                                          <p:attrName>ppt_y</p:attrName>
                                        </p:attrNameLst>
                                      </p:cBhvr>
                                      <p:tavLst>
                                        <p:tav tm="0" fmla="#ppt_y-sin(pi*$)/27">
                                          <p:val>
                                            <p:fltVal val="0"/>
                                          </p:val>
                                        </p:tav>
                                        <p:tav tm="100000">
                                          <p:val>
                                            <p:fltVal val="1"/>
                                          </p:val>
                                        </p:tav>
                                      </p:tavLst>
                                    </p:anim>
                                    <p:anim calcmode="lin" valueType="num">
                                      <p:cBhvr>
                                        <p:cTn id="99" dur="164" tmFilter="0, 0; 0.125,0.2665; 0.25,0.4; 0.375,0.465; 0.5,0.5;  0.625,0.535; 0.75,0.6; 0.875,0.7335; 1,1">
                                          <p:stCondLst>
                                            <p:cond delay="1656"/>
                                          </p:stCondLst>
                                        </p:cTn>
                                        <p:tgtEl>
                                          <p:spTgt spid="17"/>
                                        </p:tgtEl>
                                        <p:attrNameLst>
                                          <p:attrName>ppt_y</p:attrName>
                                        </p:attrNameLst>
                                      </p:cBhvr>
                                      <p:tavLst>
                                        <p:tav tm="0" fmla="#ppt_y-sin(pi*$)/81">
                                          <p:val>
                                            <p:fltVal val="0"/>
                                          </p:val>
                                        </p:tav>
                                        <p:tav tm="100000">
                                          <p:val>
                                            <p:fltVal val="1"/>
                                          </p:val>
                                        </p:tav>
                                      </p:tavLst>
                                    </p:anim>
                                    <p:animScale>
                                      <p:cBhvr>
                                        <p:cTn id="100" dur="26">
                                          <p:stCondLst>
                                            <p:cond delay="650"/>
                                          </p:stCondLst>
                                        </p:cTn>
                                        <p:tgtEl>
                                          <p:spTgt spid="17"/>
                                        </p:tgtEl>
                                      </p:cBhvr>
                                      <p:to x="100000" y="60000"/>
                                    </p:animScale>
                                    <p:animScale>
                                      <p:cBhvr>
                                        <p:cTn id="101" dur="166" decel="50000">
                                          <p:stCondLst>
                                            <p:cond delay="676"/>
                                          </p:stCondLst>
                                        </p:cTn>
                                        <p:tgtEl>
                                          <p:spTgt spid="17"/>
                                        </p:tgtEl>
                                      </p:cBhvr>
                                      <p:to x="100000" y="100000"/>
                                    </p:animScale>
                                    <p:animScale>
                                      <p:cBhvr>
                                        <p:cTn id="102" dur="26">
                                          <p:stCondLst>
                                            <p:cond delay="1312"/>
                                          </p:stCondLst>
                                        </p:cTn>
                                        <p:tgtEl>
                                          <p:spTgt spid="17"/>
                                        </p:tgtEl>
                                      </p:cBhvr>
                                      <p:to x="100000" y="80000"/>
                                    </p:animScale>
                                    <p:animScale>
                                      <p:cBhvr>
                                        <p:cTn id="103" dur="166" decel="50000">
                                          <p:stCondLst>
                                            <p:cond delay="1338"/>
                                          </p:stCondLst>
                                        </p:cTn>
                                        <p:tgtEl>
                                          <p:spTgt spid="17"/>
                                        </p:tgtEl>
                                      </p:cBhvr>
                                      <p:to x="100000" y="100000"/>
                                    </p:animScale>
                                    <p:animScale>
                                      <p:cBhvr>
                                        <p:cTn id="104" dur="26">
                                          <p:stCondLst>
                                            <p:cond delay="1642"/>
                                          </p:stCondLst>
                                        </p:cTn>
                                        <p:tgtEl>
                                          <p:spTgt spid="17"/>
                                        </p:tgtEl>
                                      </p:cBhvr>
                                      <p:to x="100000" y="90000"/>
                                    </p:animScale>
                                    <p:animScale>
                                      <p:cBhvr>
                                        <p:cTn id="105" dur="166" decel="50000">
                                          <p:stCondLst>
                                            <p:cond delay="1668"/>
                                          </p:stCondLst>
                                        </p:cTn>
                                        <p:tgtEl>
                                          <p:spTgt spid="17"/>
                                        </p:tgtEl>
                                      </p:cBhvr>
                                      <p:to x="100000" y="100000"/>
                                    </p:animScale>
                                    <p:animScale>
                                      <p:cBhvr>
                                        <p:cTn id="106" dur="26">
                                          <p:stCondLst>
                                            <p:cond delay="1808"/>
                                          </p:stCondLst>
                                        </p:cTn>
                                        <p:tgtEl>
                                          <p:spTgt spid="17"/>
                                        </p:tgtEl>
                                      </p:cBhvr>
                                      <p:to x="100000" y="95000"/>
                                    </p:animScale>
                                    <p:animScale>
                                      <p:cBhvr>
                                        <p:cTn id="107" dur="166" decel="50000">
                                          <p:stCondLst>
                                            <p:cond delay="1834"/>
                                          </p:stCondLst>
                                        </p:cTn>
                                        <p:tgtEl>
                                          <p:spTgt spid="17"/>
                                        </p:tgtEl>
                                      </p:cBhvr>
                                      <p:to x="100000" y="100000"/>
                                    </p:animScale>
                                  </p:childTnLst>
                                </p:cTn>
                              </p:par>
                              <p:par>
                                <p:cTn id="108" presetID="8" presetClass="emph" presetSubtype="0" fill="hold" nodeType="withEffect">
                                  <p:stCondLst>
                                    <p:cond delay="0"/>
                                  </p:stCondLst>
                                  <p:childTnLst>
                                    <p:animRot by="21600000">
                                      <p:cBhvr>
                                        <p:cTn id="109" dur="2000" fill="hold"/>
                                        <p:tgtEl>
                                          <p:spTgt spid="17"/>
                                        </p:tgtEl>
                                        <p:attrNameLst>
                                          <p:attrName>r</p:attrName>
                                        </p:attrNameLst>
                                      </p:cBhvr>
                                    </p:animRot>
                                  </p:childTnLst>
                                </p:cTn>
                              </p:par>
                              <p:par>
                                <p:cTn id="110" presetID="26" presetClass="entr" presetSubtype="0" fill="hold" nodeType="withEffect">
                                  <p:stCondLst>
                                    <p:cond delay="0"/>
                                  </p:stCondLst>
                                  <p:childTnLst>
                                    <p:set>
                                      <p:cBhvr>
                                        <p:cTn id="111" dur="1" fill="hold">
                                          <p:stCondLst>
                                            <p:cond delay="0"/>
                                          </p:stCondLst>
                                        </p:cTn>
                                        <p:tgtEl>
                                          <p:spTgt spid="18"/>
                                        </p:tgtEl>
                                        <p:attrNameLst>
                                          <p:attrName>style.visibility</p:attrName>
                                        </p:attrNameLst>
                                      </p:cBhvr>
                                      <p:to>
                                        <p:strVal val="visible"/>
                                      </p:to>
                                    </p:set>
                                    <p:animEffect transition="in" filter="wipe(down)">
                                      <p:cBhvr>
                                        <p:cTn id="112" dur="580">
                                          <p:stCondLst>
                                            <p:cond delay="0"/>
                                          </p:stCondLst>
                                        </p:cTn>
                                        <p:tgtEl>
                                          <p:spTgt spid="18"/>
                                        </p:tgtEl>
                                      </p:cBhvr>
                                    </p:animEffect>
                                    <p:anim calcmode="lin" valueType="num">
                                      <p:cBhvr>
                                        <p:cTn id="113" dur="1822" tmFilter="0,0; 0.14,0.36; 0.43,0.73; 0.71,0.91; 1.0,1.0">
                                          <p:stCondLst>
                                            <p:cond delay="0"/>
                                          </p:stCondLst>
                                        </p:cTn>
                                        <p:tgtEl>
                                          <p:spTgt spid="18"/>
                                        </p:tgtEl>
                                        <p:attrNameLst>
                                          <p:attrName>ppt_x</p:attrName>
                                        </p:attrNameLst>
                                      </p:cBhvr>
                                      <p:tavLst>
                                        <p:tav tm="0">
                                          <p:val>
                                            <p:strVal val="#ppt_x-0.25"/>
                                          </p:val>
                                        </p:tav>
                                        <p:tav tm="100000">
                                          <p:val>
                                            <p:strVal val="#ppt_x"/>
                                          </p:val>
                                        </p:tav>
                                      </p:tavLst>
                                    </p:anim>
                                    <p:anim calcmode="lin" valueType="num">
                                      <p:cBhvr>
                                        <p:cTn id="114" dur="664" tmFilter="0.0,0.0; 0.25,0.07; 0.50,0.2; 0.75,0.467; 1.0,1.0">
                                          <p:stCondLst>
                                            <p:cond delay="0"/>
                                          </p:stCondLst>
                                        </p:cTn>
                                        <p:tgtEl>
                                          <p:spTgt spid="18"/>
                                        </p:tgtEl>
                                        <p:attrNameLst>
                                          <p:attrName>ppt_y</p:attrName>
                                        </p:attrNameLst>
                                      </p:cBhvr>
                                      <p:tavLst>
                                        <p:tav tm="0" fmla="#ppt_y-sin(pi*$)/3">
                                          <p:val>
                                            <p:fltVal val="0.5"/>
                                          </p:val>
                                        </p:tav>
                                        <p:tav tm="100000">
                                          <p:val>
                                            <p:fltVal val="1"/>
                                          </p:val>
                                        </p:tav>
                                      </p:tavLst>
                                    </p:anim>
                                    <p:anim calcmode="lin" valueType="num">
                                      <p:cBhvr>
                                        <p:cTn id="115" dur="664" tmFilter="0, 0; 0.125,0.2665; 0.25,0.4; 0.375,0.465; 0.5,0.5;  0.625,0.535; 0.75,0.6; 0.875,0.7335; 1,1">
                                          <p:stCondLst>
                                            <p:cond delay="664"/>
                                          </p:stCondLst>
                                        </p:cTn>
                                        <p:tgtEl>
                                          <p:spTgt spid="18"/>
                                        </p:tgtEl>
                                        <p:attrNameLst>
                                          <p:attrName>ppt_y</p:attrName>
                                        </p:attrNameLst>
                                      </p:cBhvr>
                                      <p:tavLst>
                                        <p:tav tm="0" fmla="#ppt_y-sin(pi*$)/9">
                                          <p:val>
                                            <p:fltVal val="0"/>
                                          </p:val>
                                        </p:tav>
                                        <p:tav tm="100000">
                                          <p:val>
                                            <p:fltVal val="1"/>
                                          </p:val>
                                        </p:tav>
                                      </p:tavLst>
                                    </p:anim>
                                    <p:anim calcmode="lin" valueType="num">
                                      <p:cBhvr>
                                        <p:cTn id="116" dur="332" tmFilter="0, 0; 0.125,0.2665; 0.25,0.4; 0.375,0.465; 0.5,0.5;  0.625,0.535; 0.75,0.6; 0.875,0.7335; 1,1">
                                          <p:stCondLst>
                                            <p:cond delay="1324"/>
                                          </p:stCondLst>
                                        </p:cTn>
                                        <p:tgtEl>
                                          <p:spTgt spid="18"/>
                                        </p:tgtEl>
                                        <p:attrNameLst>
                                          <p:attrName>ppt_y</p:attrName>
                                        </p:attrNameLst>
                                      </p:cBhvr>
                                      <p:tavLst>
                                        <p:tav tm="0" fmla="#ppt_y-sin(pi*$)/27">
                                          <p:val>
                                            <p:fltVal val="0"/>
                                          </p:val>
                                        </p:tav>
                                        <p:tav tm="100000">
                                          <p:val>
                                            <p:fltVal val="1"/>
                                          </p:val>
                                        </p:tav>
                                      </p:tavLst>
                                    </p:anim>
                                    <p:anim calcmode="lin" valueType="num">
                                      <p:cBhvr>
                                        <p:cTn id="117" dur="164" tmFilter="0, 0; 0.125,0.2665; 0.25,0.4; 0.375,0.465; 0.5,0.5;  0.625,0.535; 0.75,0.6; 0.875,0.7335; 1,1">
                                          <p:stCondLst>
                                            <p:cond delay="1656"/>
                                          </p:stCondLst>
                                        </p:cTn>
                                        <p:tgtEl>
                                          <p:spTgt spid="18"/>
                                        </p:tgtEl>
                                        <p:attrNameLst>
                                          <p:attrName>ppt_y</p:attrName>
                                        </p:attrNameLst>
                                      </p:cBhvr>
                                      <p:tavLst>
                                        <p:tav tm="0" fmla="#ppt_y-sin(pi*$)/81">
                                          <p:val>
                                            <p:fltVal val="0"/>
                                          </p:val>
                                        </p:tav>
                                        <p:tav tm="100000">
                                          <p:val>
                                            <p:fltVal val="1"/>
                                          </p:val>
                                        </p:tav>
                                      </p:tavLst>
                                    </p:anim>
                                    <p:animScale>
                                      <p:cBhvr>
                                        <p:cTn id="118" dur="26">
                                          <p:stCondLst>
                                            <p:cond delay="650"/>
                                          </p:stCondLst>
                                        </p:cTn>
                                        <p:tgtEl>
                                          <p:spTgt spid="18"/>
                                        </p:tgtEl>
                                      </p:cBhvr>
                                      <p:to x="100000" y="60000"/>
                                    </p:animScale>
                                    <p:animScale>
                                      <p:cBhvr>
                                        <p:cTn id="119" dur="166" decel="50000">
                                          <p:stCondLst>
                                            <p:cond delay="676"/>
                                          </p:stCondLst>
                                        </p:cTn>
                                        <p:tgtEl>
                                          <p:spTgt spid="18"/>
                                        </p:tgtEl>
                                      </p:cBhvr>
                                      <p:to x="100000" y="100000"/>
                                    </p:animScale>
                                    <p:animScale>
                                      <p:cBhvr>
                                        <p:cTn id="120" dur="26">
                                          <p:stCondLst>
                                            <p:cond delay="1312"/>
                                          </p:stCondLst>
                                        </p:cTn>
                                        <p:tgtEl>
                                          <p:spTgt spid="18"/>
                                        </p:tgtEl>
                                      </p:cBhvr>
                                      <p:to x="100000" y="80000"/>
                                    </p:animScale>
                                    <p:animScale>
                                      <p:cBhvr>
                                        <p:cTn id="121" dur="166" decel="50000">
                                          <p:stCondLst>
                                            <p:cond delay="1338"/>
                                          </p:stCondLst>
                                        </p:cTn>
                                        <p:tgtEl>
                                          <p:spTgt spid="18"/>
                                        </p:tgtEl>
                                      </p:cBhvr>
                                      <p:to x="100000" y="100000"/>
                                    </p:animScale>
                                    <p:animScale>
                                      <p:cBhvr>
                                        <p:cTn id="122" dur="26">
                                          <p:stCondLst>
                                            <p:cond delay="1642"/>
                                          </p:stCondLst>
                                        </p:cTn>
                                        <p:tgtEl>
                                          <p:spTgt spid="18"/>
                                        </p:tgtEl>
                                      </p:cBhvr>
                                      <p:to x="100000" y="90000"/>
                                    </p:animScale>
                                    <p:animScale>
                                      <p:cBhvr>
                                        <p:cTn id="123" dur="166" decel="50000">
                                          <p:stCondLst>
                                            <p:cond delay="1668"/>
                                          </p:stCondLst>
                                        </p:cTn>
                                        <p:tgtEl>
                                          <p:spTgt spid="18"/>
                                        </p:tgtEl>
                                      </p:cBhvr>
                                      <p:to x="100000" y="100000"/>
                                    </p:animScale>
                                    <p:animScale>
                                      <p:cBhvr>
                                        <p:cTn id="124" dur="26">
                                          <p:stCondLst>
                                            <p:cond delay="1808"/>
                                          </p:stCondLst>
                                        </p:cTn>
                                        <p:tgtEl>
                                          <p:spTgt spid="18"/>
                                        </p:tgtEl>
                                      </p:cBhvr>
                                      <p:to x="100000" y="95000"/>
                                    </p:animScale>
                                    <p:animScale>
                                      <p:cBhvr>
                                        <p:cTn id="125" dur="166" decel="50000">
                                          <p:stCondLst>
                                            <p:cond delay="1834"/>
                                          </p:stCondLst>
                                        </p:cTn>
                                        <p:tgtEl>
                                          <p:spTgt spid="18"/>
                                        </p:tgtEl>
                                      </p:cBhvr>
                                      <p:to x="100000" y="100000"/>
                                    </p:animScale>
                                  </p:childTnLst>
                                </p:cTn>
                              </p:par>
                              <p:par>
                                <p:cTn id="126" presetID="8" presetClass="emph" presetSubtype="0" fill="hold" nodeType="withEffect">
                                  <p:stCondLst>
                                    <p:cond delay="0"/>
                                  </p:stCondLst>
                                  <p:childTnLst>
                                    <p:animRot by="21600000">
                                      <p:cBhvr>
                                        <p:cTn id="127" dur="2000" fill="hold"/>
                                        <p:tgtEl>
                                          <p:spTgt spid="18"/>
                                        </p:tgtEl>
                                        <p:attrNameLst>
                                          <p:attrName>r</p:attrName>
                                        </p:attrNameLst>
                                      </p:cBhvr>
                                    </p:animRot>
                                  </p:childTnLst>
                                </p:cTn>
                              </p:par>
                            </p:childTnLst>
                          </p:cTn>
                        </p:par>
                      </p:childTnLst>
                    </p:cTn>
                  </p:par>
                  <p:par>
                    <p:cTn id="128" fill="hold" nodeType="clickPar">
                      <p:stCondLst>
                        <p:cond delay="indefinite"/>
                      </p:stCondLst>
                      <p:childTnLst>
                        <p:par>
                          <p:cTn id="129" fill="hold" nodeType="withGroup">
                            <p:stCondLst>
                              <p:cond delay="0"/>
                            </p:stCondLst>
                            <p:childTnLst>
                              <p:par>
                                <p:cTn id="130" presetID="8" presetClass="emph" presetSubtype="0" fill="hold" nodeType="clickEffect">
                                  <p:stCondLst>
                                    <p:cond delay="0"/>
                                  </p:stCondLst>
                                  <p:childTnLst>
                                    <p:animRot by="21600000">
                                      <p:cBhvr>
                                        <p:cTn id="131" dur="2000" fill="hold"/>
                                        <p:tgtEl>
                                          <p:spTgt spid="18"/>
                                        </p:tgtEl>
                                        <p:attrNameLst>
                                          <p:attrName>r</p:attrName>
                                        </p:attrNameLst>
                                      </p:cBhvr>
                                    </p:animRot>
                                  </p:childTnLst>
                                </p:cTn>
                              </p:par>
                              <p:par>
                                <p:cTn id="132" presetID="8" presetClass="emph" presetSubtype="0" fill="hold" nodeType="withEffect">
                                  <p:stCondLst>
                                    <p:cond delay="0"/>
                                  </p:stCondLst>
                                  <p:childTnLst>
                                    <p:animRot by="21600000">
                                      <p:cBhvr>
                                        <p:cTn id="133" dur="2000" fill="hold"/>
                                        <p:tgtEl>
                                          <p:spTgt spid="17"/>
                                        </p:tgtEl>
                                        <p:attrNameLst>
                                          <p:attrName>r</p:attrName>
                                        </p:attrNameLst>
                                      </p:cBhvr>
                                    </p:animRot>
                                  </p:childTnLst>
                                </p:cTn>
                              </p:par>
                            </p:childTnLst>
                          </p:cTn>
                        </p:par>
                      </p:childTnLst>
                    </p:cTn>
                  </p:par>
                  <p:par>
                    <p:cTn id="134" fill="hold" nodeType="clickPar">
                      <p:stCondLst>
                        <p:cond delay="indefinite"/>
                      </p:stCondLst>
                      <p:childTnLst>
                        <p:par>
                          <p:cTn id="135" fill="hold" nodeType="withGroup">
                            <p:stCondLst>
                              <p:cond delay="0"/>
                            </p:stCondLst>
                            <p:childTnLst>
                              <p:par>
                                <p:cTn id="136" presetID="2" presetClass="entr" presetSubtype="8" fill="hold" nodeType="clickEffect">
                                  <p:stCondLst>
                                    <p:cond delay="0"/>
                                  </p:stCondLst>
                                  <p:childTnLst>
                                    <p:set>
                                      <p:cBhvr>
                                        <p:cTn id="137" dur="1" fill="hold">
                                          <p:stCondLst>
                                            <p:cond delay="0"/>
                                          </p:stCondLst>
                                        </p:cTn>
                                        <p:tgtEl>
                                          <p:spTgt spid="22"/>
                                        </p:tgtEl>
                                        <p:attrNameLst>
                                          <p:attrName>style.visibility</p:attrName>
                                        </p:attrNameLst>
                                      </p:cBhvr>
                                      <p:to>
                                        <p:strVal val="visible"/>
                                      </p:to>
                                    </p:set>
                                    <p:anim calcmode="lin" valueType="num">
                                      <p:cBhvr additive="base">
                                        <p:cTn id="138" dur="500" fill="hold"/>
                                        <p:tgtEl>
                                          <p:spTgt spid="22"/>
                                        </p:tgtEl>
                                        <p:attrNameLst>
                                          <p:attrName>ppt_x</p:attrName>
                                        </p:attrNameLst>
                                      </p:cBhvr>
                                      <p:tavLst>
                                        <p:tav tm="0">
                                          <p:val>
                                            <p:strVal val="0-#ppt_w/2"/>
                                          </p:val>
                                        </p:tav>
                                        <p:tav tm="100000">
                                          <p:val>
                                            <p:strVal val="#ppt_x"/>
                                          </p:val>
                                        </p:tav>
                                      </p:tavLst>
                                    </p:anim>
                                    <p:anim calcmode="lin" valueType="num">
                                      <p:cBhvr additive="base">
                                        <p:cTn id="139" dur="500" fill="hold"/>
                                        <p:tgtEl>
                                          <p:spTgt spid="22"/>
                                        </p:tgtEl>
                                        <p:attrNameLst>
                                          <p:attrName>ppt_y</p:attrName>
                                        </p:attrNameLst>
                                      </p:cBhvr>
                                      <p:tavLst>
                                        <p:tav tm="0">
                                          <p:val>
                                            <p:strVal val="#ppt_y"/>
                                          </p:val>
                                        </p:tav>
                                        <p:tav tm="100000">
                                          <p:val>
                                            <p:strVal val="#ppt_y"/>
                                          </p:val>
                                        </p:tav>
                                      </p:tavLst>
                                    </p:anim>
                                  </p:childTnLst>
                                </p:cTn>
                              </p:par>
                              <p:par>
                                <p:cTn id="140" presetID="2" presetClass="entr" presetSubtype="8" fill="hold" nodeType="withEffect">
                                  <p:stCondLst>
                                    <p:cond delay="0"/>
                                  </p:stCondLst>
                                  <p:childTnLst>
                                    <p:set>
                                      <p:cBhvr>
                                        <p:cTn id="141" dur="1" fill="hold">
                                          <p:stCondLst>
                                            <p:cond delay="0"/>
                                          </p:stCondLst>
                                        </p:cTn>
                                        <p:tgtEl>
                                          <p:spTgt spid="20"/>
                                        </p:tgtEl>
                                        <p:attrNameLst>
                                          <p:attrName>style.visibility</p:attrName>
                                        </p:attrNameLst>
                                      </p:cBhvr>
                                      <p:to>
                                        <p:strVal val="visible"/>
                                      </p:to>
                                    </p:set>
                                    <p:anim calcmode="lin" valueType="num">
                                      <p:cBhvr additive="base">
                                        <p:cTn id="142" dur="500" fill="hold"/>
                                        <p:tgtEl>
                                          <p:spTgt spid="20"/>
                                        </p:tgtEl>
                                        <p:attrNameLst>
                                          <p:attrName>ppt_x</p:attrName>
                                        </p:attrNameLst>
                                      </p:cBhvr>
                                      <p:tavLst>
                                        <p:tav tm="0">
                                          <p:val>
                                            <p:strVal val="0-#ppt_w/2"/>
                                          </p:val>
                                        </p:tav>
                                        <p:tav tm="100000">
                                          <p:val>
                                            <p:strVal val="#ppt_x"/>
                                          </p:val>
                                        </p:tav>
                                      </p:tavLst>
                                    </p:anim>
                                    <p:anim calcmode="lin" valueType="num">
                                      <p:cBhvr additive="base">
                                        <p:cTn id="143" dur="500" fill="hold"/>
                                        <p:tgtEl>
                                          <p:spTgt spid="20"/>
                                        </p:tgtEl>
                                        <p:attrNameLst>
                                          <p:attrName>ppt_y</p:attrName>
                                        </p:attrNameLst>
                                      </p:cBhvr>
                                      <p:tavLst>
                                        <p:tav tm="0">
                                          <p:val>
                                            <p:strVal val="#ppt_y"/>
                                          </p:val>
                                        </p:tav>
                                        <p:tav tm="100000">
                                          <p:val>
                                            <p:strVal val="#ppt_y"/>
                                          </p:val>
                                        </p:tav>
                                      </p:tavLst>
                                    </p:anim>
                                  </p:childTnLst>
                                </p:cTn>
                              </p:par>
                              <p:par>
                                <p:cTn id="144" presetID="2" presetClass="entr" presetSubtype="8" fill="hold" nodeType="withEffect">
                                  <p:stCondLst>
                                    <p:cond delay="0"/>
                                  </p:stCondLst>
                                  <p:childTnLst>
                                    <p:set>
                                      <p:cBhvr>
                                        <p:cTn id="145" dur="1" fill="hold">
                                          <p:stCondLst>
                                            <p:cond delay="0"/>
                                          </p:stCondLst>
                                        </p:cTn>
                                        <p:tgtEl>
                                          <p:spTgt spid="21"/>
                                        </p:tgtEl>
                                        <p:attrNameLst>
                                          <p:attrName>style.visibility</p:attrName>
                                        </p:attrNameLst>
                                      </p:cBhvr>
                                      <p:to>
                                        <p:strVal val="visible"/>
                                      </p:to>
                                    </p:set>
                                    <p:anim calcmode="lin" valueType="num">
                                      <p:cBhvr additive="base">
                                        <p:cTn id="146" dur="500" fill="hold"/>
                                        <p:tgtEl>
                                          <p:spTgt spid="21"/>
                                        </p:tgtEl>
                                        <p:attrNameLst>
                                          <p:attrName>ppt_x</p:attrName>
                                        </p:attrNameLst>
                                      </p:cBhvr>
                                      <p:tavLst>
                                        <p:tav tm="0">
                                          <p:val>
                                            <p:strVal val="0-#ppt_w/2"/>
                                          </p:val>
                                        </p:tav>
                                        <p:tav tm="100000">
                                          <p:val>
                                            <p:strVal val="#ppt_x"/>
                                          </p:val>
                                        </p:tav>
                                      </p:tavLst>
                                    </p:anim>
                                    <p:anim calcmode="lin" valueType="num">
                                      <p:cBhvr additive="base">
                                        <p:cTn id="147" dur="500" fill="hold"/>
                                        <p:tgtEl>
                                          <p:spTgt spid="21"/>
                                        </p:tgtEl>
                                        <p:attrNameLst>
                                          <p:attrName>ppt_y</p:attrName>
                                        </p:attrNameLst>
                                      </p:cBhvr>
                                      <p:tavLst>
                                        <p:tav tm="0">
                                          <p:val>
                                            <p:strVal val="#ppt_y"/>
                                          </p:val>
                                        </p:tav>
                                        <p:tav tm="100000">
                                          <p:val>
                                            <p:strVal val="#ppt_y"/>
                                          </p:val>
                                        </p:tav>
                                      </p:tavLst>
                                    </p:anim>
                                  </p:childTnLst>
                                </p:cTn>
                              </p:par>
                            </p:childTnLst>
                          </p:cTn>
                        </p:par>
                      </p:childTnLst>
                    </p:cTn>
                  </p:par>
                  <p:par>
                    <p:cTn id="148" fill="hold" nodeType="clickPar">
                      <p:stCondLst>
                        <p:cond delay="indefinite"/>
                      </p:stCondLst>
                      <p:childTnLst>
                        <p:par>
                          <p:cTn id="149" fill="hold" nodeType="withGroup">
                            <p:stCondLst>
                              <p:cond delay="0"/>
                            </p:stCondLst>
                            <p:childTnLst>
                              <p:par>
                                <p:cTn id="150" presetID="42" presetClass="entr" presetSubtype="0" fill="hold" grpId="0" nodeType="clickEffect">
                                  <p:stCondLst>
                                    <p:cond delay="0"/>
                                  </p:stCondLst>
                                  <p:childTnLst>
                                    <p:set>
                                      <p:cBhvr>
                                        <p:cTn id="151" dur="1" fill="hold">
                                          <p:stCondLst>
                                            <p:cond delay="0"/>
                                          </p:stCondLst>
                                        </p:cTn>
                                        <p:tgtEl>
                                          <p:spTgt spid="24"/>
                                        </p:tgtEl>
                                        <p:attrNameLst>
                                          <p:attrName>style.visibility</p:attrName>
                                        </p:attrNameLst>
                                      </p:cBhvr>
                                      <p:to>
                                        <p:strVal val="visible"/>
                                      </p:to>
                                    </p:set>
                                    <p:animEffect transition="in" filter="fade">
                                      <p:cBhvr>
                                        <p:cTn id="152" dur="1000"/>
                                        <p:tgtEl>
                                          <p:spTgt spid="24"/>
                                        </p:tgtEl>
                                      </p:cBhvr>
                                    </p:animEffect>
                                    <p:anim calcmode="lin" valueType="num">
                                      <p:cBhvr>
                                        <p:cTn id="153" dur="1000" fill="hold"/>
                                        <p:tgtEl>
                                          <p:spTgt spid="24"/>
                                        </p:tgtEl>
                                        <p:attrNameLst>
                                          <p:attrName>ppt_x</p:attrName>
                                        </p:attrNameLst>
                                      </p:cBhvr>
                                      <p:tavLst>
                                        <p:tav tm="0">
                                          <p:val>
                                            <p:strVal val="#ppt_x"/>
                                          </p:val>
                                        </p:tav>
                                        <p:tav tm="100000">
                                          <p:val>
                                            <p:strVal val="#ppt_x"/>
                                          </p:val>
                                        </p:tav>
                                      </p:tavLst>
                                    </p:anim>
                                    <p:anim calcmode="lin" valueType="num">
                                      <p:cBhvr>
                                        <p:cTn id="154"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12" grpId="0" animBg="1"/>
      <p:bldP spid="13" grpId="0" animBg="1"/>
      <p:bldP spid="16" grpId="0" animBg="1"/>
      <p:bldP spid="24"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6" name="WordArt 9">
            <a:extLst>
              <a:ext uri="{FF2B5EF4-FFF2-40B4-BE49-F238E27FC236}">
                <a16:creationId xmlns:a16="http://schemas.microsoft.com/office/drawing/2014/main" id="{120F460D-B4E9-9432-13BC-2CE56A8BC629}"/>
              </a:ext>
            </a:extLst>
          </p:cNvPr>
          <p:cNvSpPr>
            <a:spLocks noChangeArrowheads="1" noChangeShapeType="1" noTextEdit="1"/>
          </p:cNvSpPr>
          <p:nvPr/>
        </p:nvSpPr>
        <p:spPr bwMode="auto">
          <a:xfrm>
            <a:off x="2522328" y="271917"/>
            <a:ext cx="7966285" cy="733172"/>
          </a:xfrm>
          <a:prstGeom prst="rect">
            <a:avLst/>
          </a:prstGeom>
          <a:ln>
            <a:noFill/>
          </a:ln>
          <a:effectLst>
            <a:outerShdw blurRad="184150" dist="241300" dir="11520000" sx="110000" sy="110000" algn="ctr">
              <a:srgbClr val="000000">
                <a:alpha val="18000"/>
              </a:srgbClr>
            </a:outerShdw>
          </a:effectLst>
          <a:scene3d>
            <a:camera prst="orthographicFront"/>
            <a:lightRig rig="flood" dir="t">
              <a:rot lat="0" lon="0" rev="13800000"/>
            </a:lightRig>
          </a:scene3d>
          <a:sp3d extrusionH="107950" prstMaterial="plastic">
            <a:bevelT w="82550" h="63500" prst="divot"/>
            <a:bevelB/>
          </a:sp3d>
        </p:spPr>
        <p:txBody>
          <a:bodyPr wrap="none" fromWordArt="1">
            <a:scene3d>
              <a:camera prst="orthographicFront"/>
              <a:lightRig rig="glow" dir="tl">
                <a:rot lat="0" lon="0" rev="5400000"/>
              </a:lightRig>
            </a:scene3d>
            <a:sp3d contourW="12700">
              <a:bevelT w="25400" h="25400"/>
              <a:contourClr>
                <a:schemeClr val="accent6">
                  <a:shade val="73000"/>
                </a:schemeClr>
              </a:contourClr>
            </a:sp3d>
          </a:bodyPr>
          <a:lstStyle/>
          <a:p>
            <a:pPr>
              <a:defRPr/>
            </a:pPr>
            <a:r>
              <a:rPr lang="en-US" sz="2800" kern="10" dirty="0" err="1">
                <a:ln w="11430"/>
                <a:solidFill>
                  <a:srgbClr val="008000"/>
                </a:solidFill>
                <a:effectLst>
                  <a:outerShdw blurRad="80000" dist="40000" dir="5040000" algn="tl">
                    <a:srgbClr val="000000">
                      <a:alpha val="30000"/>
                    </a:srgbClr>
                  </a:outerShdw>
                </a:effectLst>
                <a:latin typeface="Times New Roman" pitchFamily="18" charset="0"/>
                <a:cs typeface="Times New Roman" pitchFamily="18" charset="0"/>
              </a:rPr>
              <a:t>Mối</a:t>
            </a:r>
            <a:r>
              <a:rPr lang="en-US" sz="2800" kern="10" dirty="0">
                <a:ln w="11430"/>
                <a:solidFill>
                  <a:srgbClr val="008000"/>
                </a:solidFill>
                <a:effectLst>
                  <a:outerShdw blurRad="80000" dist="40000" dir="5040000" algn="tl">
                    <a:srgbClr val="000000">
                      <a:alpha val="30000"/>
                    </a:srgbClr>
                  </a:outerShdw>
                </a:effectLst>
                <a:latin typeface="Times New Roman" pitchFamily="18" charset="0"/>
                <a:cs typeface="Times New Roman" pitchFamily="18" charset="0"/>
              </a:rPr>
              <a:t> </a:t>
            </a:r>
            <a:r>
              <a:rPr lang="en-US" sz="2800" kern="10" dirty="0" err="1">
                <a:ln w="11430"/>
                <a:solidFill>
                  <a:srgbClr val="008000"/>
                </a:solidFill>
                <a:effectLst>
                  <a:outerShdw blurRad="80000" dist="40000" dir="5040000" algn="tl">
                    <a:srgbClr val="000000">
                      <a:alpha val="30000"/>
                    </a:srgbClr>
                  </a:outerShdw>
                </a:effectLst>
                <a:latin typeface="Times New Roman" pitchFamily="18" charset="0"/>
                <a:cs typeface="Times New Roman" pitchFamily="18" charset="0"/>
              </a:rPr>
              <a:t>quan</a:t>
            </a:r>
            <a:r>
              <a:rPr lang="en-US" sz="2800" kern="10" dirty="0">
                <a:ln w="11430"/>
                <a:solidFill>
                  <a:srgbClr val="008000"/>
                </a:solidFill>
                <a:effectLst>
                  <a:outerShdw blurRad="80000" dist="40000" dir="5040000" algn="tl">
                    <a:srgbClr val="000000">
                      <a:alpha val="30000"/>
                    </a:srgbClr>
                  </a:outerShdw>
                </a:effectLst>
                <a:latin typeface="Times New Roman" pitchFamily="18" charset="0"/>
                <a:cs typeface="Times New Roman" pitchFamily="18" charset="0"/>
              </a:rPr>
              <a:t> </a:t>
            </a:r>
            <a:r>
              <a:rPr lang="en-US" sz="2800" kern="10" dirty="0" err="1">
                <a:ln w="11430"/>
                <a:solidFill>
                  <a:srgbClr val="008000"/>
                </a:solidFill>
                <a:effectLst>
                  <a:outerShdw blurRad="80000" dist="40000" dir="5040000" algn="tl">
                    <a:srgbClr val="000000">
                      <a:alpha val="30000"/>
                    </a:srgbClr>
                  </a:outerShdw>
                </a:effectLst>
                <a:latin typeface="Times New Roman" pitchFamily="18" charset="0"/>
                <a:cs typeface="Times New Roman" pitchFamily="18" charset="0"/>
              </a:rPr>
              <a:t>hệ</a:t>
            </a:r>
            <a:r>
              <a:rPr lang="en-US" sz="2800" kern="10" dirty="0">
                <a:ln w="11430"/>
                <a:solidFill>
                  <a:srgbClr val="008000"/>
                </a:solidFill>
                <a:effectLst>
                  <a:outerShdw blurRad="80000" dist="40000" dir="5040000" algn="tl">
                    <a:srgbClr val="000000">
                      <a:alpha val="30000"/>
                    </a:srgbClr>
                  </a:outerShdw>
                </a:effectLst>
                <a:latin typeface="Times New Roman" pitchFamily="18" charset="0"/>
                <a:cs typeface="Times New Roman" pitchFamily="18" charset="0"/>
              </a:rPr>
              <a:t> </a:t>
            </a:r>
            <a:r>
              <a:rPr lang="en-US" sz="2800" kern="10" dirty="0" err="1">
                <a:ln w="11430"/>
                <a:solidFill>
                  <a:srgbClr val="008000"/>
                </a:solidFill>
                <a:effectLst>
                  <a:outerShdw blurRad="80000" dist="40000" dir="5040000" algn="tl">
                    <a:srgbClr val="000000">
                      <a:alpha val="30000"/>
                    </a:srgbClr>
                  </a:outerShdw>
                </a:effectLst>
                <a:latin typeface="Times New Roman" pitchFamily="18" charset="0"/>
                <a:cs typeface="Times New Roman" pitchFamily="18" charset="0"/>
              </a:rPr>
              <a:t>biện</a:t>
            </a:r>
            <a:r>
              <a:rPr lang="en-US" sz="2800" kern="10" dirty="0">
                <a:ln w="11430"/>
                <a:solidFill>
                  <a:srgbClr val="008000"/>
                </a:solidFill>
                <a:effectLst>
                  <a:outerShdw blurRad="80000" dist="40000" dir="5040000" algn="tl">
                    <a:srgbClr val="000000">
                      <a:alpha val="30000"/>
                    </a:srgbClr>
                  </a:outerShdw>
                </a:effectLst>
                <a:latin typeface="Times New Roman" pitchFamily="18" charset="0"/>
                <a:cs typeface="Times New Roman" pitchFamily="18" charset="0"/>
              </a:rPr>
              <a:t> </a:t>
            </a:r>
            <a:r>
              <a:rPr lang="en-US" sz="2800" kern="10" dirty="0" err="1">
                <a:ln w="11430"/>
                <a:solidFill>
                  <a:srgbClr val="008000"/>
                </a:solidFill>
                <a:effectLst>
                  <a:outerShdw blurRad="80000" dist="40000" dir="5040000" algn="tl">
                    <a:srgbClr val="000000">
                      <a:alpha val="30000"/>
                    </a:srgbClr>
                  </a:outerShdw>
                </a:effectLst>
                <a:latin typeface="Times New Roman" pitchFamily="18" charset="0"/>
                <a:cs typeface="Times New Roman" pitchFamily="18" charset="0"/>
              </a:rPr>
              <a:t>chứng</a:t>
            </a:r>
            <a:r>
              <a:rPr lang="en-US" sz="2800" kern="10" dirty="0">
                <a:ln w="11430"/>
                <a:solidFill>
                  <a:srgbClr val="008000"/>
                </a:solidFill>
                <a:effectLst>
                  <a:outerShdw blurRad="80000" dist="40000" dir="5040000" algn="tl">
                    <a:srgbClr val="000000">
                      <a:alpha val="30000"/>
                    </a:srgbClr>
                  </a:outerShdw>
                </a:effectLst>
                <a:latin typeface="Times New Roman" pitchFamily="18" charset="0"/>
                <a:cs typeface="Times New Roman" pitchFamily="18" charset="0"/>
              </a:rPr>
              <a:t> </a:t>
            </a:r>
            <a:r>
              <a:rPr lang="en-US" sz="2800" kern="10" dirty="0" err="1">
                <a:ln w="11430"/>
                <a:solidFill>
                  <a:srgbClr val="008000"/>
                </a:solidFill>
                <a:effectLst>
                  <a:outerShdw blurRad="80000" dist="40000" dir="5040000" algn="tl">
                    <a:srgbClr val="000000">
                      <a:alpha val="30000"/>
                    </a:srgbClr>
                  </a:outerShdw>
                </a:effectLst>
                <a:latin typeface="Times New Roman" pitchFamily="18" charset="0"/>
                <a:cs typeface="Times New Roman" pitchFamily="18" charset="0"/>
              </a:rPr>
              <a:t>giữa</a:t>
            </a:r>
            <a:r>
              <a:rPr lang="en-US" sz="2800" kern="10" dirty="0">
                <a:ln w="11430"/>
                <a:solidFill>
                  <a:srgbClr val="008000"/>
                </a:solidFill>
                <a:effectLst>
                  <a:outerShdw blurRad="80000" dist="40000" dir="5040000" algn="tl">
                    <a:srgbClr val="000000">
                      <a:alpha val="30000"/>
                    </a:srgbClr>
                  </a:outerShdw>
                </a:effectLst>
                <a:latin typeface="Times New Roman" pitchFamily="18" charset="0"/>
                <a:cs typeface="Times New Roman" pitchFamily="18" charset="0"/>
              </a:rPr>
              <a:t> LLSX </a:t>
            </a:r>
            <a:r>
              <a:rPr lang="en-US" sz="2800" kern="10" dirty="0" err="1">
                <a:ln w="11430"/>
                <a:solidFill>
                  <a:srgbClr val="008000"/>
                </a:solidFill>
                <a:effectLst>
                  <a:outerShdw blurRad="80000" dist="40000" dir="5040000" algn="tl">
                    <a:srgbClr val="000000">
                      <a:alpha val="30000"/>
                    </a:srgbClr>
                  </a:outerShdw>
                </a:effectLst>
                <a:latin typeface="Times New Roman" pitchFamily="18" charset="0"/>
                <a:cs typeface="Times New Roman" pitchFamily="18" charset="0"/>
              </a:rPr>
              <a:t>và</a:t>
            </a:r>
            <a:r>
              <a:rPr lang="en-US" sz="2800" kern="10" dirty="0">
                <a:ln w="11430"/>
                <a:solidFill>
                  <a:srgbClr val="008000"/>
                </a:solidFill>
                <a:effectLst>
                  <a:outerShdw blurRad="80000" dist="40000" dir="5040000" algn="tl">
                    <a:srgbClr val="000000">
                      <a:alpha val="30000"/>
                    </a:srgbClr>
                  </a:outerShdw>
                </a:effectLst>
                <a:latin typeface="Times New Roman" pitchFamily="18" charset="0"/>
                <a:cs typeface="Times New Roman" pitchFamily="18" charset="0"/>
              </a:rPr>
              <a:t> QHSX</a:t>
            </a:r>
          </a:p>
        </p:txBody>
      </p:sp>
      <p:sp>
        <p:nvSpPr>
          <p:cNvPr id="167975" name="Text Box 39">
            <a:extLst>
              <a:ext uri="{FF2B5EF4-FFF2-40B4-BE49-F238E27FC236}">
                <a16:creationId xmlns:a16="http://schemas.microsoft.com/office/drawing/2014/main" id="{7EA21D50-061B-3291-C089-792C15CE4F1B}"/>
              </a:ext>
            </a:extLst>
          </p:cNvPr>
          <p:cNvSpPr txBox="1">
            <a:spLocks noChangeArrowheads="1"/>
          </p:cNvSpPr>
          <p:nvPr/>
        </p:nvSpPr>
        <p:spPr bwMode="auto">
          <a:xfrm>
            <a:off x="2522329" y="2526248"/>
            <a:ext cx="3087857" cy="1569660"/>
          </a:xfrm>
          <a:prstGeom prst="rect">
            <a:avLst/>
          </a:prstGeom>
          <a:noFill/>
          <a:ln>
            <a:noFill/>
          </a:ln>
          <a:effectLst/>
        </p:spPr>
        <p:txBody>
          <a:bodyPr>
            <a:spAutoFit/>
            <a:scene3d>
              <a:camera prst="orthographicFront"/>
              <a:lightRig rig="flat" dir="tl">
                <a:rot lat="0" lon="0" rev="6600000"/>
              </a:lightRig>
            </a:scene3d>
            <a:sp3d extrusionH="25400" contourW="8890">
              <a:bevelT w="38100" h="31750"/>
              <a:contourClr>
                <a:schemeClr val="accent2">
                  <a:shade val="75000"/>
                </a:schemeClr>
              </a:contourClr>
            </a:sp3d>
          </a:bodyPr>
          <a:lstStyle>
            <a:lvl1pPr>
              <a:defRPr b="1" i="1">
                <a:solidFill>
                  <a:srgbClr val="A50021"/>
                </a:solidFill>
                <a:latin typeface="Arial" charset="0"/>
              </a:defRPr>
            </a:lvl1pPr>
            <a:lvl2pPr marL="742950" indent="-285750">
              <a:defRPr b="1" i="1">
                <a:solidFill>
                  <a:srgbClr val="A50021"/>
                </a:solidFill>
                <a:latin typeface="Arial" charset="0"/>
              </a:defRPr>
            </a:lvl2pPr>
            <a:lvl3pPr marL="1143000" indent="-228600">
              <a:defRPr b="1" i="1">
                <a:solidFill>
                  <a:srgbClr val="A50021"/>
                </a:solidFill>
                <a:latin typeface="Arial" charset="0"/>
              </a:defRPr>
            </a:lvl3pPr>
            <a:lvl4pPr marL="1600200" indent="-228600">
              <a:defRPr b="1" i="1">
                <a:solidFill>
                  <a:srgbClr val="A50021"/>
                </a:solidFill>
                <a:latin typeface="Arial" charset="0"/>
              </a:defRPr>
            </a:lvl4pPr>
            <a:lvl5pPr marL="2057400" indent="-228600">
              <a:defRPr b="1" i="1">
                <a:solidFill>
                  <a:srgbClr val="A50021"/>
                </a:solidFill>
                <a:latin typeface="Arial" charset="0"/>
              </a:defRPr>
            </a:lvl5pPr>
            <a:lvl6pPr marL="2514600" indent="-228600" algn="just" eaLnBrk="0" fontAlgn="base" hangingPunct="0">
              <a:spcBef>
                <a:spcPct val="0"/>
              </a:spcBef>
              <a:spcAft>
                <a:spcPct val="0"/>
              </a:spcAft>
              <a:defRPr b="1" i="1">
                <a:solidFill>
                  <a:srgbClr val="A50021"/>
                </a:solidFill>
                <a:latin typeface="Arial" charset="0"/>
              </a:defRPr>
            </a:lvl6pPr>
            <a:lvl7pPr marL="2971800" indent="-228600" algn="just" eaLnBrk="0" fontAlgn="base" hangingPunct="0">
              <a:spcBef>
                <a:spcPct val="0"/>
              </a:spcBef>
              <a:spcAft>
                <a:spcPct val="0"/>
              </a:spcAft>
              <a:defRPr b="1" i="1">
                <a:solidFill>
                  <a:srgbClr val="A50021"/>
                </a:solidFill>
                <a:latin typeface="Arial" charset="0"/>
              </a:defRPr>
            </a:lvl7pPr>
            <a:lvl8pPr marL="3429000" indent="-228600" algn="just" eaLnBrk="0" fontAlgn="base" hangingPunct="0">
              <a:spcBef>
                <a:spcPct val="0"/>
              </a:spcBef>
              <a:spcAft>
                <a:spcPct val="0"/>
              </a:spcAft>
              <a:defRPr b="1" i="1">
                <a:solidFill>
                  <a:srgbClr val="A50021"/>
                </a:solidFill>
                <a:latin typeface="Arial" charset="0"/>
              </a:defRPr>
            </a:lvl8pPr>
            <a:lvl9pPr marL="3886200" indent="-228600" algn="just" eaLnBrk="0" fontAlgn="base" hangingPunct="0">
              <a:spcBef>
                <a:spcPct val="0"/>
              </a:spcBef>
              <a:spcAft>
                <a:spcPct val="0"/>
              </a:spcAft>
              <a:defRPr b="1" i="1">
                <a:solidFill>
                  <a:srgbClr val="A50021"/>
                </a:solidFill>
                <a:latin typeface="Arial" charset="0"/>
              </a:defRPr>
            </a:lvl9pPr>
          </a:lstStyle>
          <a:p>
            <a:pPr algn="ctr">
              <a:defRPr/>
            </a:pPr>
            <a:r>
              <a:rPr lang="en-US" sz="3200" i="0" dirty="0" err="1">
                <a:ln w="11430"/>
                <a:solidFill>
                  <a:srgbClr val="008000"/>
                </a:solidFill>
                <a:effectLst>
                  <a:outerShdw blurRad="50800" dist="39000" dir="5460000" algn="tl">
                    <a:srgbClr val="000000">
                      <a:alpha val="38000"/>
                    </a:srgbClr>
                  </a:outerShdw>
                </a:effectLst>
                <a:latin typeface="Tahoma" pitchFamily="34" charset="0"/>
              </a:rPr>
              <a:t>Sự</a:t>
            </a:r>
            <a:r>
              <a:rPr lang="en-US" sz="3200" i="0" dirty="0">
                <a:ln w="11430"/>
                <a:solidFill>
                  <a:srgbClr val="008000"/>
                </a:solidFill>
                <a:effectLst>
                  <a:outerShdw blurRad="50800" dist="39000" dir="5460000" algn="tl">
                    <a:srgbClr val="000000">
                      <a:alpha val="38000"/>
                    </a:srgbClr>
                  </a:outerShdw>
                </a:effectLst>
                <a:latin typeface="Tahoma" pitchFamily="34" charset="0"/>
              </a:rPr>
              <a:t> </a:t>
            </a:r>
            <a:r>
              <a:rPr lang="en-US" sz="3200" i="0" dirty="0" err="1">
                <a:ln w="11430"/>
                <a:solidFill>
                  <a:srgbClr val="008000"/>
                </a:solidFill>
                <a:effectLst>
                  <a:outerShdw blurRad="50800" dist="39000" dir="5460000" algn="tl">
                    <a:srgbClr val="000000">
                      <a:alpha val="38000"/>
                    </a:srgbClr>
                  </a:outerShdw>
                </a:effectLst>
                <a:latin typeface="Tahoma" pitchFamily="34" charset="0"/>
              </a:rPr>
              <a:t>thống</a:t>
            </a:r>
            <a:r>
              <a:rPr lang="en-US" sz="3200" i="0" dirty="0">
                <a:ln w="11430"/>
                <a:solidFill>
                  <a:srgbClr val="008000"/>
                </a:solidFill>
                <a:effectLst>
                  <a:outerShdw blurRad="50800" dist="39000" dir="5460000" algn="tl">
                    <a:srgbClr val="000000">
                      <a:alpha val="38000"/>
                    </a:srgbClr>
                  </a:outerShdw>
                </a:effectLst>
                <a:latin typeface="Tahoma" pitchFamily="34" charset="0"/>
              </a:rPr>
              <a:t> </a:t>
            </a:r>
            <a:r>
              <a:rPr lang="en-US" sz="3200" i="0" dirty="0" err="1">
                <a:ln w="11430"/>
                <a:solidFill>
                  <a:srgbClr val="008000"/>
                </a:solidFill>
                <a:effectLst>
                  <a:outerShdw blurRad="50800" dist="39000" dir="5460000" algn="tl">
                    <a:srgbClr val="000000">
                      <a:alpha val="38000"/>
                    </a:srgbClr>
                  </a:outerShdw>
                </a:effectLst>
                <a:latin typeface="Tahoma" pitchFamily="34" charset="0"/>
              </a:rPr>
              <a:t>nhất</a:t>
            </a:r>
            <a:r>
              <a:rPr lang="en-US" sz="3200" i="0" dirty="0">
                <a:ln w="11430"/>
                <a:solidFill>
                  <a:srgbClr val="008000"/>
                </a:solidFill>
                <a:effectLst>
                  <a:outerShdw blurRad="50800" dist="39000" dir="5460000" algn="tl">
                    <a:srgbClr val="000000">
                      <a:alpha val="38000"/>
                    </a:srgbClr>
                  </a:outerShdw>
                </a:effectLst>
                <a:latin typeface="Tahoma" pitchFamily="34" charset="0"/>
              </a:rPr>
              <a:t> </a:t>
            </a:r>
          </a:p>
          <a:p>
            <a:pPr algn="ctr">
              <a:defRPr/>
            </a:pPr>
            <a:r>
              <a:rPr lang="en-US" sz="3200" i="0" dirty="0" err="1">
                <a:ln w="11430"/>
                <a:solidFill>
                  <a:srgbClr val="008000"/>
                </a:solidFill>
                <a:effectLst>
                  <a:outerShdw blurRad="50800" dist="39000" dir="5460000" algn="tl">
                    <a:srgbClr val="000000">
                      <a:alpha val="38000"/>
                    </a:srgbClr>
                  </a:outerShdw>
                </a:effectLst>
                <a:latin typeface="Tahoma" pitchFamily="34" charset="0"/>
              </a:rPr>
              <a:t>tương</a:t>
            </a:r>
            <a:r>
              <a:rPr lang="en-US" sz="3200" i="0" dirty="0">
                <a:ln w="11430"/>
                <a:solidFill>
                  <a:srgbClr val="008000"/>
                </a:solidFill>
                <a:effectLst>
                  <a:outerShdw blurRad="50800" dist="39000" dir="5460000" algn="tl">
                    <a:srgbClr val="000000">
                      <a:alpha val="38000"/>
                    </a:srgbClr>
                  </a:outerShdw>
                </a:effectLst>
                <a:latin typeface="Tahoma" pitchFamily="34" charset="0"/>
              </a:rPr>
              <a:t> </a:t>
            </a:r>
            <a:r>
              <a:rPr lang="en-US" sz="3200" i="0" dirty="0" err="1">
                <a:ln w="11430"/>
                <a:solidFill>
                  <a:srgbClr val="008000"/>
                </a:solidFill>
                <a:effectLst>
                  <a:outerShdw blurRad="50800" dist="39000" dir="5460000" algn="tl">
                    <a:srgbClr val="000000">
                      <a:alpha val="38000"/>
                    </a:srgbClr>
                  </a:outerShdw>
                </a:effectLst>
                <a:latin typeface="Tahoma" pitchFamily="34" charset="0"/>
              </a:rPr>
              <a:t>đối</a:t>
            </a:r>
            <a:endParaRPr lang="en-US" sz="3200" i="0" dirty="0">
              <a:ln w="11430"/>
              <a:solidFill>
                <a:srgbClr val="008000"/>
              </a:solidFill>
              <a:effectLst>
                <a:outerShdw blurRad="50800" dist="39000" dir="5460000" algn="tl">
                  <a:srgbClr val="000000">
                    <a:alpha val="38000"/>
                  </a:srgbClr>
                </a:outerShdw>
              </a:effectLst>
              <a:latin typeface="Tahoma" pitchFamily="34" charset="0"/>
            </a:endParaRPr>
          </a:p>
        </p:txBody>
      </p:sp>
      <p:sp>
        <p:nvSpPr>
          <p:cNvPr id="3" name="Freeform 20">
            <a:extLst>
              <a:ext uri="{FF2B5EF4-FFF2-40B4-BE49-F238E27FC236}">
                <a16:creationId xmlns:a16="http://schemas.microsoft.com/office/drawing/2014/main" id="{E139AA1A-EBF6-ED90-8089-A1770E8438B7}"/>
              </a:ext>
            </a:extLst>
          </p:cNvPr>
          <p:cNvSpPr>
            <a:spLocks noEditPoints="1"/>
          </p:cNvSpPr>
          <p:nvPr/>
        </p:nvSpPr>
        <p:spPr bwMode="gray">
          <a:xfrm rot="20954467">
            <a:off x="1728788" y="2708275"/>
            <a:ext cx="3130550" cy="2630488"/>
          </a:xfrm>
          <a:custGeom>
            <a:avLst/>
            <a:gdLst>
              <a:gd name="T0" fmla="*/ 1092 w 2820"/>
              <a:gd name="T1" fmla="*/ 50 h 2912"/>
              <a:gd name="T2" fmla="*/ 822 w 2820"/>
              <a:gd name="T3" fmla="*/ 168 h 2912"/>
              <a:gd name="T4" fmla="*/ 594 w 2820"/>
              <a:gd name="T5" fmla="*/ 300 h 2912"/>
              <a:gd name="T6" fmla="*/ 406 w 2820"/>
              <a:gd name="T7" fmla="*/ 446 h 2912"/>
              <a:gd name="T8" fmla="*/ 254 w 2820"/>
              <a:gd name="T9" fmla="*/ 604 h 2912"/>
              <a:gd name="T10" fmla="*/ 140 w 2820"/>
              <a:gd name="T11" fmla="*/ 772 h 2912"/>
              <a:gd name="T12" fmla="*/ 60 w 2820"/>
              <a:gd name="T13" fmla="*/ 944 h 2912"/>
              <a:gd name="T14" fmla="*/ 14 w 2820"/>
              <a:gd name="T15" fmla="*/ 1122 h 2912"/>
              <a:gd name="T16" fmla="*/ 0 w 2820"/>
              <a:gd name="T17" fmla="*/ 1300 h 2912"/>
              <a:gd name="T18" fmla="*/ 18 w 2820"/>
              <a:gd name="T19" fmla="*/ 1476 h 2912"/>
              <a:gd name="T20" fmla="*/ 64 w 2820"/>
              <a:gd name="T21" fmla="*/ 1650 h 2912"/>
              <a:gd name="T22" fmla="*/ 138 w 2820"/>
              <a:gd name="T23" fmla="*/ 1818 h 2912"/>
              <a:gd name="T24" fmla="*/ 238 w 2820"/>
              <a:gd name="T25" fmla="*/ 1978 h 2912"/>
              <a:gd name="T26" fmla="*/ 364 w 2820"/>
              <a:gd name="T27" fmla="*/ 2126 h 2912"/>
              <a:gd name="T28" fmla="*/ 512 w 2820"/>
              <a:gd name="T29" fmla="*/ 2262 h 2912"/>
              <a:gd name="T30" fmla="*/ 684 w 2820"/>
              <a:gd name="T31" fmla="*/ 2382 h 2912"/>
              <a:gd name="T32" fmla="*/ 874 w 2820"/>
              <a:gd name="T33" fmla="*/ 2484 h 2912"/>
              <a:gd name="T34" fmla="*/ 1086 w 2820"/>
              <a:gd name="T35" fmla="*/ 2564 h 2912"/>
              <a:gd name="T36" fmla="*/ 1314 w 2820"/>
              <a:gd name="T37" fmla="*/ 2622 h 2912"/>
              <a:gd name="T38" fmla="*/ 1558 w 2820"/>
              <a:gd name="T39" fmla="*/ 2654 h 2912"/>
              <a:gd name="T40" fmla="*/ 1818 w 2820"/>
              <a:gd name="T41" fmla="*/ 2658 h 2912"/>
              <a:gd name="T42" fmla="*/ 2090 w 2820"/>
              <a:gd name="T43" fmla="*/ 2632 h 2912"/>
              <a:gd name="T44" fmla="*/ 2374 w 2820"/>
              <a:gd name="T45" fmla="*/ 2574 h 2912"/>
              <a:gd name="T46" fmla="*/ 2544 w 2820"/>
              <a:gd name="T47" fmla="*/ 2912 h 2912"/>
              <a:gd name="T48" fmla="*/ 1868 w 2820"/>
              <a:gd name="T49" fmla="*/ 1552 h 2912"/>
              <a:gd name="T50" fmla="*/ 1956 w 2820"/>
              <a:gd name="T51" fmla="*/ 1914 h 2912"/>
              <a:gd name="T52" fmla="*/ 1788 w 2820"/>
              <a:gd name="T53" fmla="*/ 1936 h 2912"/>
              <a:gd name="T54" fmla="*/ 1616 w 2820"/>
              <a:gd name="T55" fmla="*/ 1934 h 2912"/>
              <a:gd name="T56" fmla="*/ 1442 w 2820"/>
              <a:gd name="T57" fmla="*/ 1912 h 2912"/>
              <a:gd name="T58" fmla="*/ 1272 w 2820"/>
              <a:gd name="T59" fmla="*/ 1872 h 2912"/>
              <a:gd name="T60" fmla="*/ 1108 w 2820"/>
              <a:gd name="T61" fmla="*/ 1812 h 2912"/>
              <a:gd name="T62" fmla="*/ 952 w 2820"/>
              <a:gd name="T63" fmla="*/ 1736 h 2912"/>
              <a:gd name="T64" fmla="*/ 810 w 2820"/>
              <a:gd name="T65" fmla="*/ 1646 h 2912"/>
              <a:gd name="T66" fmla="*/ 684 w 2820"/>
              <a:gd name="T67" fmla="*/ 1542 h 2912"/>
              <a:gd name="T68" fmla="*/ 578 w 2820"/>
              <a:gd name="T69" fmla="*/ 1428 h 2912"/>
              <a:gd name="T70" fmla="*/ 494 w 2820"/>
              <a:gd name="T71" fmla="*/ 1304 h 2912"/>
              <a:gd name="T72" fmla="*/ 438 w 2820"/>
              <a:gd name="T73" fmla="*/ 1170 h 2912"/>
              <a:gd name="T74" fmla="*/ 410 w 2820"/>
              <a:gd name="T75" fmla="*/ 1032 h 2912"/>
              <a:gd name="T76" fmla="*/ 416 w 2820"/>
              <a:gd name="T77" fmla="*/ 888 h 2912"/>
              <a:gd name="T78" fmla="*/ 460 w 2820"/>
              <a:gd name="T79" fmla="*/ 742 h 2912"/>
              <a:gd name="T80" fmla="*/ 544 w 2820"/>
              <a:gd name="T81" fmla="*/ 592 h 2912"/>
              <a:gd name="T82" fmla="*/ 670 w 2820"/>
              <a:gd name="T83" fmla="*/ 444 h 2912"/>
              <a:gd name="T84" fmla="*/ 844 w 2820"/>
              <a:gd name="T85" fmla="*/ 298 h 2912"/>
              <a:gd name="T86" fmla="*/ 1070 w 2820"/>
              <a:gd name="T87" fmla="*/ 154 h 2912"/>
              <a:gd name="T88" fmla="*/ 1348 w 2820"/>
              <a:gd name="T89" fmla="*/ 16 h 2912"/>
              <a:gd name="T90" fmla="*/ 1244 w 2820"/>
              <a:gd name="T91" fmla="*/ 0 h 2912"/>
              <a:gd name="T92" fmla="*/ 2820 w 2820"/>
              <a:gd name="T93" fmla="*/ 1934 h 2912"/>
              <a:gd name="T94" fmla="*/ 2820 w 2820"/>
              <a:gd name="T95" fmla="*/ 1934 h 29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820" h="2912">
                <a:moveTo>
                  <a:pt x="1244" y="0"/>
                </a:moveTo>
                <a:lnTo>
                  <a:pt x="1092" y="50"/>
                </a:lnTo>
                <a:lnTo>
                  <a:pt x="952" y="106"/>
                </a:lnTo>
                <a:lnTo>
                  <a:pt x="822" y="168"/>
                </a:lnTo>
                <a:lnTo>
                  <a:pt x="704" y="232"/>
                </a:lnTo>
                <a:lnTo>
                  <a:pt x="594" y="300"/>
                </a:lnTo>
                <a:lnTo>
                  <a:pt x="494" y="372"/>
                </a:lnTo>
                <a:lnTo>
                  <a:pt x="406" y="446"/>
                </a:lnTo>
                <a:lnTo>
                  <a:pt x="324" y="524"/>
                </a:lnTo>
                <a:lnTo>
                  <a:pt x="254" y="604"/>
                </a:lnTo>
                <a:lnTo>
                  <a:pt x="192" y="686"/>
                </a:lnTo>
                <a:lnTo>
                  <a:pt x="140" y="772"/>
                </a:lnTo>
                <a:lnTo>
                  <a:pt x="96" y="856"/>
                </a:lnTo>
                <a:lnTo>
                  <a:pt x="60" y="944"/>
                </a:lnTo>
                <a:lnTo>
                  <a:pt x="32" y="1032"/>
                </a:lnTo>
                <a:lnTo>
                  <a:pt x="14" y="1122"/>
                </a:lnTo>
                <a:lnTo>
                  <a:pt x="2" y="1210"/>
                </a:lnTo>
                <a:lnTo>
                  <a:pt x="0" y="1300"/>
                </a:lnTo>
                <a:lnTo>
                  <a:pt x="4" y="1388"/>
                </a:lnTo>
                <a:lnTo>
                  <a:pt x="18" y="1476"/>
                </a:lnTo>
                <a:lnTo>
                  <a:pt x="36" y="1564"/>
                </a:lnTo>
                <a:lnTo>
                  <a:pt x="64" y="1650"/>
                </a:lnTo>
                <a:lnTo>
                  <a:pt x="96" y="1736"/>
                </a:lnTo>
                <a:lnTo>
                  <a:pt x="138" y="1818"/>
                </a:lnTo>
                <a:lnTo>
                  <a:pt x="184" y="1900"/>
                </a:lnTo>
                <a:lnTo>
                  <a:pt x="238" y="1978"/>
                </a:lnTo>
                <a:lnTo>
                  <a:pt x="298" y="2054"/>
                </a:lnTo>
                <a:lnTo>
                  <a:pt x="364" y="2126"/>
                </a:lnTo>
                <a:lnTo>
                  <a:pt x="434" y="2196"/>
                </a:lnTo>
                <a:lnTo>
                  <a:pt x="512" y="2262"/>
                </a:lnTo>
                <a:lnTo>
                  <a:pt x="596" y="2324"/>
                </a:lnTo>
                <a:lnTo>
                  <a:pt x="684" y="2382"/>
                </a:lnTo>
                <a:lnTo>
                  <a:pt x="776" y="2436"/>
                </a:lnTo>
                <a:lnTo>
                  <a:pt x="874" y="2484"/>
                </a:lnTo>
                <a:lnTo>
                  <a:pt x="978" y="2526"/>
                </a:lnTo>
                <a:lnTo>
                  <a:pt x="1086" y="2564"/>
                </a:lnTo>
                <a:lnTo>
                  <a:pt x="1198" y="2596"/>
                </a:lnTo>
                <a:lnTo>
                  <a:pt x="1314" y="2622"/>
                </a:lnTo>
                <a:lnTo>
                  <a:pt x="1434" y="2642"/>
                </a:lnTo>
                <a:lnTo>
                  <a:pt x="1558" y="2654"/>
                </a:lnTo>
                <a:lnTo>
                  <a:pt x="1686" y="2660"/>
                </a:lnTo>
                <a:lnTo>
                  <a:pt x="1818" y="2658"/>
                </a:lnTo>
                <a:lnTo>
                  <a:pt x="1952" y="2650"/>
                </a:lnTo>
                <a:lnTo>
                  <a:pt x="2090" y="2632"/>
                </a:lnTo>
                <a:lnTo>
                  <a:pt x="2230" y="2608"/>
                </a:lnTo>
                <a:lnTo>
                  <a:pt x="2374" y="2574"/>
                </a:lnTo>
                <a:lnTo>
                  <a:pt x="2542" y="2912"/>
                </a:lnTo>
                <a:lnTo>
                  <a:pt x="2544" y="2912"/>
                </a:lnTo>
                <a:lnTo>
                  <a:pt x="2820" y="1934"/>
                </a:lnTo>
                <a:lnTo>
                  <a:pt x="1868" y="1552"/>
                </a:lnTo>
                <a:lnTo>
                  <a:pt x="2036" y="1894"/>
                </a:lnTo>
                <a:lnTo>
                  <a:pt x="1956" y="1914"/>
                </a:lnTo>
                <a:lnTo>
                  <a:pt x="1872" y="1928"/>
                </a:lnTo>
                <a:lnTo>
                  <a:pt x="1788" y="1936"/>
                </a:lnTo>
                <a:lnTo>
                  <a:pt x="1702" y="1938"/>
                </a:lnTo>
                <a:lnTo>
                  <a:pt x="1616" y="1934"/>
                </a:lnTo>
                <a:lnTo>
                  <a:pt x="1528" y="1926"/>
                </a:lnTo>
                <a:lnTo>
                  <a:pt x="1442" y="1912"/>
                </a:lnTo>
                <a:lnTo>
                  <a:pt x="1356" y="1894"/>
                </a:lnTo>
                <a:lnTo>
                  <a:pt x="1272" y="1872"/>
                </a:lnTo>
                <a:lnTo>
                  <a:pt x="1188" y="1844"/>
                </a:lnTo>
                <a:lnTo>
                  <a:pt x="1108" y="1812"/>
                </a:lnTo>
                <a:lnTo>
                  <a:pt x="1028" y="1776"/>
                </a:lnTo>
                <a:lnTo>
                  <a:pt x="952" y="1736"/>
                </a:lnTo>
                <a:lnTo>
                  <a:pt x="880" y="1692"/>
                </a:lnTo>
                <a:lnTo>
                  <a:pt x="810" y="1646"/>
                </a:lnTo>
                <a:lnTo>
                  <a:pt x="744" y="1596"/>
                </a:lnTo>
                <a:lnTo>
                  <a:pt x="684" y="1542"/>
                </a:lnTo>
                <a:lnTo>
                  <a:pt x="628" y="1486"/>
                </a:lnTo>
                <a:lnTo>
                  <a:pt x="578" y="1428"/>
                </a:lnTo>
                <a:lnTo>
                  <a:pt x="532" y="1366"/>
                </a:lnTo>
                <a:lnTo>
                  <a:pt x="494" y="1304"/>
                </a:lnTo>
                <a:lnTo>
                  <a:pt x="462" y="1238"/>
                </a:lnTo>
                <a:lnTo>
                  <a:pt x="438" y="1170"/>
                </a:lnTo>
                <a:lnTo>
                  <a:pt x="420" y="1102"/>
                </a:lnTo>
                <a:lnTo>
                  <a:pt x="410" y="1032"/>
                </a:lnTo>
                <a:lnTo>
                  <a:pt x="410" y="960"/>
                </a:lnTo>
                <a:lnTo>
                  <a:pt x="416" y="888"/>
                </a:lnTo>
                <a:lnTo>
                  <a:pt x="434" y="816"/>
                </a:lnTo>
                <a:lnTo>
                  <a:pt x="460" y="742"/>
                </a:lnTo>
                <a:lnTo>
                  <a:pt x="496" y="668"/>
                </a:lnTo>
                <a:lnTo>
                  <a:pt x="544" y="592"/>
                </a:lnTo>
                <a:lnTo>
                  <a:pt x="602" y="518"/>
                </a:lnTo>
                <a:lnTo>
                  <a:pt x="670" y="444"/>
                </a:lnTo>
                <a:lnTo>
                  <a:pt x="752" y="370"/>
                </a:lnTo>
                <a:lnTo>
                  <a:pt x="844" y="298"/>
                </a:lnTo>
                <a:lnTo>
                  <a:pt x="950" y="226"/>
                </a:lnTo>
                <a:lnTo>
                  <a:pt x="1070" y="154"/>
                </a:lnTo>
                <a:lnTo>
                  <a:pt x="1202" y="84"/>
                </a:lnTo>
                <a:lnTo>
                  <a:pt x="1348" y="16"/>
                </a:lnTo>
                <a:lnTo>
                  <a:pt x="1244" y="0"/>
                </a:lnTo>
                <a:lnTo>
                  <a:pt x="1244" y="0"/>
                </a:lnTo>
                <a:lnTo>
                  <a:pt x="1244" y="0"/>
                </a:lnTo>
                <a:close/>
                <a:moveTo>
                  <a:pt x="2820" y="1934"/>
                </a:moveTo>
                <a:lnTo>
                  <a:pt x="2820" y="1934"/>
                </a:lnTo>
                <a:lnTo>
                  <a:pt x="2820" y="1934"/>
                </a:lnTo>
                <a:close/>
              </a:path>
            </a:pathLst>
          </a:custGeom>
          <a:solidFill>
            <a:srgbClr val="FF0000"/>
          </a:solidFill>
          <a:ln/>
        </p:spPr>
        <p:style>
          <a:lnRef idx="0">
            <a:schemeClr val="accent2"/>
          </a:lnRef>
          <a:fillRef idx="3">
            <a:schemeClr val="accent2"/>
          </a:fillRef>
          <a:effectRef idx="3">
            <a:schemeClr val="accent2"/>
          </a:effectRef>
          <a:fontRef idx="minor">
            <a:schemeClr val="lt1"/>
          </a:fontRef>
        </p:style>
        <p:txBody>
          <a:bodyPr>
            <a:flatTx/>
          </a:bodyPr>
          <a:lstStyle/>
          <a:p>
            <a:pPr algn="just">
              <a:defRPr/>
            </a:pPr>
            <a:endParaRPr lang="en-US"/>
          </a:p>
        </p:txBody>
      </p:sp>
      <p:sp>
        <p:nvSpPr>
          <p:cNvPr id="4" name="Freeform 21">
            <a:extLst>
              <a:ext uri="{FF2B5EF4-FFF2-40B4-BE49-F238E27FC236}">
                <a16:creationId xmlns:a16="http://schemas.microsoft.com/office/drawing/2014/main" id="{15A1512C-3A6C-B043-C4FE-320267442208}"/>
              </a:ext>
            </a:extLst>
          </p:cNvPr>
          <p:cNvSpPr>
            <a:spLocks noEditPoints="1"/>
          </p:cNvSpPr>
          <p:nvPr/>
        </p:nvSpPr>
        <p:spPr bwMode="gray">
          <a:xfrm rot="10552877">
            <a:off x="2619375" y="1314450"/>
            <a:ext cx="3392488" cy="2757488"/>
          </a:xfrm>
          <a:custGeom>
            <a:avLst/>
            <a:gdLst>
              <a:gd name="T0" fmla="*/ 1092 w 2820"/>
              <a:gd name="T1" fmla="*/ 50 h 2912"/>
              <a:gd name="T2" fmla="*/ 822 w 2820"/>
              <a:gd name="T3" fmla="*/ 168 h 2912"/>
              <a:gd name="T4" fmla="*/ 594 w 2820"/>
              <a:gd name="T5" fmla="*/ 300 h 2912"/>
              <a:gd name="T6" fmla="*/ 406 w 2820"/>
              <a:gd name="T7" fmla="*/ 446 h 2912"/>
              <a:gd name="T8" fmla="*/ 254 w 2820"/>
              <a:gd name="T9" fmla="*/ 604 h 2912"/>
              <a:gd name="T10" fmla="*/ 140 w 2820"/>
              <a:gd name="T11" fmla="*/ 772 h 2912"/>
              <a:gd name="T12" fmla="*/ 60 w 2820"/>
              <a:gd name="T13" fmla="*/ 944 h 2912"/>
              <a:gd name="T14" fmla="*/ 14 w 2820"/>
              <a:gd name="T15" fmla="*/ 1122 h 2912"/>
              <a:gd name="T16" fmla="*/ 0 w 2820"/>
              <a:gd name="T17" fmla="*/ 1300 h 2912"/>
              <a:gd name="T18" fmla="*/ 18 w 2820"/>
              <a:gd name="T19" fmla="*/ 1476 h 2912"/>
              <a:gd name="T20" fmla="*/ 64 w 2820"/>
              <a:gd name="T21" fmla="*/ 1650 h 2912"/>
              <a:gd name="T22" fmla="*/ 138 w 2820"/>
              <a:gd name="T23" fmla="*/ 1818 h 2912"/>
              <a:gd name="T24" fmla="*/ 238 w 2820"/>
              <a:gd name="T25" fmla="*/ 1978 h 2912"/>
              <a:gd name="T26" fmla="*/ 364 w 2820"/>
              <a:gd name="T27" fmla="*/ 2126 h 2912"/>
              <a:gd name="T28" fmla="*/ 512 w 2820"/>
              <a:gd name="T29" fmla="*/ 2262 h 2912"/>
              <a:gd name="T30" fmla="*/ 684 w 2820"/>
              <a:gd name="T31" fmla="*/ 2382 h 2912"/>
              <a:gd name="T32" fmla="*/ 874 w 2820"/>
              <a:gd name="T33" fmla="*/ 2484 h 2912"/>
              <a:gd name="T34" fmla="*/ 1086 w 2820"/>
              <a:gd name="T35" fmla="*/ 2564 h 2912"/>
              <a:gd name="T36" fmla="*/ 1314 w 2820"/>
              <a:gd name="T37" fmla="*/ 2622 h 2912"/>
              <a:gd name="T38" fmla="*/ 1558 w 2820"/>
              <a:gd name="T39" fmla="*/ 2654 h 2912"/>
              <a:gd name="T40" fmla="*/ 1818 w 2820"/>
              <a:gd name="T41" fmla="*/ 2658 h 2912"/>
              <a:gd name="T42" fmla="*/ 2090 w 2820"/>
              <a:gd name="T43" fmla="*/ 2632 h 2912"/>
              <a:gd name="T44" fmla="*/ 2374 w 2820"/>
              <a:gd name="T45" fmla="*/ 2574 h 2912"/>
              <a:gd name="T46" fmla="*/ 2544 w 2820"/>
              <a:gd name="T47" fmla="*/ 2912 h 2912"/>
              <a:gd name="T48" fmla="*/ 1868 w 2820"/>
              <a:gd name="T49" fmla="*/ 1552 h 2912"/>
              <a:gd name="T50" fmla="*/ 1956 w 2820"/>
              <a:gd name="T51" fmla="*/ 1914 h 2912"/>
              <a:gd name="T52" fmla="*/ 1788 w 2820"/>
              <a:gd name="T53" fmla="*/ 1936 h 2912"/>
              <a:gd name="T54" fmla="*/ 1616 w 2820"/>
              <a:gd name="T55" fmla="*/ 1934 h 2912"/>
              <a:gd name="T56" fmla="*/ 1442 w 2820"/>
              <a:gd name="T57" fmla="*/ 1912 h 2912"/>
              <a:gd name="T58" fmla="*/ 1272 w 2820"/>
              <a:gd name="T59" fmla="*/ 1872 h 2912"/>
              <a:gd name="T60" fmla="*/ 1108 w 2820"/>
              <a:gd name="T61" fmla="*/ 1812 h 2912"/>
              <a:gd name="T62" fmla="*/ 952 w 2820"/>
              <a:gd name="T63" fmla="*/ 1736 h 2912"/>
              <a:gd name="T64" fmla="*/ 810 w 2820"/>
              <a:gd name="T65" fmla="*/ 1646 h 2912"/>
              <a:gd name="T66" fmla="*/ 684 w 2820"/>
              <a:gd name="T67" fmla="*/ 1542 h 2912"/>
              <a:gd name="T68" fmla="*/ 578 w 2820"/>
              <a:gd name="T69" fmla="*/ 1428 h 2912"/>
              <a:gd name="T70" fmla="*/ 494 w 2820"/>
              <a:gd name="T71" fmla="*/ 1304 h 2912"/>
              <a:gd name="T72" fmla="*/ 438 w 2820"/>
              <a:gd name="T73" fmla="*/ 1170 h 2912"/>
              <a:gd name="T74" fmla="*/ 410 w 2820"/>
              <a:gd name="T75" fmla="*/ 1032 h 2912"/>
              <a:gd name="T76" fmla="*/ 416 w 2820"/>
              <a:gd name="T77" fmla="*/ 888 h 2912"/>
              <a:gd name="T78" fmla="*/ 460 w 2820"/>
              <a:gd name="T79" fmla="*/ 742 h 2912"/>
              <a:gd name="T80" fmla="*/ 544 w 2820"/>
              <a:gd name="T81" fmla="*/ 592 h 2912"/>
              <a:gd name="T82" fmla="*/ 670 w 2820"/>
              <a:gd name="T83" fmla="*/ 444 h 2912"/>
              <a:gd name="T84" fmla="*/ 844 w 2820"/>
              <a:gd name="T85" fmla="*/ 298 h 2912"/>
              <a:gd name="T86" fmla="*/ 1070 w 2820"/>
              <a:gd name="T87" fmla="*/ 154 h 2912"/>
              <a:gd name="T88" fmla="*/ 1348 w 2820"/>
              <a:gd name="T89" fmla="*/ 16 h 2912"/>
              <a:gd name="T90" fmla="*/ 1244 w 2820"/>
              <a:gd name="T91" fmla="*/ 0 h 2912"/>
              <a:gd name="T92" fmla="*/ 2820 w 2820"/>
              <a:gd name="T93" fmla="*/ 1934 h 2912"/>
              <a:gd name="T94" fmla="*/ 2820 w 2820"/>
              <a:gd name="T95" fmla="*/ 1934 h 29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820" h="2912">
                <a:moveTo>
                  <a:pt x="1244" y="0"/>
                </a:moveTo>
                <a:lnTo>
                  <a:pt x="1092" y="50"/>
                </a:lnTo>
                <a:lnTo>
                  <a:pt x="952" y="106"/>
                </a:lnTo>
                <a:lnTo>
                  <a:pt x="822" y="168"/>
                </a:lnTo>
                <a:lnTo>
                  <a:pt x="704" y="232"/>
                </a:lnTo>
                <a:lnTo>
                  <a:pt x="594" y="300"/>
                </a:lnTo>
                <a:lnTo>
                  <a:pt x="494" y="372"/>
                </a:lnTo>
                <a:lnTo>
                  <a:pt x="406" y="446"/>
                </a:lnTo>
                <a:lnTo>
                  <a:pt x="324" y="524"/>
                </a:lnTo>
                <a:lnTo>
                  <a:pt x="254" y="604"/>
                </a:lnTo>
                <a:lnTo>
                  <a:pt x="192" y="686"/>
                </a:lnTo>
                <a:lnTo>
                  <a:pt x="140" y="772"/>
                </a:lnTo>
                <a:lnTo>
                  <a:pt x="96" y="856"/>
                </a:lnTo>
                <a:lnTo>
                  <a:pt x="60" y="944"/>
                </a:lnTo>
                <a:lnTo>
                  <a:pt x="32" y="1032"/>
                </a:lnTo>
                <a:lnTo>
                  <a:pt x="14" y="1122"/>
                </a:lnTo>
                <a:lnTo>
                  <a:pt x="2" y="1210"/>
                </a:lnTo>
                <a:lnTo>
                  <a:pt x="0" y="1300"/>
                </a:lnTo>
                <a:lnTo>
                  <a:pt x="4" y="1388"/>
                </a:lnTo>
                <a:lnTo>
                  <a:pt x="18" y="1476"/>
                </a:lnTo>
                <a:lnTo>
                  <a:pt x="36" y="1564"/>
                </a:lnTo>
                <a:lnTo>
                  <a:pt x="64" y="1650"/>
                </a:lnTo>
                <a:lnTo>
                  <a:pt x="96" y="1736"/>
                </a:lnTo>
                <a:lnTo>
                  <a:pt x="138" y="1818"/>
                </a:lnTo>
                <a:lnTo>
                  <a:pt x="184" y="1900"/>
                </a:lnTo>
                <a:lnTo>
                  <a:pt x="238" y="1978"/>
                </a:lnTo>
                <a:lnTo>
                  <a:pt x="298" y="2054"/>
                </a:lnTo>
                <a:lnTo>
                  <a:pt x="364" y="2126"/>
                </a:lnTo>
                <a:lnTo>
                  <a:pt x="434" y="2196"/>
                </a:lnTo>
                <a:lnTo>
                  <a:pt x="512" y="2262"/>
                </a:lnTo>
                <a:lnTo>
                  <a:pt x="596" y="2324"/>
                </a:lnTo>
                <a:lnTo>
                  <a:pt x="684" y="2382"/>
                </a:lnTo>
                <a:lnTo>
                  <a:pt x="776" y="2436"/>
                </a:lnTo>
                <a:lnTo>
                  <a:pt x="874" y="2484"/>
                </a:lnTo>
                <a:lnTo>
                  <a:pt x="978" y="2526"/>
                </a:lnTo>
                <a:lnTo>
                  <a:pt x="1086" y="2564"/>
                </a:lnTo>
                <a:lnTo>
                  <a:pt x="1198" y="2596"/>
                </a:lnTo>
                <a:lnTo>
                  <a:pt x="1314" y="2622"/>
                </a:lnTo>
                <a:lnTo>
                  <a:pt x="1434" y="2642"/>
                </a:lnTo>
                <a:lnTo>
                  <a:pt x="1558" y="2654"/>
                </a:lnTo>
                <a:lnTo>
                  <a:pt x="1686" y="2660"/>
                </a:lnTo>
                <a:lnTo>
                  <a:pt x="1818" y="2658"/>
                </a:lnTo>
                <a:lnTo>
                  <a:pt x="1952" y="2650"/>
                </a:lnTo>
                <a:lnTo>
                  <a:pt x="2090" y="2632"/>
                </a:lnTo>
                <a:lnTo>
                  <a:pt x="2230" y="2608"/>
                </a:lnTo>
                <a:lnTo>
                  <a:pt x="2374" y="2574"/>
                </a:lnTo>
                <a:lnTo>
                  <a:pt x="2542" y="2912"/>
                </a:lnTo>
                <a:lnTo>
                  <a:pt x="2544" y="2912"/>
                </a:lnTo>
                <a:lnTo>
                  <a:pt x="2820" y="1934"/>
                </a:lnTo>
                <a:lnTo>
                  <a:pt x="1868" y="1552"/>
                </a:lnTo>
                <a:lnTo>
                  <a:pt x="2036" y="1894"/>
                </a:lnTo>
                <a:lnTo>
                  <a:pt x="1956" y="1914"/>
                </a:lnTo>
                <a:lnTo>
                  <a:pt x="1872" y="1928"/>
                </a:lnTo>
                <a:lnTo>
                  <a:pt x="1788" y="1936"/>
                </a:lnTo>
                <a:lnTo>
                  <a:pt x="1702" y="1938"/>
                </a:lnTo>
                <a:lnTo>
                  <a:pt x="1616" y="1934"/>
                </a:lnTo>
                <a:lnTo>
                  <a:pt x="1528" y="1926"/>
                </a:lnTo>
                <a:lnTo>
                  <a:pt x="1442" y="1912"/>
                </a:lnTo>
                <a:lnTo>
                  <a:pt x="1356" y="1894"/>
                </a:lnTo>
                <a:lnTo>
                  <a:pt x="1272" y="1872"/>
                </a:lnTo>
                <a:lnTo>
                  <a:pt x="1188" y="1844"/>
                </a:lnTo>
                <a:lnTo>
                  <a:pt x="1108" y="1812"/>
                </a:lnTo>
                <a:lnTo>
                  <a:pt x="1028" y="1776"/>
                </a:lnTo>
                <a:lnTo>
                  <a:pt x="952" y="1736"/>
                </a:lnTo>
                <a:lnTo>
                  <a:pt x="880" y="1692"/>
                </a:lnTo>
                <a:lnTo>
                  <a:pt x="810" y="1646"/>
                </a:lnTo>
                <a:lnTo>
                  <a:pt x="744" y="1596"/>
                </a:lnTo>
                <a:lnTo>
                  <a:pt x="684" y="1542"/>
                </a:lnTo>
                <a:lnTo>
                  <a:pt x="628" y="1486"/>
                </a:lnTo>
                <a:lnTo>
                  <a:pt x="578" y="1428"/>
                </a:lnTo>
                <a:lnTo>
                  <a:pt x="532" y="1366"/>
                </a:lnTo>
                <a:lnTo>
                  <a:pt x="494" y="1304"/>
                </a:lnTo>
                <a:lnTo>
                  <a:pt x="462" y="1238"/>
                </a:lnTo>
                <a:lnTo>
                  <a:pt x="438" y="1170"/>
                </a:lnTo>
                <a:lnTo>
                  <a:pt x="420" y="1102"/>
                </a:lnTo>
                <a:lnTo>
                  <a:pt x="410" y="1032"/>
                </a:lnTo>
                <a:lnTo>
                  <a:pt x="410" y="960"/>
                </a:lnTo>
                <a:lnTo>
                  <a:pt x="416" y="888"/>
                </a:lnTo>
                <a:lnTo>
                  <a:pt x="434" y="816"/>
                </a:lnTo>
                <a:lnTo>
                  <a:pt x="460" y="742"/>
                </a:lnTo>
                <a:lnTo>
                  <a:pt x="496" y="668"/>
                </a:lnTo>
                <a:lnTo>
                  <a:pt x="544" y="592"/>
                </a:lnTo>
                <a:lnTo>
                  <a:pt x="602" y="518"/>
                </a:lnTo>
                <a:lnTo>
                  <a:pt x="670" y="444"/>
                </a:lnTo>
                <a:lnTo>
                  <a:pt x="752" y="370"/>
                </a:lnTo>
                <a:lnTo>
                  <a:pt x="844" y="298"/>
                </a:lnTo>
                <a:lnTo>
                  <a:pt x="950" y="226"/>
                </a:lnTo>
                <a:lnTo>
                  <a:pt x="1070" y="154"/>
                </a:lnTo>
                <a:lnTo>
                  <a:pt x="1202" y="84"/>
                </a:lnTo>
                <a:lnTo>
                  <a:pt x="1348" y="16"/>
                </a:lnTo>
                <a:lnTo>
                  <a:pt x="1244" y="0"/>
                </a:lnTo>
                <a:lnTo>
                  <a:pt x="1244" y="0"/>
                </a:lnTo>
                <a:lnTo>
                  <a:pt x="1244" y="0"/>
                </a:lnTo>
                <a:close/>
                <a:moveTo>
                  <a:pt x="2820" y="1934"/>
                </a:moveTo>
                <a:lnTo>
                  <a:pt x="2820" y="1934"/>
                </a:lnTo>
                <a:lnTo>
                  <a:pt x="2820" y="1934"/>
                </a:lnTo>
                <a:close/>
              </a:path>
            </a:pathLst>
          </a:custGeom>
          <a:gradFill>
            <a:gsLst>
              <a:gs pos="0">
                <a:schemeClr val="accent5">
                  <a:shade val="51000"/>
                  <a:satMod val="130000"/>
                  <a:alpha val="0"/>
                </a:schemeClr>
              </a:gs>
              <a:gs pos="80000">
                <a:schemeClr val="accent5">
                  <a:shade val="93000"/>
                  <a:satMod val="130000"/>
                </a:schemeClr>
              </a:gs>
              <a:gs pos="100000">
                <a:schemeClr val="accent5">
                  <a:shade val="94000"/>
                  <a:satMod val="135000"/>
                </a:schemeClr>
              </a:gs>
            </a:gsLst>
          </a:gradFill>
          <a:ln/>
        </p:spPr>
        <p:style>
          <a:lnRef idx="0">
            <a:schemeClr val="accent5"/>
          </a:lnRef>
          <a:fillRef idx="3">
            <a:schemeClr val="accent5"/>
          </a:fillRef>
          <a:effectRef idx="3">
            <a:schemeClr val="accent5"/>
          </a:effectRef>
          <a:fontRef idx="minor">
            <a:schemeClr val="lt1"/>
          </a:fontRef>
        </p:style>
        <p:txBody>
          <a:bodyPr>
            <a:flatTx/>
          </a:bodyPr>
          <a:lstStyle/>
          <a:p>
            <a:pPr algn="just">
              <a:defRPr/>
            </a:pPr>
            <a:endParaRPr lang="en-US"/>
          </a:p>
        </p:txBody>
      </p:sp>
      <p:sp>
        <p:nvSpPr>
          <p:cNvPr id="5" name="Rectangle 4">
            <a:extLst>
              <a:ext uri="{FF2B5EF4-FFF2-40B4-BE49-F238E27FC236}">
                <a16:creationId xmlns:a16="http://schemas.microsoft.com/office/drawing/2014/main" id="{3C094ADF-ECD3-EE42-BDD7-2785FBCCB30D}"/>
              </a:ext>
            </a:extLst>
          </p:cNvPr>
          <p:cNvSpPr/>
          <p:nvPr/>
        </p:nvSpPr>
        <p:spPr>
          <a:xfrm>
            <a:off x="2525116" y="4454489"/>
            <a:ext cx="1346105" cy="584775"/>
          </a:xfrm>
          <a:prstGeom prst="rect">
            <a:avLst/>
          </a:prstGeom>
        </p:spPr>
        <p:txBody>
          <a:bodyPr>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just">
              <a:defRPr/>
            </a:pPr>
            <a:r>
              <a:rPr lang="en-US" sz="3200" kern="10" spc="50" dirty="0">
                <a:ln w="11430"/>
                <a:solidFill>
                  <a:srgbClr val="000066"/>
                </a:solidFill>
                <a:effectLst>
                  <a:outerShdw blurRad="76200" dist="50800" dir="5400000" algn="tl" rotWithShape="0">
                    <a:srgbClr val="000000">
                      <a:alpha val="65000"/>
                    </a:srgbClr>
                  </a:outerShdw>
                </a:effectLst>
                <a:latin typeface="Arial"/>
                <a:cs typeface="Arial"/>
              </a:rPr>
              <a:t>LLSX</a:t>
            </a:r>
            <a:r>
              <a:rPr lang="en-US" sz="3200" kern="10"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Arial"/>
                <a:cs typeface="Arial"/>
              </a:rPr>
              <a:t> </a:t>
            </a:r>
            <a:endParaRPr lang="en-US" sz="3200"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Arial" charset="0"/>
            </a:endParaRPr>
          </a:p>
        </p:txBody>
      </p:sp>
      <p:sp>
        <p:nvSpPr>
          <p:cNvPr id="6" name="Rectangle 5">
            <a:extLst>
              <a:ext uri="{FF2B5EF4-FFF2-40B4-BE49-F238E27FC236}">
                <a16:creationId xmlns:a16="http://schemas.microsoft.com/office/drawing/2014/main" id="{96BAFD6E-88BE-0127-15F6-C3FADDFCE264}"/>
              </a:ext>
            </a:extLst>
          </p:cNvPr>
          <p:cNvSpPr/>
          <p:nvPr/>
        </p:nvSpPr>
        <p:spPr>
          <a:xfrm rot="219633">
            <a:off x="3571351" y="1624202"/>
            <a:ext cx="1601673" cy="584775"/>
          </a:xfrm>
          <a:prstGeom prst="rect">
            <a:avLst/>
          </a:prstGeom>
        </p:spPr>
        <p:txBody>
          <a:bodyPr>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just">
              <a:defRPr/>
            </a:pPr>
            <a:r>
              <a:rPr lang="en-US" sz="3200" kern="10" cap="all" dirty="0">
                <a:ln w="0"/>
                <a:solidFill>
                  <a:srgbClr val="FF3300"/>
                </a:solidFill>
                <a:effectLst>
                  <a:reflection blurRad="12700" stA="50000" endPos="50000" dist="5000" dir="5400000" sy="-100000" rotWithShape="0"/>
                </a:effectLst>
                <a:latin typeface="Arial"/>
                <a:cs typeface="Arial"/>
              </a:rPr>
              <a:t>QHSX</a:t>
            </a:r>
            <a:endParaRPr lang="en-US" sz="3200" cap="all" dirty="0">
              <a:ln w="0"/>
              <a:solidFill>
                <a:srgbClr val="FF3300"/>
              </a:solidFill>
              <a:effectLst>
                <a:reflection blurRad="12700" stA="50000" endPos="50000" dist="5000" dir="5400000" sy="-100000" rotWithShape="0"/>
              </a:effectLst>
              <a:latin typeface="Arial" charset="0"/>
            </a:endParaRPr>
          </a:p>
        </p:txBody>
      </p:sp>
      <p:grpSp>
        <p:nvGrpSpPr>
          <p:cNvPr id="2" name="Group 22">
            <a:extLst>
              <a:ext uri="{FF2B5EF4-FFF2-40B4-BE49-F238E27FC236}">
                <a16:creationId xmlns:a16="http://schemas.microsoft.com/office/drawing/2014/main" id="{E073EDFE-6BED-6097-D464-A50FD7F8DF63}"/>
              </a:ext>
            </a:extLst>
          </p:cNvPr>
          <p:cNvGrpSpPr>
            <a:grpSpLocks/>
          </p:cNvGrpSpPr>
          <p:nvPr/>
        </p:nvGrpSpPr>
        <p:grpSpPr bwMode="auto">
          <a:xfrm>
            <a:off x="5562600" y="4021138"/>
            <a:ext cx="4910138" cy="1263650"/>
            <a:chOff x="1344" y="1680"/>
            <a:chExt cx="2928" cy="448"/>
          </a:xfrm>
        </p:grpSpPr>
        <p:sp>
          <p:nvSpPr>
            <p:cNvPr id="24596" name="Freeform 23">
              <a:extLst>
                <a:ext uri="{FF2B5EF4-FFF2-40B4-BE49-F238E27FC236}">
                  <a16:creationId xmlns:a16="http://schemas.microsoft.com/office/drawing/2014/main" id="{C0B845FE-E827-3094-4400-360CA4F90D6B}"/>
                </a:ext>
              </a:extLst>
            </p:cNvPr>
            <p:cNvSpPr>
              <a:spLocks/>
            </p:cNvSpPr>
            <p:nvPr/>
          </p:nvSpPr>
          <p:spPr bwMode="gray">
            <a:xfrm>
              <a:off x="1440" y="1938"/>
              <a:ext cx="2736" cy="190"/>
            </a:xfrm>
            <a:custGeom>
              <a:avLst/>
              <a:gdLst>
                <a:gd name="T0" fmla="*/ 2147483646 w 1120"/>
                <a:gd name="T1" fmla="*/ 2 h 252"/>
                <a:gd name="T2" fmla="*/ 2147483646 w 1120"/>
                <a:gd name="T3" fmla="*/ 2 h 252"/>
                <a:gd name="T4" fmla="*/ 2147483646 w 1120"/>
                <a:gd name="T5" fmla="*/ 2 h 252"/>
                <a:gd name="T6" fmla="*/ 2147483646 w 1120"/>
                <a:gd name="T7" fmla="*/ 2 h 252"/>
                <a:gd name="T8" fmla="*/ 2147483646 w 1120"/>
                <a:gd name="T9" fmla="*/ 2 h 252"/>
                <a:gd name="T10" fmla="*/ 2147483646 w 1120"/>
                <a:gd name="T11" fmla="*/ 2 h 252"/>
                <a:gd name="T12" fmla="*/ 2147483646 w 1120"/>
                <a:gd name="T13" fmla="*/ 2 h 252"/>
                <a:gd name="T14" fmla="*/ 2147483646 w 1120"/>
                <a:gd name="T15" fmla="*/ 2 h 252"/>
                <a:gd name="T16" fmla="*/ 2147483646 w 1120"/>
                <a:gd name="T17" fmla="*/ 2 h 252"/>
                <a:gd name="T18" fmla="*/ 2147483646 w 1120"/>
                <a:gd name="T19" fmla="*/ 2 h 252"/>
                <a:gd name="T20" fmla="*/ 2147483646 w 1120"/>
                <a:gd name="T21" fmla="*/ 2 h 252"/>
                <a:gd name="T22" fmla="*/ 2147483646 w 1120"/>
                <a:gd name="T23" fmla="*/ 2 h 252"/>
                <a:gd name="T24" fmla="*/ 2147483646 w 1120"/>
                <a:gd name="T25" fmla="*/ 2 h 252"/>
                <a:gd name="T26" fmla="*/ 2147483646 w 1120"/>
                <a:gd name="T27" fmla="*/ 2 h 252"/>
                <a:gd name="T28" fmla="*/ 2147483646 w 1120"/>
                <a:gd name="T29" fmla="*/ 2 h 252"/>
                <a:gd name="T30" fmla="*/ 2147483646 w 1120"/>
                <a:gd name="T31" fmla="*/ 2 h 252"/>
                <a:gd name="T32" fmla="*/ 2147483646 w 1120"/>
                <a:gd name="T33" fmla="*/ 2 h 252"/>
                <a:gd name="T34" fmla="*/ 2147483646 w 1120"/>
                <a:gd name="T35" fmla="*/ 2 h 252"/>
                <a:gd name="T36" fmla="*/ 2147483646 w 1120"/>
                <a:gd name="T37" fmla="*/ 2 h 252"/>
                <a:gd name="T38" fmla="*/ 2147483646 w 1120"/>
                <a:gd name="T39" fmla="*/ 2 h 252"/>
                <a:gd name="T40" fmla="*/ 2147483646 w 1120"/>
                <a:gd name="T41" fmla="*/ 2 h 252"/>
                <a:gd name="T42" fmla="*/ 2147483646 w 1120"/>
                <a:gd name="T43" fmla="*/ 2 h 252"/>
                <a:gd name="T44" fmla="*/ 0 w 1120"/>
                <a:gd name="T45" fmla="*/ 2 h 252"/>
                <a:gd name="T46" fmla="*/ 0 w 1120"/>
                <a:gd name="T47" fmla="*/ 2 h 252"/>
                <a:gd name="T48" fmla="*/ 2147483646 w 1120"/>
                <a:gd name="T49" fmla="*/ 0 h 252"/>
                <a:gd name="T50" fmla="*/ 2147483646 w 1120"/>
                <a:gd name="T51" fmla="*/ 2 h 252"/>
                <a:gd name="T52" fmla="*/ 2147483646 w 1120"/>
                <a:gd name="T53" fmla="*/ 2 h 252"/>
                <a:gd name="T54" fmla="*/ 2147483646 w 1120"/>
                <a:gd name="T55" fmla="*/ 2 h 252"/>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1120"/>
                <a:gd name="T85" fmla="*/ 0 h 252"/>
                <a:gd name="T86" fmla="*/ 1120 w 1120"/>
                <a:gd name="T87" fmla="*/ 252 h 252"/>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1120" h="252">
                  <a:moveTo>
                    <a:pt x="1120" y="252"/>
                  </a:moveTo>
                  <a:lnTo>
                    <a:pt x="1116" y="250"/>
                  </a:lnTo>
                  <a:lnTo>
                    <a:pt x="1100" y="246"/>
                  </a:lnTo>
                  <a:lnTo>
                    <a:pt x="1074" y="240"/>
                  </a:lnTo>
                  <a:lnTo>
                    <a:pt x="1038" y="232"/>
                  </a:lnTo>
                  <a:lnTo>
                    <a:pt x="992" y="222"/>
                  </a:lnTo>
                  <a:lnTo>
                    <a:pt x="938" y="212"/>
                  </a:lnTo>
                  <a:lnTo>
                    <a:pt x="876" y="204"/>
                  </a:lnTo>
                  <a:lnTo>
                    <a:pt x="806" y="196"/>
                  </a:lnTo>
                  <a:lnTo>
                    <a:pt x="730" y="190"/>
                  </a:lnTo>
                  <a:lnTo>
                    <a:pt x="646" y="184"/>
                  </a:lnTo>
                  <a:lnTo>
                    <a:pt x="556" y="184"/>
                  </a:lnTo>
                  <a:lnTo>
                    <a:pt x="466" y="184"/>
                  </a:lnTo>
                  <a:lnTo>
                    <a:pt x="384" y="190"/>
                  </a:lnTo>
                  <a:lnTo>
                    <a:pt x="308" y="196"/>
                  </a:lnTo>
                  <a:lnTo>
                    <a:pt x="238" y="204"/>
                  </a:lnTo>
                  <a:lnTo>
                    <a:pt x="178" y="212"/>
                  </a:lnTo>
                  <a:lnTo>
                    <a:pt x="126" y="222"/>
                  </a:lnTo>
                  <a:lnTo>
                    <a:pt x="82" y="232"/>
                  </a:lnTo>
                  <a:lnTo>
                    <a:pt x="46" y="240"/>
                  </a:lnTo>
                  <a:lnTo>
                    <a:pt x="20" y="246"/>
                  </a:lnTo>
                  <a:lnTo>
                    <a:pt x="6" y="250"/>
                  </a:lnTo>
                  <a:lnTo>
                    <a:pt x="0" y="252"/>
                  </a:lnTo>
                  <a:lnTo>
                    <a:pt x="0" y="62"/>
                  </a:lnTo>
                  <a:lnTo>
                    <a:pt x="560" y="0"/>
                  </a:lnTo>
                  <a:lnTo>
                    <a:pt x="1120" y="62"/>
                  </a:lnTo>
                  <a:lnTo>
                    <a:pt x="1120" y="252"/>
                  </a:lnTo>
                  <a:close/>
                </a:path>
              </a:pathLst>
            </a:custGeom>
            <a:solidFill>
              <a:srgbClr val="808080"/>
            </a:solid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en-US"/>
            </a:p>
          </p:txBody>
        </p:sp>
        <p:sp>
          <p:nvSpPr>
            <p:cNvPr id="24597" name="Rectangle 24">
              <a:extLst>
                <a:ext uri="{FF2B5EF4-FFF2-40B4-BE49-F238E27FC236}">
                  <a16:creationId xmlns:a16="http://schemas.microsoft.com/office/drawing/2014/main" id="{F198AD23-C5A0-407F-732B-3AD2480F3C9F}"/>
                </a:ext>
              </a:extLst>
            </p:cNvPr>
            <p:cNvSpPr>
              <a:spLocks noChangeArrowheads="1"/>
            </p:cNvSpPr>
            <p:nvPr/>
          </p:nvSpPr>
          <p:spPr bwMode="gray">
            <a:xfrm>
              <a:off x="1344" y="1680"/>
              <a:ext cx="2928" cy="393"/>
            </a:xfrm>
            <a:prstGeom prst="rect">
              <a:avLst/>
            </a:prstGeom>
            <a:gradFill rotWithShape="1">
              <a:gsLst>
                <a:gs pos="0">
                  <a:srgbClr val="B1EFD0"/>
                </a:gs>
                <a:gs pos="100000">
                  <a:srgbClr val="77E3AD"/>
                </a:gs>
              </a:gsLst>
              <a:lin ang="2700000" scaled="1"/>
            </a:gra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lvl1pPr>
                <a:spcBef>
                  <a:spcPct val="20000"/>
                </a:spcBef>
                <a:buClr>
                  <a:schemeClr val="hlink"/>
                </a:buClr>
                <a:buFont typeface="Wingdings" panose="05000000000000000000" pitchFamily="2" charset="2"/>
                <a:buChar char="v"/>
                <a:defRPr sz="3200">
                  <a:solidFill>
                    <a:schemeClr val="tx1"/>
                  </a:solidFill>
                  <a:latin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800">
                  <a:solidFill>
                    <a:schemeClr val="tx1"/>
                  </a:solidFill>
                  <a:latin typeface="Arial" panose="020B0604020202020204" pitchFamily="34" charset="0"/>
                </a:defRPr>
              </a:lvl2pPr>
              <a:lvl3pPr marL="1143000" indent="-228600">
                <a:spcBef>
                  <a:spcPct val="20000"/>
                </a:spcBef>
                <a:buClr>
                  <a:schemeClr val="tx1"/>
                </a:buClr>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just">
                <a:spcBef>
                  <a:spcPct val="0"/>
                </a:spcBef>
                <a:buClrTx/>
                <a:buFontTx/>
                <a:buNone/>
              </a:pPr>
              <a:endParaRPr lang="en-US" altLang="en-US" sz="1800" b="1"/>
            </a:p>
          </p:txBody>
        </p:sp>
      </p:grpSp>
      <p:sp>
        <p:nvSpPr>
          <p:cNvPr id="10" name="Text Box 25">
            <a:extLst>
              <a:ext uri="{FF2B5EF4-FFF2-40B4-BE49-F238E27FC236}">
                <a16:creationId xmlns:a16="http://schemas.microsoft.com/office/drawing/2014/main" id="{85880201-C470-096C-8A21-91F0EF94EB97}"/>
              </a:ext>
            </a:extLst>
          </p:cNvPr>
          <p:cNvSpPr txBox="1">
            <a:spLocks noChangeArrowheads="1"/>
          </p:cNvSpPr>
          <p:nvPr/>
        </p:nvSpPr>
        <p:spPr bwMode="gray">
          <a:xfrm>
            <a:off x="5872298" y="4074660"/>
            <a:ext cx="4386655" cy="1077218"/>
          </a:xfrm>
          <a:prstGeom prst="rect">
            <a:avLst/>
          </a:prstGeom>
          <a:noFill/>
          <a:ln>
            <a:noFill/>
          </a:ln>
          <a:effectLst/>
        </p:spPr>
        <p:txBody>
          <a:bodyPr>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just">
              <a:defRPr/>
            </a:pPr>
            <a:r>
              <a:rPr lang="en-US" sz="3200" dirty="0">
                <a:ln w="11430"/>
                <a:solidFill>
                  <a:srgbClr val="800000"/>
                </a:solidFill>
                <a:effectLst>
                  <a:outerShdw blurRad="50800" dist="39000" dir="5460000" algn="tl">
                    <a:srgbClr val="000000">
                      <a:alpha val="38000"/>
                    </a:srgbClr>
                  </a:outerShdw>
                </a:effectLst>
              </a:rPr>
              <a:t>QHSX CÓ TÁC ĐỘNG </a:t>
            </a:r>
          </a:p>
          <a:p>
            <a:pPr algn="ctr">
              <a:defRPr/>
            </a:pPr>
            <a:r>
              <a:rPr lang="en-US" sz="3200" dirty="0">
                <a:ln w="11430"/>
                <a:solidFill>
                  <a:srgbClr val="800000"/>
                </a:solidFill>
                <a:effectLst>
                  <a:outerShdw blurRad="50800" dist="39000" dir="5460000" algn="tl">
                    <a:srgbClr val="000000">
                      <a:alpha val="38000"/>
                    </a:srgbClr>
                  </a:outerShdw>
                </a:effectLst>
              </a:rPr>
              <a:t>TRỞ LẠI LLSX</a:t>
            </a:r>
          </a:p>
        </p:txBody>
      </p:sp>
      <p:grpSp>
        <p:nvGrpSpPr>
          <p:cNvPr id="7" name="Group 26">
            <a:extLst>
              <a:ext uri="{FF2B5EF4-FFF2-40B4-BE49-F238E27FC236}">
                <a16:creationId xmlns:a16="http://schemas.microsoft.com/office/drawing/2014/main" id="{7AF07990-B104-6556-F2D6-3CC7D2D135F4}"/>
              </a:ext>
            </a:extLst>
          </p:cNvPr>
          <p:cNvGrpSpPr>
            <a:grpSpLocks/>
          </p:cNvGrpSpPr>
          <p:nvPr/>
        </p:nvGrpSpPr>
        <p:grpSpPr bwMode="auto">
          <a:xfrm>
            <a:off x="6248401" y="2205038"/>
            <a:ext cx="4240213" cy="1403350"/>
            <a:chOff x="1344" y="1680"/>
            <a:chExt cx="2928" cy="448"/>
          </a:xfrm>
        </p:grpSpPr>
        <p:sp>
          <p:nvSpPr>
            <p:cNvPr id="24594" name="Freeform 27">
              <a:extLst>
                <a:ext uri="{FF2B5EF4-FFF2-40B4-BE49-F238E27FC236}">
                  <a16:creationId xmlns:a16="http://schemas.microsoft.com/office/drawing/2014/main" id="{0138A14E-A294-460D-DB42-5382970BEA16}"/>
                </a:ext>
              </a:extLst>
            </p:cNvPr>
            <p:cNvSpPr>
              <a:spLocks/>
            </p:cNvSpPr>
            <p:nvPr/>
          </p:nvSpPr>
          <p:spPr bwMode="gray">
            <a:xfrm>
              <a:off x="1440" y="1938"/>
              <a:ext cx="2736" cy="190"/>
            </a:xfrm>
            <a:custGeom>
              <a:avLst/>
              <a:gdLst>
                <a:gd name="T0" fmla="*/ 2147483646 w 1120"/>
                <a:gd name="T1" fmla="*/ 2 h 252"/>
                <a:gd name="T2" fmla="*/ 2147483646 w 1120"/>
                <a:gd name="T3" fmla="*/ 2 h 252"/>
                <a:gd name="T4" fmla="*/ 2147483646 w 1120"/>
                <a:gd name="T5" fmla="*/ 2 h 252"/>
                <a:gd name="T6" fmla="*/ 2147483646 w 1120"/>
                <a:gd name="T7" fmla="*/ 2 h 252"/>
                <a:gd name="T8" fmla="*/ 2147483646 w 1120"/>
                <a:gd name="T9" fmla="*/ 2 h 252"/>
                <a:gd name="T10" fmla="*/ 2147483646 w 1120"/>
                <a:gd name="T11" fmla="*/ 2 h 252"/>
                <a:gd name="T12" fmla="*/ 2147483646 w 1120"/>
                <a:gd name="T13" fmla="*/ 2 h 252"/>
                <a:gd name="T14" fmla="*/ 2147483646 w 1120"/>
                <a:gd name="T15" fmla="*/ 2 h 252"/>
                <a:gd name="T16" fmla="*/ 2147483646 w 1120"/>
                <a:gd name="T17" fmla="*/ 2 h 252"/>
                <a:gd name="T18" fmla="*/ 2147483646 w 1120"/>
                <a:gd name="T19" fmla="*/ 2 h 252"/>
                <a:gd name="T20" fmla="*/ 2147483646 w 1120"/>
                <a:gd name="T21" fmla="*/ 2 h 252"/>
                <a:gd name="T22" fmla="*/ 2147483646 w 1120"/>
                <a:gd name="T23" fmla="*/ 2 h 252"/>
                <a:gd name="T24" fmla="*/ 2147483646 w 1120"/>
                <a:gd name="T25" fmla="*/ 2 h 252"/>
                <a:gd name="T26" fmla="*/ 2147483646 w 1120"/>
                <a:gd name="T27" fmla="*/ 2 h 252"/>
                <a:gd name="T28" fmla="*/ 2147483646 w 1120"/>
                <a:gd name="T29" fmla="*/ 2 h 252"/>
                <a:gd name="T30" fmla="*/ 2147483646 w 1120"/>
                <a:gd name="T31" fmla="*/ 2 h 252"/>
                <a:gd name="T32" fmla="*/ 2147483646 w 1120"/>
                <a:gd name="T33" fmla="*/ 2 h 252"/>
                <a:gd name="T34" fmla="*/ 2147483646 w 1120"/>
                <a:gd name="T35" fmla="*/ 2 h 252"/>
                <a:gd name="T36" fmla="*/ 2147483646 w 1120"/>
                <a:gd name="T37" fmla="*/ 2 h 252"/>
                <a:gd name="T38" fmla="*/ 2147483646 w 1120"/>
                <a:gd name="T39" fmla="*/ 2 h 252"/>
                <a:gd name="T40" fmla="*/ 2147483646 w 1120"/>
                <a:gd name="T41" fmla="*/ 2 h 252"/>
                <a:gd name="T42" fmla="*/ 2147483646 w 1120"/>
                <a:gd name="T43" fmla="*/ 2 h 252"/>
                <a:gd name="T44" fmla="*/ 0 w 1120"/>
                <a:gd name="T45" fmla="*/ 2 h 252"/>
                <a:gd name="T46" fmla="*/ 0 w 1120"/>
                <a:gd name="T47" fmla="*/ 2 h 252"/>
                <a:gd name="T48" fmla="*/ 2147483646 w 1120"/>
                <a:gd name="T49" fmla="*/ 0 h 252"/>
                <a:gd name="T50" fmla="*/ 2147483646 w 1120"/>
                <a:gd name="T51" fmla="*/ 2 h 252"/>
                <a:gd name="T52" fmla="*/ 2147483646 w 1120"/>
                <a:gd name="T53" fmla="*/ 2 h 252"/>
                <a:gd name="T54" fmla="*/ 2147483646 w 1120"/>
                <a:gd name="T55" fmla="*/ 2 h 252"/>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1120"/>
                <a:gd name="T85" fmla="*/ 0 h 252"/>
                <a:gd name="T86" fmla="*/ 1120 w 1120"/>
                <a:gd name="T87" fmla="*/ 252 h 252"/>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1120" h="252">
                  <a:moveTo>
                    <a:pt x="1120" y="252"/>
                  </a:moveTo>
                  <a:lnTo>
                    <a:pt x="1116" y="250"/>
                  </a:lnTo>
                  <a:lnTo>
                    <a:pt x="1100" y="246"/>
                  </a:lnTo>
                  <a:lnTo>
                    <a:pt x="1074" y="240"/>
                  </a:lnTo>
                  <a:lnTo>
                    <a:pt x="1038" y="232"/>
                  </a:lnTo>
                  <a:lnTo>
                    <a:pt x="992" y="222"/>
                  </a:lnTo>
                  <a:lnTo>
                    <a:pt x="938" y="212"/>
                  </a:lnTo>
                  <a:lnTo>
                    <a:pt x="876" y="204"/>
                  </a:lnTo>
                  <a:lnTo>
                    <a:pt x="806" y="196"/>
                  </a:lnTo>
                  <a:lnTo>
                    <a:pt x="730" y="190"/>
                  </a:lnTo>
                  <a:lnTo>
                    <a:pt x="646" y="184"/>
                  </a:lnTo>
                  <a:lnTo>
                    <a:pt x="556" y="184"/>
                  </a:lnTo>
                  <a:lnTo>
                    <a:pt x="466" y="184"/>
                  </a:lnTo>
                  <a:lnTo>
                    <a:pt x="384" y="190"/>
                  </a:lnTo>
                  <a:lnTo>
                    <a:pt x="308" y="196"/>
                  </a:lnTo>
                  <a:lnTo>
                    <a:pt x="238" y="204"/>
                  </a:lnTo>
                  <a:lnTo>
                    <a:pt x="178" y="212"/>
                  </a:lnTo>
                  <a:lnTo>
                    <a:pt x="126" y="222"/>
                  </a:lnTo>
                  <a:lnTo>
                    <a:pt x="82" y="232"/>
                  </a:lnTo>
                  <a:lnTo>
                    <a:pt x="46" y="240"/>
                  </a:lnTo>
                  <a:lnTo>
                    <a:pt x="20" y="246"/>
                  </a:lnTo>
                  <a:lnTo>
                    <a:pt x="6" y="250"/>
                  </a:lnTo>
                  <a:lnTo>
                    <a:pt x="0" y="252"/>
                  </a:lnTo>
                  <a:lnTo>
                    <a:pt x="0" y="62"/>
                  </a:lnTo>
                  <a:lnTo>
                    <a:pt x="560" y="0"/>
                  </a:lnTo>
                  <a:lnTo>
                    <a:pt x="1120" y="62"/>
                  </a:lnTo>
                  <a:lnTo>
                    <a:pt x="1120" y="252"/>
                  </a:lnTo>
                  <a:close/>
                </a:path>
              </a:pathLst>
            </a:custGeom>
            <a:solidFill>
              <a:srgbClr val="808080"/>
            </a:solid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en-US"/>
            </a:p>
          </p:txBody>
        </p:sp>
        <p:sp>
          <p:nvSpPr>
            <p:cNvPr id="24595" name="Rectangle 28">
              <a:extLst>
                <a:ext uri="{FF2B5EF4-FFF2-40B4-BE49-F238E27FC236}">
                  <a16:creationId xmlns:a16="http://schemas.microsoft.com/office/drawing/2014/main" id="{F7FF3FC7-EFD4-FD74-C1E8-26A0588AA476}"/>
                </a:ext>
              </a:extLst>
            </p:cNvPr>
            <p:cNvSpPr>
              <a:spLocks noChangeArrowheads="1"/>
            </p:cNvSpPr>
            <p:nvPr/>
          </p:nvSpPr>
          <p:spPr bwMode="gray">
            <a:xfrm>
              <a:off x="1344" y="1680"/>
              <a:ext cx="2928" cy="393"/>
            </a:xfrm>
            <a:prstGeom prst="rect">
              <a:avLst/>
            </a:prstGeom>
            <a:gradFill rotWithShape="1">
              <a:gsLst>
                <a:gs pos="0">
                  <a:srgbClr val="F6E1BD"/>
                </a:gs>
                <a:gs pos="100000">
                  <a:srgbClr val="EAB764"/>
                </a:gs>
              </a:gsLst>
              <a:lin ang="2700000" scaled="1"/>
            </a:gra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lvl1pPr>
                <a:spcBef>
                  <a:spcPct val="20000"/>
                </a:spcBef>
                <a:buClr>
                  <a:schemeClr val="hlink"/>
                </a:buClr>
                <a:buFont typeface="Wingdings" panose="05000000000000000000" pitchFamily="2" charset="2"/>
                <a:buChar char="v"/>
                <a:defRPr sz="3200">
                  <a:solidFill>
                    <a:schemeClr val="tx1"/>
                  </a:solidFill>
                  <a:latin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800">
                  <a:solidFill>
                    <a:schemeClr val="tx1"/>
                  </a:solidFill>
                  <a:latin typeface="Arial" panose="020B0604020202020204" pitchFamily="34" charset="0"/>
                </a:defRPr>
              </a:lvl2pPr>
              <a:lvl3pPr marL="1143000" indent="-228600">
                <a:spcBef>
                  <a:spcPct val="20000"/>
                </a:spcBef>
                <a:buClr>
                  <a:schemeClr val="tx1"/>
                </a:buClr>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just">
                <a:spcBef>
                  <a:spcPct val="0"/>
                </a:spcBef>
                <a:buClrTx/>
                <a:buFontTx/>
                <a:buNone/>
              </a:pPr>
              <a:endParaRPr lang="en-US" altLang="en-US" sz="1800" b="1"/>
            </a:p>
          </p:txBody>
        </p:sp>
      </p:grpSp>
      <p:sp>
        <p:nvSpPr>
          <p:cNvPr id="14" name="Text Box 29">
            <a:extLst>
              <a:ext uri="{FF2B5EF4-FFF2-40B4-BE49-F238E27FC236}">
                <a16:creationId xmlns:a16="http://schemas.microsoft.com/office/drawing/2014/main" id="{66DA3E62-1F17-B458-38CA-487C9900BE96}"/>
              </a:ext>
            </a:extLst>
          </p:cNvPr>
          <p:cNvSpPr txBox="1">
            <a:spLocks noChangeArrowheads="1"/>
          </p:cNvSpPr>
          <p:nvPr/>
        </p:nvSpPr>
        <p:spPr bwMode="gray">
          <a:xfrm>
            <a:off x="6400912" y="2322060"/>
            <a:ext cx="3920054" cy="1077218"/>
          </a:xfrm>
          <a:prstGeom prst="rect">
            <a:avLst/>
          </a:prstGeom>
          <a:noFill/>
          <a:ln>
            <a:noFill/>
          </a:ln>
          <a:effectLst/>
        </p:spPr>
        <p:txBody>
          <a:bodyPr>
            <a:spAutoFit/>
          </a:bodyPr>
          <a:lstStyle/>
          <a:p>
            <a:pPr algn="ctr">
              <a:defRPr/>
            </a:pPr>
            <a:r>
              <a:rPr lang="en-US" sz="3200" cap="all" dirty="0">
                <a:ln w="9000" cmpd="sng">
                  <a:solidFill>
                    <a:schemeClr val="accent4">
                      <a:shade val="50000"/>
                      <a:satMod val="120000"/>
                    </a:schemeClr>
                  </a:solidFill>
                  <a:prstDash val="solid"/>
                </a:ln>
                <a:solidFill>
                  <a:srgbClr val="FF0000"/>
                </a:solidFill>
                <a:effectLst>
                  <a:reflection blurRad="12700" stA="28000" endPos="45000" dist="1000" dir="5400000" sy="-100000" algn="bl" rotWithShape="0"/>
                </a:effectLst>
              </a:rPr>
              <a:t>LLSX QUYẾT ĐỊNH QHSX</a:t>
            </a:r>
            <a:endParaRPr lang="en-US" sz="2400" cap="all" dirty="0">
              <a:ln w="9000" cmpd="sng">
                <a:solidFill>
                  <a:schemeClr val="accent4">
                    <a:shade val="50000"/>
                    <a:satMod val="120000"/>
                  </a:schemeClr>
                </a:solidFill>
                <a:prstDash val="solid"/>
              </a:ln>
              <a:solidFill>
                <a:srgbClr val="FF0000"/>
              </a:solidFill>
              <a:effectLst>
                <a:reflection blurRad="12700" stA="28000" endPos="45000" dist="1000" dir="5400000" sy="-100000" algn="bl" rotWithShape="0"/>
              </a:effectLst>
            </a:endParaRPr>
          </a:p>
        </p:txBody>
      </p:sp>
      <p:sp>
        <p:nvSpPr>
          <p:cNvPr id="22" name="Text Box 37">
            <a:extLst>
              <a:ext uri="{FF2B5EF4-FFF2-40B4-BE49-F238E27FC236}">
                <a16:creationId xmlns:a16="http://schemas.microsoft.com/office/drawing/2014/main" id="{8BA709FC-1EE2-810B-3B95-0F051E4D04F7}"/>
              </a:ext>
            </a:extLst>
          </p:cNvPr>
          <p:cNvSpPr txBox="1">
            <a:spLocks noChangeArrowheads="1"/>
          </p:cNvSpPr>
          <p:nvPr/>
        </p:nvSpPr>
        <p:spPr bwMode="gray">
          <a:xfrm>
            <a:off x="1880251" y="5205400"/>
            <a:ext cx="8431500" cy="945952"/>
          </a:xfrm>
          <a:prstGeom prst="rect">
            <a:avLst/>
          </a:prstGeom>
          <a:noFill/>
          <a:ln>
            <a:noFill/>
          </a:ln>
          <a:effectLst/>
        </p:spPr>
        <p:txBody>
          <a:bodyPr wrap="square">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just">
              <a:defRPr/>
            </a:pPr>
            <a:r>
              <a:rPr lang="en-US" sz="2800" dirty="0">
                <a:ln w="11430"/>
                <a:solidFill>
                  <a:srgbClr val="002060"/>
                </a:solidFill>
                <a:effectLst>
                  <a:outerShdw blurRad="50800" dist="39000" dir="5460000" algn="tl">
                    <a:srgbClr val="000000">
                      <a:alpha val="38000"/>
                    </a:srgbClr>
                  </a:outerShdw>
                </a:effectLst>
              </a:rPr>
              <a:t>GIẢI QUYẾT MÂU THUẪN GIỮA LLSX VỚI QHSX </a:t>
            </a:r>
          </a:p>
          <a:p>
            <a:pPr algn="ctr">
              <a:defRPr/>
            </a:pPr>
            <a:r>
              <a:rPr lang="en-US" sz="2800" dirty="0">
                <a:ln w="11430"/>
                <a:solidFill>
                  <a:srgbClr val="002060"/>
                </a:solidFill>
                <a:effectLst>
                  <a:outerShdw blurRad="50800" dist="39000" dir="5460000" algn="tl">
                    <a:srgbClr val="000000">
                      <a:alpha val="38000"/>
                    </a:srgbClr>
                  </a:outerShdw>
                </a:effectLst>
              </a:rPr>
              <a:t>SẼ TẠO THÀNH MỘT PTSX MỚI</a:t>
            </a:r>
          </a:p>
        </p:txBody>
      </p:sp>
      <p:sp>
        <p:nvSpPr>
          <p:cNvPr id="29710" name="Slide Number Placeholder 8">
            <a:extLst>
              <a:ext uri="{FF2B5EF4-FFF2-40B4-BE49-F238E27FC236}">
                <a16:creationId xmlns:a16="http://schemas.microsoft.com/office/drawing/2014/main" id="{C5D77565-8C29-6D24-BE09-48F5B1350CB7}"/>
              </a:ext>
            </a:extLst>
          </p:cNvPr>
          <p:cNvSpPr>
            <a:spLocks noGrp="1"/>
          </p:cNvSpPr>
          <p:nvPr>
            <p:ph type="sldNum" sz="quarter" idx="11"/>
          </p:nvPr>
        </p:nvSpPr>
        <p:spPr>
          <a:xfrm>
            <a:off x="5181600" y="6589714"/>
            <a:ext cx="2082800" cy="295275"/>
          </a:xfr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lr>
                <a:schemeClr val="hlink"/>
              </a:buClr>
              <a:buFont typeface="Wingdings" panose="05000000000000000000" pitchFamily="2" charset="2"/>
              <a:buChar char="v"/>
              <a:defRPr sz="3200">
                <a:solidFill>
                  <a:schemeClr val="tx1"/>
                </a:solidFill>
                <a:latin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800">
                <a:solidFill>
                  <a:schemeClr val="tx1"/>
                </a:solidFill>
                <a:latin typeface="Arial" panose="020B0604020202020204" pitchFamily="34" charset="0"/>
              </a:defRPr>
            </a:lvl2pPr>
            <a:lvl3pPr marL="1143000" indent="-228600">
              <a:spcBef>
                <a:spcPct val="20000"/>
              </a:spcBef>
              <a:buClr>
                <a:schemeClr val="tx1"/>
              </a:buClr>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ClrTx/>
              <a:buFontTx/>
              <a:buNone/>
            </a:pPr>
            <a:fld id="{61CF7A65-AC7F-46C0-AA9B-E737211CD400}" type="slidenum">
              <a:rPr lang="en-US" altLang="en-US" sz="1400"/>
              <a:pPr>
                <a:spcBef>
                  <a:spcPct val="0"/>
                </a:spcBef>
                <a:buClrTx/>
                <a:buFontTx/>
                <a:buNone/>
              </a:pPr>
              <a:t>13</a:t>
            </a:fld>
            <a:endParaRPr lang="en-US" altLang="en-US" sz="1400"/>
          </a:p>
        </p:txBody>
      </p:sp>
      <p:sp>
        <p:nvSpPr>
          <p:cNvPr id="23" name="AutoShape 92">
            <a:extLst>
              <a:ext uri="{FF2B5EF4-FFF2-40B4-BE49-F238E27FC236}">
                <a16:creationId xmlns:a16="http://schemas.microsoft.com/office/drawing/2014/main" id="{481A7E68-D4F7-F9D2-DC4F-B63F6E44E7C9}"/>
              </a:ext>
            </a:extLst>
          </p:cNvPr>
          <p:cNvSpPr>
            <a:spLocks noChangeArrowheads="1"/>
          </p:cNvSpPr>
          <p:nvPr/>
        </p:nvSpPr>
        <p:spPr bwMode="gray">
          <a:xfrm>
            <a:off x="3035300" y="25400"/>
            <a:ext cx="8458200" cy="1092200"/>
          </a:xfrm>
          <a:prstGeom prst="roundRect">
            <a:avLst>
              <a:gd name="adj" fmla="val 16667"/>
            </a:avLst>
          </a:prstGeom>
          <a:noFill/>
          <a:ln>
            <a:noFill/>
          </a:ln>
          <a:effectLst/>
        </p:spPr>
        <p:txBody>
          <a:bodyPr anchor="ctr"/>
          <a:lstStyle/>
          <a:p>
            <a:pPr>
              <a:defRPr/>
            </a:pPr>
            <a:r>
              <a:rPr lang="en-US" altLang="en-US" sz="2400" b="1" dirty="0">
                <a:solidFill>
                  <a:srgbClr val="FF0000"/>
                </a:solidFill>
                <a:latin typeface="Times New Roman" panose="02020603050405020304" pitchFamily="18" charset="0"/>
                <a:ea typeface="+mj-ea"/>
                <a:cs typeface="Times New Roman" panose="02020603050405020304" pitchFamily="18" charset="0"/>
              </a:rPr>
              <a:t> </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1036"/>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2" presetClass="entr" presetSubtype="4" fill="hold" nodeType="clickEffect">
                                  <p:stCondLst>
                                    <p:cond delay="0"/>
                                  </p:stCondLst>
                                  <p:childTnLst>
                                    <p:set>
                                      <p:cBhvr>
                                        <p:cTn id="10" dur="1" fill="hold">
                                          <p:stCondLst>
                                            <p:cond delay="0"/>
                                          </p:stCondLst>
                                        </p:cTn>
                                        <p:tgtEl>
                                          <p:spTgt spid="167975"/>
                                        </p:tgtEl>
                                        <p:attrNameLst>
                                          <p:attrName>style.visibility</p:attrName>
                                        </p:attrNameLst>
                                      </p:cBhvr>
                                      <p:to>
                                        <p:strVal val="visible"/>
                                      </p:to>
                                    </p:set>
                                    <p:anim calcmode="lin" valueType="num">
                                      <p:cBhvr additive="base">
                                        <p:cTn id="11" dur="500" fill="hold"/>
                                        <p:tgtEl>
                                          <p:spTgt spid="167975"/>
                                        </p:tgtEl>
                                        <p:attrNameLst>
                                          <p:attrName>ppt_x</p:attrName>
                                        </p:attrNameLst>
                                      </p:cBhvr>
                                      <p:tavLst>
                                        <p:tav tm="0">
                                          <p:val>
                                            <p:strVal val="#ppt_x"/>
                                          </p:val>
                                        </p:tav>
                                        <p:tav tm="100000">
                                          <p:val>
                                            <p:strVal val="#ppt_x"/>
                                          </p:val>
                                        </p:tav>
                                      </p:tavLst>
                                    </p:anim>
                                    <p:anim calcmode="lin" valueType="num">
                                      <p:cBhvr additive="base">
                                        <p:cTn id="12" dur="500" fill="hold"/>
                                        <p:tgtEl>
                                          <p:spTgt spid="167975"/>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cBhvr additive="base">
                                        <p:cTn id="15" dur="500" fill="hold"/>
                                        <p:tgtEl>
                                          <p:spTgt spid="3"/>
                                        </p:tgtEl>
                                        <p:attrNameLst>
                                          <p:attrName>ppt_x</p:attrName>
                                        </p:attrNameLst>
                                      </p:cBhvr>
                                      <p:tavLst>
                                        <p:tav tm="0">
                                          <p:val>
                                            <p:strVal val="#ppt_x"/>
                                          </p:val>
                                        </p:tav>
                                        <p:tav tm="100000">
                                          <p:val>
                                            <p:strVal val="#ppt_x"/>
                                          </p:val>
                                        </p:tav>
                                      </p:tavLst>
                                    </p:anim>
                                    <p:anim calcmode="lin" valueType="num">
                                      <p:cBhvr additive="base">
                                        <p:cTn id="16" dur="500" fill="hold"/>
                                        <p:tgtEl>
                                          <p:spTgt spid="3"/>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6"/>
                                        </p:tgtEl>
                                        <p:attrNameLst>
                                          <p:attrName>style.visibility</p:attrName>
                                        </p:attrNameLst>
                                      </p:cBhvr>
                                      <p:to>
                                        <p:strVal val="visible"/>
                                      </p:to>
                                    </p:set>
                                    <p:anim calcmode="lin" valueType="num">
                                      <p:cBhvr additive="base">
                                        <p:cTn id="23" dur="500" fill="hold"/>
                                        <p:tgtEl>
                                          <p:spTgt spid="6"/>
                                        </p:tgtEl>
                                        <p:attrNameLst>
                                          <p:attrName>ppt_x</p:attrName>
                                        </p:attrNameLst>
                                      </p:cBhvr>
                                      <p:tavLst>
                                        <p:tav tm="0">
                                          <p:val>
                                            <p:strVal val="#ppt_x"/>
                                          </p:val>
                                        </p:tav>
                                        <p:tav tm="100000">
                                          <p:val>
                                            <p:strVal val="#ppt_x"/>
                                          </p:val>
                                        </p:tav>
                                      </p:tavLst>
                                    </p:anim>
                                    <p:anim calcmode="lin" valueType="num">
                                      <p:cBhvr additive="base">
                                        <p:cTn id="24" dur="500" fill="hold"/>
                                        <p:tgtEl>
                                          <p:spTgt spid="6"/>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2"/>
                                        </p:tgtEl>
                                        <p:attrNameLst>
                                          <p:attrName>style.visibility</p:attrName>
                                        </p:attrNameLst>
                                      </p:cBhvr>
                                      <p:to>
                                        <p:strVal val="visible"/>
                                      </p:to>
                                    </p:set>
                                    <p:anim calcmode="lin" valueType="num">
                                      <p:cBhvr additive="base">
                                        <p:cTn id="27" dur="500" fill="hold"/>
                                        <p:tgtEl>
                                          <p:spTgt spid="2"/>
                                        </p:tgtEl>
                                        <p:attrNameLst>
                                          <p:attrName>ppt_x</p:attrName>
                                        </p:attrNameLst>
                                      </p:cBhvr>
                                      <p:tavLst>
                                        <p:tav tm="0">
                                          <p:val>
                                            <p:strVal val="#ppt_x"/>
                                          </p:val>
                                        </p:tav>
                                        <p:tav tm="100000">
                                          <p:val>
                                            <p:strVal val="#ppt_x"/>
                                          </p:val>
                                        </p:tav>
                                      </p:tavLst>
                                    </p:anim>
                                    <p:anim calcmode="lin" valueType="num">
                                      <p:cBhvr additive="base">
                                        <p:cTn id="28" dur="500" fill="hold"/>
                                        <p:tgtEl>
                                          <p:spTgt spid="2"/>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10"/>
                                        </p:tgtEl>
                                        <p:attrNameLst>
                                          <p:attrName>style.visibility</p:attrName>
                                        </p:attrNameLst>
                                      </p:cBhvr>
                                      <p:to>
                                        <p:strVal val="visible"/>
                                      </p:to>
                                    </p:set>
                                    <p:anim calcmode="lin" valueType="num">
                                      <p:cBhvr additive="base">
                                        <p:cTn id="31" dur="500" fill="hold"/>
                                        <p:tgtEl>
                                          <p:spTgt spid="10"/>
                                        </p:tgtEl>
                                        <p:attrNameLst>
                                          <p:attrName>ppt_x</p:attrName>
                                        </p:attrNameLst>
                                      </p:cBhvr>
                                      <p:tavLst>
                                        <p:tav tm="0">
                                          <p:val>
                                            <p:strVal val="#ppt_x"/>
                                          </p:val>
                                        </p:tav>
                                        <p:tav tm="100000">
                                          <p:val>
                                            <p:strVal val="#ppt_x"/>
                                          </p:val>
                                        </p:tav>
                                      </p:tavLst>
                                    </p:anim>
                                    <p:anim calcmode="lin" valueType="num">
                                      <p:cBhvr additive="base">
                                        <p:cTn id="32" dur="500" fill="hold"/>
                                        <p:tgtEl>
                                          <p:spTgt spid="10"/>
                                        </p:tgtEl>
                                        <p:attrNameLst>
                                          <p:attrName>ppt_y</p:attrName>
                                        </p:attrNameLst>
                                      </p:cBhvr>
                                      <p:tavLst>
                                        <p:tav tm="0">
                                          <p:val>
                                            <p:strVal val="1+#ppt_h/2"/>
                                          </p:val>
                                        </p:tav>
                                        <p:tav tm="100000">
                                          <p:val>
                                            <p:strVal val="#ppt_y"/>
                                          </p:val>
                                        </p:tav>
                                      </p:tavLst>
                                    </p:anim>
                                  </p:childTnLst>
                                </p:cTn>
                              </p:par>
                              <p:par>
                                <p:cTn id="33" presetID="2" presetClass="entr" presetSubtype="4" fill="hold" nodeType="withEffect">
                                  <p:stCondLst>
                                    <p:cond delay="0"/>
                                  </p:stCondLst>
                                  <p:childTnLst>
                                    <p:set>
                                      <p:cBhvr>
                                        <p:cTn id="34" dur="1" fill="hold">
                                          <p:stCondLst>
                                            <p:cond delay="0"/>
                                          </p:stCondLst>
                                        </p:cTn>
                                        <p:tgtEl>
                                          <p:spTgt spid="7"/>
                                        </p:tgtEl>
                                        <p:attrNameLst>
                                          <p:attrName>style.visibility</p:attrName>
                                        </p:attrNameLst>
                                      </p:cBhvr>
                                      <p:to>
                                        <p:strVal val="visible"/>
                                      </p:to>
                                    </p:set>
                                    <p:anim calcmode="lin" valueType="num">
                                      <p:cBhvr additive="base">
                                        <p:cTn id="35" dur="500" fill="hold"/>
                                        <p:tgtEl>
                                          <p:spTgt spid="7"/>
                                        </p:tgtEl>
                                        <p:attrNameLst>
                                          <p:attrName>ppt_x</p:attrName>
                                        </p:attrNameLst>
                                      </p:cBhvr>
                                      <p:tavLst>
                                        <p:tav tm="0">
                                          <p:val>
                                            <p:strVal val="#ppt_x"/>
                                          </p:val>
                                        </p:tav>
                                        <p:tav tm="100000">
                                          <p:val>
                                            <p:strVal val="#ppt_x"/>
                                          </p:val>
                                        </p:tav>
                                      </p:tavLst>
                                    </p:anim>
                                    <p:anim calcmode="lin" valueType="num">
                                      <p:cBhvr additive="base">
                                        <p:cTn id="36" dur="500" fill="hold"/>
                                        <p:tgtEl>
                                          <p:spTgt spid="7"/>
                                        </p:tgtEl>
                                        <p:attrNameLst>
                                          <p:attrName>ppt_y</p:attrName>
                                        </p:attrNameLst>
                                      </p:cBhvr>
                                      <p:tavLst>
                                        <p:tav tm="0">
                                          <p:val>
                                            <p:strVal val="1+#ppt_h/2"/>
                                          </p:val>
                                        </p:tav>
                                        <p:tav tm="100000">
                                          <p:val>
                                            <p:strVal val="#ppt_y"/>
                                          </p:val>
                                        </p:tav>
                                      </p:tavLst>
                                    </p:anim>
                                  </p:childTnLst>
                                </p:cTn>
                              </p:par>
                              <p:par>
                                <p:cTn id="37" presetID="2" presetClass="entr" presetSubtype="4" fill="hold" nodeType="withEffect">
                                  <p:stCondLst>
                                    <p:cond delay="0"/>
                                  </p:stCondLst>
                                  <p:childTnLst>
                                    <p:set>
                                      <p:cBhvr>
                                        <p:cTn id="38" dur="1" fill="hold">
                                          <p:stCondLst>
                                            <p:cond delay="0"/>
                                          </p:stCondLst>
                                        </p:cTn>
                                        <p:tgtEl>
                                          <p:spTgt spid="14"/>
                                        </p:tgtEl>
                                        <p:attrNameLst>
                                          <p:attrName>style.visibility</p:attrName>
                                        </p:attrNameLst>
                                      </p:cBhvr>
                                      <p:to>
                                        <p:strVal val="visible"/>
                                      </p:to>
                                    </p:set>
                                    <p:anim calcmode="lin" valueType="num">
                                      <p:cBhvr additive="base">
                                        <p:cTn id="39" dur="500" fill="hold"/>
                                        <p:tgtEl>
                                          <p:spTgt spid="14"/>
                                        </p:tgtEl>
                                        <p:attrNameLst>
                                          <p:attrName>ppt_x</p:attrName>
                                        </p:attrNameLst>
                                      </p:cBhvr>
                                      <p:tavLst>
                                        <p:tav tm="0">
                                          <p:val>
                                            <p:strVal val="#ppt_x"/>
                                          </p:val>
                                        </p:tav>
                                        <p:tav tm="100000">
                                          <p:val>
                                            <p:strVal val="#ppt_x"/>
                                          </p:val>
                                        </p:tav>
                                      </p:tavLst>
                                    </p:anim>
                                    <p:anim calcmode="lin" valueType="num">
                                      <p:cBhvr additive="base">
                                        <p:cTn id="40" dur="500" fill="hold"/>
                                        <p:tgtEl>
                                          <p:spTgt spid="14"/>
                                        </p:tgtEl>
                                        <p:attrNameLst>
                                          <p:attrName>ppt_y</p:attrName>
                                        </p:attrNameLst>
                                      </p:cBhvr>
                                      <p:tavLst>
                                        <p:tav tm="0">
                                          <p:val>
                                            <p:strVal val="1+#ppt_h/2"/>
                                          </p:val>
                                        </p:tav>
                                        <p:tav tm="100000">
                                          <p:val>
                                            <p:strVal val="#ppt_y"/>
                                          </p:val>
                                        </p:tav>
                                      </p:tavLst>
                                    </p:anim>
                                  </p:childTnLst>
                                </p:cTn>
                              </p:par>
                              <p:par>
                                <p:cTn id="41" presetID="2" presetClass="entr" presetSubtype="4" fill="hold" nodeType="withEffect">
                                  <p:stCondLst>
                                    <p:cond delay="0"/>
                                  </p:stCondLst>
                                  <p:childTnLst>
                                    <p:set>
                                      <p:cBhvr>
                                        <p:cTn id="42" dur="1" fill="hold">
                                          <p:stCondLst>
                                            <p:cond delay="0"/>
                                          </p:stCondLst>
                                        </p:cTn>
                                        <p:tgtEl>
                                          <p:spTgt spid="22"/>
                                        </p:tgtEl>
                                        <p:attrNameLst>
                                          <p:attrName>style.visibility</p:attrName>
                                        </p:attrNameLst>
                                      </p:cBhvr>
                                      <p:to>
                                        <p:strVal val="visible"/>
                                      </p:to>
                                    </p:set>
                                    <p:anim calcmode="lin" valueType="num">
                                      <p:cBhvr additive="base">
                                        <p:cTn id="43" dur="500" fill="hold"/>
                                        <p:tgtEl>
                                          <p:spTgt spid="22"/>
                                        </p:tgtEl>
                                        <p:attrNameLst>
                                          <p:attrName>ppt_x</p:attrName>
                                        </p:attrNameLst>
                                      </p:cBhvr>
                                      <p:tavLst>
                                        <p:tav tm="0">
                                          <p:val>
                                            <p:strVal val="#ppt_x"/>
                                          </p:val>
                                        </p:tav>
                                        <p:tav tm="100000">
                                          <p:val>
                                            <p:strVal val="#ppt_x"/>
                                          </p:val>
                                        </p:tav>
                                      </p:tavLst>
                                    </p:anim>
                                    <p:anim calcmode="lin" valueType="num">
                                      <p:cBhvr additive="base">
                                        <p:cTn id="44" dur="500" fill="hold"/>
                                        <p:tgtEl>
                                          <p:spTgt spid="22"/>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0"/>
                                  </p:stCondLst>
                                  <p:childTnLst>
                                    <p:set>
                                      <p:cBhvr>
                                        <p:cTn id="46" dur="1" fill="hold">
                                          <p:stCondLst>
                                            <p:cond delay="0"/>
                                          </p:stCondLst>
                                        </p:cTn>
                                        <p:tgtEl>
                                          <p:spTgt spid="29710"/>
                                        </p:tgtEl>
                                        <p:attrNameLst>
                                          <p:attrName>style.visibility</p:attrName>
                                        </p:attrNameLst>
                                      </p:cBhvr>
                                      <p:to>
                                        <p:strVal val="visible"/>
                                      </p:to>
                                    </p:set>
                                    <p:anim calcmode="lin" valueType="num">
                                      <p:cBhvr additive="base">
                                        <p:cTn id="47" dur="500" fill="hold"/>
                                        <p:tgtEl>
                                          <p:spTgt spid="29710"/>
                                        </p:tgtEl>
                                        <p:attrNameLst>
                                          <p:attrName>ppt_x</p:attrName>
                                        </p:attrNameLst>
                                      </p:cBhvr>
                                      <p:tavLst>
                                        <p:tav tm="0">
                                          <p:val>
                                            <p:strVal val="#ppt_x"/>
                                          </p:val>
                                        </p:tav>
                                        <p:tav tm="100000">
                                          <p:val>
                                            <p:strVal val="#ppt_x"/>
                                          </p:val>
                                        </p:tav>
                                      </p:tavLst>
                                    </p:anim>
                                    <p:anim calcmode="lin" valueType="num">
                                      <p:cBhvr additive="base">
                                        <p:cTn id="48" dur="500" fill="hold"/>
                                        <p:tgtEl>
                                          <p:spTgt spid="29710"/>
                                        </p:tgtEl>
                                        <p:attrNameLst>
                                          <p:attrName>ppt_y</p:attrName>
                                        </p:attrNameLst>
                                      </p:cBhvr>
                                      <p:tavLst>
                                        <p:tav tm="0">
                                          <p:val>
                                            <p:strVal val="1+#ppt_h/2"/>
                                          </p:val>
                                        </p:tav>
                                        <p:tav tm="100000">
                                          <p:val>
                                            <p:strVal val="#ppt_y"/>
                                          </p:val>
                                        </p:tav>
                                      </p:tavLst>
                                    </p:anim>
                                  </p:childTnLst>
                                </p:cTn>
                              </p:par>
                              <p:par>
                                <p:cTn id="49" presetID="2" presetClass="entr" presetSubtype="4" fill="hold" nodeType="withEffect">
                                  <p:stCondLst>
                                    <p:cond delay="0"/>
                                  </p:stCondLst>
                                  <p:childTnLst>
                                    <p:set>
                                      <p:cBhvr>
                                        <p:cTn id="50" dur="1" fill="hold">
                                          <p:stCondLst>
                                            <p:cond delay="0"/>
                                          </p:stCondLst>
                                        </p:cTn>
                                        <p:tgtEl>
                                          <p:spTgt spid="4"/>
                                        </p:tgtEl>
                                        <p:attrNameLst>
                                          <p:attrName>style.visibility</p:attrName>
                                        </p:attrNameLst>
                                      </p:cBhvr>
                                      <p:to>
                                        <p:strVal val="visible"/>
                                      </p:to>
                                    </p:set>
                                    <p:anim calcmode="lin" valueType="num">
                                      <p:cBhvr additive="base">
                                        <p:cTn id="51" dur="500" fill="hold"/>
                                        <p:tgtEl>
                                          <p:spTgt spid="4"/>
                                        </p:tgtEl>
                                        <p:attrNameLst>
                                          <p:attrName>ppt_x</p:attrName>
                                        </p:attrNameLst>
                                      </p:cBhvr>
                                      <p:tavLst>
                                        <p:tav tm="0">
                                          <p:val>
                                            <p:strVal val="#ppt_x"/>
                                          </p:val>
                                        </p:tav>
                                        <p:tav tm="100000">
                                          <p:val>
                                            <p:strVal val="#ppt_x"/>
                                          </p:val>
                                        </p:tav>
                                      </p:tavLst>
                                    </p:anim>
                                    <p:anim calcmode="lin" valueType="num">
                                      <p:cBhvr additive="base">
                                        <p:cTn id="52"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710"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Slide Number Placeholder 1">
            <a:extLst>
              <a:ext uri="{FF2B5EF4-FFF2-40B4-BE49-F238E27FC236}">
                <a16:creationId xmlns:a16="http://schemas.microsoft.com/office/drawing/2014/main" id="{3AA3DE11-72E6-5E25-E508-A1353605A273}"/>
              </a:ext>
            </a:extLst>
          </p:cNvPr>
          <p:cNvSpPr>
            <a:spLocks noGrp="1" noChangeArrowheads="1"/>
          </p:cNvSpPr>
          <p:nvPr>
            <p:ph type="sldNum" sz="quarter" idx="12"/>
          </p:nvPr>
        </p:nvSpPr>
        <p:spPr bwMode="auto">
          <a:xfrm>
            <a:off x="6457950" y="6356350"/>
            <a:ext cx="20574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defPPr>
              <a:defRPr lang="en-US"/>
            </a:defPPr>
            <a:lvl1pPr algn="r" rtl="0" eaLnBrk="0" fontAlgn="base" hangingPunct="0">
              <a:spcBef>
                <a:spcPct val="0"/>
              </a:spcBef>
              <a:spcAft>
                <a:spcPct val="0"/>
              </a:spcAft>
              <a:defRPr sz="900" kern="1200" smtClean="0">
                <a:solidFill>
                  <a:srgbClr val="898989"/>
                </a:solidFill>
                <a:latin typeface="Arial" panose="020B0604020202020204" pitchFamily="34" charset="0"/>
                <a:ea typeface="+mn-ea"/>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5pPr>
            <a:lvl6pPr marL="2286000" algn="l" defTabSz="914400" rtl="0" eaLnBrk="1" latinLnBrk="0" hangingPunct="1">
              <a:defRPr kern="1200">
                <a:solidFill>
                  <a:schemeClr val="tx1"/>
                </a:solidFill>
                <a:latin typeface="Arial" panose="020B0604020202020204" pitchFamily="34" charset="0"/>
                <a:ea typeface="+mn-ea"/>
                <a:cs typeface="+mn-cs"/>
              </a:defRPr>
            </a:lvl6pPr>
            <a:lvl7pPr marL="2743200" algn="l" defTabSz="914400" rtl="0" eaLnBrk="1" latinLnBrk="0" hangingPunct="1">
              <a:defRPr kern="1200">
                <a:solidFill>
                  <a:schemeClr val="tx1"/>
                </a:solidFill>
                <a:latin typeface="Arial" panose="020B0604020202020204" pitchFamily="34" charset="0"/>
                <a:ea typeface="+mn-ea"/>
                <a:cs typeface="+mn-cs"/>
              </a:defRPr>
            </a:lvl7pPr>
            <a:lvl8pPr marL="3200400" algn="l" defTabSz="914400" rtl="0" eaLnBrk="1" latinLnBrk="0" hangingPunct="1">
              <a:defRPr kern="1200">
                <a:solidFill>
                  <a:schemeClr val="tx1"/>
                </a:solidFill>
                <a:latin typeface="Arial" panose="020B0604020202020204" pitchFamily="34" charset="0"/>
                <a:ea typeface="+mn-ea"/>
                <a:cs typeface="+mn-cs"/>
              </a:defRPr>
            </a:lvl8pPr>
            <a:lvl9pPr marL="3657600" algn="l" defTabSz="914400" rtl="0" eaLnBrk="1" latinLnBrk="0" hangingPunct="1">
              <a:defRPr kern="1200">
                <a:solidFill>
                  <a:schemeClr val="tx1"/>
                </a:solidFill>
                <a:latin typeface="Arial" panose="020B0604020202020204" pitchFamily="34" charset="0"/>
                <a:ea typeface="+mn-ea"/>
                <a:cs typeface="+mn-cs"/>
              </a:defRPr>
            </a:lvl9pPr>
          </a:lstStyle>
          <a:p>
            <a:pPr>
              <a:defRPr/>
            </a:pPr>
            <a:fld id="{76FB7447-E33E-4327-B146-073D8C3076E6}" type="slidenum">
              <a:rPr lang="en-US" altLang="en-US" smtClean="0"/>
              <a:pPr>
                <a:defRPr/>
              </a:pPr>
              <a:t>14</a:t>
            </a:fld>
            <a:endParaRPr lang="en-US" altLang="en-US" sz="1400"/>
          </a:p>
        </p:txBody>
      </p:sp>
      <p:sp>
        <p:nvSpPr>
          <p:cNvPr id="3" name="Line 3">
            <a:extLst>
              <a:ext uri="{FF2B5EF4-FFF2-40B4-BE49-F238E27FC236}">
                <a16:creationId xmlns:a16="http://schemas.microsoft.com/office/drawing/2014/main" id="{BD3704E6-845F-AEA2-8C95-55866AC55A9B}"/>
              </a:ext>
            </a:extLst>
          </p:cNvPr>
          <p:cNvSpPr>
            <a:spLocks noChangeShapeType="1"/>
          </p:cNvSpPr>
          <p:nvPr/>
        </p:nvSpPr>
        <p:spPr bwMode="auto">
          <a:xfrm>
            <a:off x="1703389" y="2781300"/>
            <a:ext cx="8713787" cy="0"/>
          </a:xfrm>
          <a:prstGeom prst="line">
            <a:avLst/>
          </a:prstGeom>
          <a:noFill/>
          <a:ln w="5715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 name="Line 4">
            <a:extLst>
              <a:ext uri="{FF2B5EF4-FFF2-40B4-BE49-F238E27FC236}">
                <a16:creationId xmlns:a16="http://schemas.microsoft.com/office/drawing/2014/main" id="{B27FDEF4-825D-9A95-E19B-95A8B5A59BFC}"/>
              </a:ext>
            </a:extLst>
          </p:cNvPr>
          <p:cNvSpPr>
            <a:spLocks noChangeShapeType="1"/>
          </p:cNvSpPr>
          <p:nvPr/>
        </p:nvSpPr>
        <p:spPr bwMode="auto">
          <a:xfrm>
            <a:off x="2063750" y="2565400"/>
            <a:ext cx="0" cy="503238"/>
          </a:xfrm>
          <a:prstGeom prst="line">
            <a:avLst/>
          </a:prstGeom>
          <a:noFill/>
          <a:ln w="571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 name="Line 5">
            <a:extLst>
              <a:ext uri="{FF2B5EF4-FFF2-40B4-BE49-F238E27FC236}">
                <a16:creationId xmlns:a16="http://schemas.microsoft.com/office/drawing/2014/main" id="{8B8CA526-6013-6611-347A-0463523CEF98}"/>
              </a:ext>
            </a:extLst>
          </p:cNvPr>
          <p:cNvSpPr>
            <a:spLocks noChangeShapeType="1"/>
          </p:cNvSpPr>
          <p:nvPr/>
        </p:nvSpPr>
        <p:spPr bwMode="auto">
          <a:xfrm>
            <a:off x="7535863" y="2565400"/>
            <a:ext cx="0" cy="503238"/>
          </a:xfrm>
          <a:prstGeom prst="line">
            <a:avLst/>
          </a:prstGeom>
          <a:noFill/>
          <a:ln w="571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7654" name="Oval 6">
            <a:extLst>
              <a:ext uri="{FF2B5EF4-FFF2-40B4-BE49-F238E27FC236}">
                <a16:creationId xmlns:a16="http://schemas.microsoft.com/office/drawing/2014/main" id="{0132521B-6022-8994-8086-387282E650D5}"/>
              </a:ext>
            </a:extLst>
          </p:cNvPr>
          <p:cNvSpPr>
            <a:spLocks noChangeArrowheads="1"/>
          </p:cNvSpPr>
          <p:nvPr/>
        </p:nvSpPr>
        <p:spPr bwMode="auto">
          <a:xfrm>
            <a:off x="2387600" y="188913"/>
            <a:ext cx="1727200" cy="914400"/>
          </a:xfrm>
          <a:prstGeom prst="ellipse">
            <a:avLst/>
          </a:prstGeom>
          <a:solidFill>
            <a:srgbClr val="0000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US" altLang="en-US" b="1">
                <a:solidFill>
                  <a:srgbClr val="FFFFFF"/>
                </a:solidFill>
                <a:cs typeface="Arial" panose="020B0604020202020204" pitchFamily="34" charset="0"/>
              </a:rPr>
              <a:t>PTSX CŨ</a:t>
            </a:r>
          </a:p>
        </p:txBody>
      </p:sp>
      <p:sp>
        <p:nvSpPr>
          <p:cNvPr id="8" name="Rectangle 8">
            <a:extLst>
              <a:ext uri="{FF2B5EF4-FFF2-40B4-BE49-F238E27FC236}">
                <a16:creationId xmlns:a16="http://schemas.microsoft.com/office/drawing/2014/main" id="{BF8CE6C6-8CE5-4130-50EC-55A3118F6E22}"/>
              </a:ext>
            </a:extLst>
          </p:cNvPr>
          <p:cNvSpPr>
            <a:spLocks noChangeArrowheads="1"/>
          </p:cNvSpPr>
          <p:nvPr/>
        </p:nvSpPr>
        <p:spPr bwMode="auto">
          <a:xfrm>
            <a:off x="2208213" y="2947162"/>
            <a:ext cx="2303462" cy="831086"/>
          </a:xfrm>
          <a:prstGeom prst="rect">
            <a:avLst/>
          </a:prstGeom>
          <a:solidFill>
            <a:srgbClr val="CC00CC"/>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US" altLang="en-US" b="1" dirty="0">
                <a:solidFill>
                  <a:srgbClr val="FFFFFF"/>
                </a:solidFill>
                <a:cs typeface="Arial" panose="020B0604020202020204" pitchFamily="34" charset="0"/>
              </a:rPr>
              <a:t>LLSX </a:t>
            </a:r>
          </a:p>
          <a:p>
            <a:pPr algn="ctr" eaLnBrk="1" hangingPunct="1"/>
            <a:r>
              <a:rPr lang="en-US" altLang="en-US" b="1" dirty="0">
                <a:solidFill>
                  <a:srgbClr val="FFFFFF"/>
                </a:solidFill>
                <a:cs typeface="Arial" panose="020B0604020202020204" pitchFamily="34" charset="0"/>
              </a:rPr>
              <a:t>THƯỜNG XUYÊN</a:t>
            </a:r>
          </a:p>
          <a:p>
            <a:pPr algn="ctr" eaLnBrk="1" hangingPunct="1"/>
            <a:r>
              <a:rPr lang="en-US" altLang="en-US" b="1" dirty="0" err="1">
                <a:solidFill>
                  <a:srgbClr val="FFFFFF"/>
                </a:solidFill>
                <a:cs typeface="Arial" panose="020B0604020202020204" pitchFamily="34" charset="0"/>
              </a:rPr>
              <a:t>BiẾN</a:t>
            </a:r>
            <a:r>
              <a:rPr lang="en-US" altLang="en-US" b="1" dirty="0">
                <a:solidFill>
                  <a:srgbClr val="FFFFFF"/>
                </a:solidFill>
                <a:cs typeface="Arial" panose="020B0604020202020204" pitchFamily="34" charset="0"/>
              </a:rPr>
              <a:t> ĐỔI</a:t>
            </a:r>
          </a:p>
        </p:txBody>
      </p:sp>
      <p:sp>
        <p:nvSpPr>
          <p:cNvPr id="9" name="Rectangle 9">
            <a:extLst>
              <a:ext uri="{FF2B5EF4-FFF2-40B4-BE49-F238E27FC236}">
                <a16:creationId xmlns:a16="http://schemas.microsoft.com/office/drawing/2014/main" id="{B80C7E87-3157-3A78-7552-378FF29E5F65}"/>
              </a:ext>
            </a:extLst>
          </p:cNvPr>
          <p:cNvSpPr>
            <a:spLocks noChangeArrowheads="1"/>
          </p:cNvSpPr>
          <p:nvPr/>
        </p:nvSpPr>
        <p:spPr bwMode="auto">
          <a:xfrm>
            <a:off x="1404730" y="5659439"/>
            <a:ext cx="4457114" cy="696912"/>
          </a:xfrm>
          <a:prstGeom prst="rect">
            <a:avLst/>
          </a:prstGeom>
          <a:solidFill>
            <a:srgbClr val="00FF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US" altLang="en-US" b="1" dirty="0">
                <a:solidFill>
                  <a:srgbClr val="000000"/>
                </a:solidFill>
                <a:cs typeface="Arial" panose="020B0604020202020204" pitchFamily="34" charset="0"/>
              </a:rPr>
              <a:t>DO NHU CẦU VẬT CHẤT KHÁCH QUAN</a:t>
            </a:r>
          </a:p>
        </p:txBody>
      </p:sp>
      <p:sp>
        <p:nvSpPr>
          <p:cNvPr id="10" name="Oval 10">
            <a:extLst>
              <a:ext uri="{FF2B5EF4-FFF2-40B4-BE49-F238E27FC236}">
                <a16:creationId xmlns:a16="http://schemas.microsoft.com/office/drawing/2014/main" id="{957D53A3-6D37-54EC-AD8D-32CA890B44CB}"/>
              </a:ext>
            </a:extLst>
          </p:cNvPr>
          <p:cNvSpPr>
            <a:spLocks noChangeArrowheads="1"/>
          </p:cNvSpPr>
          <p:nvPr/>
        </p:nvSpPr>
        <p:spPr bwMode="auto">
          <a:xfrm>
            <a:off x="1548606" y="4292600"/>
            <a:ext cx="3455988" cy="1062037"/>
          </a:xfrm>
          <a:prstGeom prst="ellipse">
            <a:avLst/>
          </a:prstGeom>
          <a:solidFill>
            <a:srgbClr val="FF00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US" altLang="en-US" b="1" dirty="0">
                <a:solidFill>
                  <a:srgbClr val="FFFFFF"/>
                </a:solidFill>
                <a:cs typeface="Arial" panose="020B0604020202020204" pitchFamily="34" charset="0"/>
              </a:rPr>
              <a:t>CON NGƯỜI</a:t>
            </a:r>
            <a:r>
              <a:rPr lang="en-US" altLang="en-US" sz="3200" b="1" dirty="0">
                <a:solidFill>
                  <a:srgbClr val="FFFFFF"/>
                </a:solidFill>
                <a:cs typeface="Arial" panose="020B0604020202020204" pitchFamily="34" charset="0"/>
              </a:rPr>
              <a:t> </a:t>
            </a:r>
            <a:r>
              <a:rPr lang="en-US" altLang="en-US" b="1" dirty="0">
                <a:solidFill>
                  <a:srgbClr val="FFFFFF"/>
                </a:solidFill>
                <a:cs typeface="Arial" panose="020B0604020202020204" pitchFamily="34" charset="0"/>
              </a:rPr>
              <a:t>CẢI TiẾN </a:t>
            </a:r>
          </a:p>
          <a:p>
            <a:pPr algn="ctr" eaLnBrk="1" hangingPunct="1"/>
            <a:r>
              <a:rPr lang="en-US" altLang="en-US" b="1" dirty="0">
                <a:solidFill>
                  <a:srgbClr val="FFFFFF"/>
                </a:solidFill>
                <a:cs typeface="Arial" panose="020B0604020202020204" pitchFamily="34" charset="0"/>
              </a:rPr>
              <a:t>CÔNG CỤ LAO ĐỘNG</a:t>
            </a:r>
          </a:p>
        </p:txBody>
      </p:sp>
      <p:sp>
        <p:nvSpPr>
          <p:cNvPr id="11" name="Rectangle 11">
            <a:extLst>
              <a:ext uri="{FF2B5EF4-FFF2-40B4-BE49-F238E27FC236}">
                <a16:creationId xmlns:a16="http://schemas.microsoft.com/office/drawing/2014/main" id="{3B50D0A7-F98E-A564-B405-61408C7F3965}"/>
              </a:ext>
            </a:extLst>
          </p:cNvPr>
          <p:cNvSpPr>
            <a:spLocks noChangeArrowheads="1"/>
          </p:cNvSpPr>
          <p:nvPr/>
        </p:nvSpPr>
        <p:spPr bwMode="auto">
          <a:xfrm>
            <a:off x="5772946" y="2729311"/>
            <a:ext cx="1762918" cy="1078308"/>
          </a:xfrm>
          <a:prstGeom prst="rect">
            <a:avLst/>
          </a:prstGeom>
          <a:ln>
            <a:headEnd/>
            <a:tailEnd/>
          </a:ln>
        </p:spPr>
        <p:style>
          <a:lnRef idx="2">
            <a:schemeClr val="accent4">
              <a:shade val="50000"/>
            </a:schemeClr>
          </a:lnRef>
          <a:fillRef idx="1">
            <a:schemeClr val="accent4"/>
          </a:fillRef>
          <a:effectRef idx="0">
            <a:schemeClr val="accent4"/>
          </a:effectRef>
          <a:fontRef idx="minor">
            <a:schemeClr val="lt1"/>
          </a:fontRef>
        </p:style>
        <p:txBody>
          <a:bodyPr wrap="none" anchor="ctr"/>
          <a:lstStyle>
            <a:lvl1pPr>
              <a:spcBef>
                <a:spcPct val="20000"/>
              </a:spcBef>
              <a:buClr>
                <a:schemeClr val="hlink"/>
              </a:buClr>
              <a:buFont typeface="Wingdings" panose="05000000000000000000" pitchFamily="2" charset="2"/>
              <a:buChar char="v"/>
              <a:defRPr sz="3200">
                <a:solidFill>
                  <a:schemeClr val="tx1"/>
                </a:solidFill>
                <a:latin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800">
                <a:solidFill>
                  <a:schemeClr val="tx1"/>
                </a:solidFill>
                <a:latin typeface="Arial" panose="020B0604020202020204" pitchFamily="34" charset="0"/>
              </a:defRPr>
            </a:lvl2pPr>
            <a:lvl3pPr marL="1143000" indent="-228600">
              <a:spcBef>
                <a:spcPct val="20000"/>
              </a:spcBef>
              <a:buClr>
                <a:schemeClr val="tx1"/>
              </a:buClr>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ClrTx/>
              <a:buFontTx/>
              <a:buNone/>
              <a:defRPr/>
            </a:pPr>
            <a:r>
              <a:rPr lang="en-US" altLang="en-US" sz="1800" b="1" dirty="0">
                <a:solidFill>
                  <a:srgbClr val="000000"/>
                </a:solidFill>
                <a:cs typeface="Arial" panose="020B0604020202020204" pitchFamily="34" charset="0"/>
              </a:rPr>
              <a:t>SỰ MÂU THUẪN</a:t>
            </a:r>
          </a:p>
          <a:p>
            <a:pPr algn="ctr" eaLnBrk="1" hangingPunct="1">
              <a:spcBef>
                <a:spcPct val="0"/>
              </a:spcBef>
              <a:buClrTx/>
              <a:buFontTx/>
              <a:buNone/>
              <a:defRPr/>
            </a:pPr>
            <a:r>
              <a:rPr lang="en-US" altLang="en-US" sz="1800" b="1" dirty="0" err="1">
                <a:solidFill>
                  <a:srgbClr val="000000"/>
                </a:solidFill>
                <a:cs typeface="Arial" panose="020B0604020202020204" pitchFamily="34" charset="0"/>
              </a:rPr>
              <a:t>GiỮA</a:t>
            </a:r>
            <a:r>
              <a:rPr lang="en-US" altLang="en-US" sz="1800" b="1" dirty="0">
                <a:solidFill>
                  <a:srgbClr val="000000"/>
                </a:solidFill>
                <a:cs typeface="Arial" panose="020B0604020202020204" pitchFamily="34" charset="0"/>
              </a:rPr>
              <a:t> </a:t>
            </a:r>
          </a:p>
          <a:p>
            <a:pPr algn="ctr" eaLnBrk="1" hangingPunct="1">
              <a:spcBef>
                <a:spcPct val="0"/>
              </a:spcBef>
              <a:buClrTx/>
              <a:buFontTx/>
              <a:buNone/>
              <a:defRPr/>
            </a:pPr>
            <a:r>
              <a:rPr lang="en-US" altLang="en-US" sz="1800" b="1" dirty="0">
                <a:solidFill>
                  <a:srgbClr val="000000"/>
                </a:solidFill>
                <a:cs typeface="Arial" panose="020B0604020202020204" pitchFamily="34" charset="0"/>
              </a:rPr>
              <a:t>LLSX VÀ QHSX</a:t>
            </a:r>
          </a:p>
        </p:txBody>
      </p:sp>
      <p:sp>
        <p:nvSpPr>
          <p:cNvPr id="12" name="AutoShape 12">
            <a:extLst>
              <a:ext uri="{FF2B5EF4-FFF2-40B4-BE49-F238E27FC236}">
                <a16:creationId xmlns:a16="http://schemas.microsoft.com/office/drawing/2014/main" id="{E87499EB-4643-B687-E3F3-33058A61221C}"/>
              </a:ext>
            </a:extLst>
          </p:cNvPr>
          <p:cNvSpPr>
            <a:spLocks noChangeArrowheads="1"/>
          </p:cNvSpPr>
          <p:nvPr/>
        </p:nvSpPr>
        <p:spPr bwMode="auto">
          <a:xfrm>
            <a:off x="8877738" y="2826531"/>
            <a:ext cx="1593850" cy="1044677"/>
          </a:xfrm>
          <a:prstGeom prst="rightArrow">
            <a:avLst>
              <a:gd name="adj1" fmla="val 50000"/>
              <a:gd name="adj2" fmla="val 30168"/>
            </a:avLst>
          </a:prstGeom>
          <a:solidFill>
            <a:srgbClr val="FF0000"/>
          </a:solidFill>
          <a:ln w="9525" algn="ctr">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US" altLang="en-US" b="1">
                <a:solidFill>
                  <a:srgbClr val="FFFFFF"/>
                </a:solidFill>
                <a:cs typeface="Arial" panose="020B0604020202020204" pitchFamily="34" charset="0"/>
              </a:rPr>
              <a:t>GIAI QUYÊT</a:t>
            </a:r>
          </a:p>
          <a:p>
            <a:pPr algn="ctr" eaLnBrk="1" hangingPunct="1"/>
            <a:r>
              <a:rPr lang="en-US" altLang="en-US" b="1">
                <a:solidFill>
                  <a:srgbClr val="FFFFFF"/>
                </a:solidFill>
                <a:cs typeface="Arial" panose="020B0604020202020204" pitchFamily="34" charset="0"/>
              </a:rPr>
              <a:t>MÂU THUẪN</a:t>
            </a:r>
          </a:p>
        </p:txBody>
      </p:sp>
      <p:sp>
        <p:nvSpPr>
          <p:cNvPr id="15" name="AutoShape 15">
            <a:extLst>
              <a:ext uri="{FF2B5EF4-FFF2-40B4-BE49-F238E27FC236}">
                <a16:creationId xmlns:a16="http://schemas.microsoft.com/office/drawing/2014/main" id="{4F8BA4B6-624F-3485-834B-85B85A7B2735}"/>
              </a:ext>
            </a:extLst>
          </p:cNvPr>
          <p:cNvSpPr>
            <a:spLocks noChangeArrowheads="1"/>
          </p:cNvSpPr>
          <p:nvPr/>
        </p:nvSpPr>
        <p:spPr bwMode="auto">
          <a:xfrm>
            <a:off x="3000375" y="5328893"/>
            <a:ext cx="358776" cy="358775"/>
          </a:xfrm>
          <a:prstGeom prst="upArrow">
            <a:avLst>
              <a:gd name="adj1" fmla="val 50000"/>
              <a:gd name="adj2" fmla="val 30576"/>
            </a:avLst>
          </a:prstGeom>
          <a:solidFill>
            <a:srgbClr val="0000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a:solidFill>
                <a:srgbClr val="FFFFFF"/>
              </a:solidFill>
              <a:cs typeface="Arial" panose="020B0604020202020204" pitchFamily="34" charset="0"/>
            </a:endParaRPr>
          </a:p>
        </p:txBody>
      </p:sp>
      <p:sp>
        <p:nvSpPr>
          <p:cNvPr id="16" name="AutoShape 16">
            <a:extLst>
              <a:ext uri="{FF2B5EF4-FFF2-40B4-BE49-F238E27FC236}">
                <a16:creationId xmlns:a16="http://schemas.microsoft.com/office/drawing/2014/main" id="{8BE744E2-0A69-7F4B-C39E-62803026CFFF}"/>
              </a:ext>
            </a:extLst>
          </p:cNvPr>
          <p:cNvSpPr>
            <a:spLocks noChangeArrowheads="1"/>
          </p:cNvSpPr>
          <p:nvPr/>
        </p:nvSpPr>
        <p:spPr bwMode="auto">
          <a:xfrm>
            <a:off x="3000375" y="3807620"/>
            <a:ext cx="358776" cy="444500"/>
          </a:xfrm>
          <a:prstGeom prst="upArrow">
            <a:avLst>
              <a:gd name="adj1" fmla="val 50000"/>
              <a:gd name="adj2" fmla="val 50856"/>
            </a:avLst>
          </a:prstGeom>
          <a:solidFill>
            <a:srgbClr val="000000"/>
          </a:solidFill>
          <a:ln w="9525" algn="ctr">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a:solidFill>
                <a:srgbClr val="FFFFFF"/>
              </a:solidFill>
              <a:cs typeface="Arial" panose="020B0604020202020204" pitchFamily="34" charset="0"/>
            </a:endParaRPr>
          </a:p>
        </p:txBody>
      </p:sp>
      <p:sp>
        <p:nvSpPr>
          <p:cNvPr id="17" name="Line 17">
            <a:extLst>
              <a:ext uri="{FF2B5EF4-FFF2-40B4-BE49-F238E27FC236}">
                <a16:creationId xmlns:a16="http://schemas.microsoft.com/office/drawing/2014/main" id="{B6FAA65C-2240-9EC8-A49A-8514393D3680}"/>
              </a:ext>
            </a:extLst>
          </p:cNvPr>
          <p:cNvSpPr>
            <a:spLocks noChangeShapeType="1"/>
          </p:cNvSpPr>
          <p:nvPr/>
        </p:nvSpPr>
        <p:spPr bwMode="auto">
          <a:xfrm flipV="1">
            <a:off x="4114800" y="689119"/>
            <a:ext cx="1143691" cy="27605"/>
          </a:xfrm>
          <a:prstGeom prst="line">
            <a:avLst/>
          </a:prstGeom>
          <a:noFill/>
          <a:ln w="381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8" name="Line 18">
            <a:extLst>
              <a:ext uri="{FF2B5EF4-FFF2-40B4-BE49-F238E27FC236}">
                <a16:creationId xmlns:a16="http://schemas.microsoft.com/office/drawing/2014/main" id="{F0999441-028C-C754-615B-D1FBC5671CB3}"/>
              </a:ext>
            </a:extLst>
          </p:cNvPr>
          <p:cNvSpPr>
            <a:spLocks noChangeShapeType="1"/>
          </p:cNvSpPr>
          <p:nvPr/>
        </p:nvSpPr>
        <p:spPr bwMode="auto">
          <a:xfrm flipH="1">
            <a:off x="3200400" y="986650"/>
            <a:ext cx="0" cy="1839882"/>
          </a:xfrm>
          <a:prstGeom prst="line">
            <a:avLst/>
          </a:prstGeom>
          <a:noFill/>
          <a:ln w="381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1" name="Line 21">
            <a:extLst>
              <a:ext uri="{FF2B5EF4-FFF2-40B4-BE49-F238E27FC236}">
                <a16:creationId xmlns:a16="http://schemas.microsoft.com/office/drawing/2014/main" id="{281EA2EC-1F0C-D72E-F93A-06F61796CC22}"/>
              </a:ext>
            </a:extLst>
          </p:cNvPr>
          <p:cNvSpPr>
            <a:spLocks noChangeShapeType="1"/>
          </p:cNvSpPr>
          <p:nvPr/>
        </p:nvSpPr>
        <p:spPr bwMode="auto">
          <a:xfrm>
            <a:off x="4511675" y="3429000"/>
            <a:ext cx="1261271" cy="0"/>
          </a:xfrm>
          <a:prstGeom prst="line">
            <a:avLst/>
          </a:prstGeom>
          <a:noFill/>
          <a:ln w="381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2" name="Oval 22">
            <a:extLst>
              <a:ext uri="{FF2B5EF4-FFF2-40B4-BE49-F238E27FC236}">
                <a16:creationId xmlns:a16="http://schemas.microsoft.com/office/drawing/2014/main" id="{1957ED96-D90E-DC08-B83C-80514AE0B9B6}"/>
              </a:ext>
            </a:extLst>
          </p:cNvPr>
          <p:cNvSpPr>
            <a:spLocks noChangeArrowheads="1"/>
          </p:cNvSpPr>
          <p:nvPr/>
        </p:nvSpPr>
        <p:spPr bwMode="auto">
          <a:xfrm>
            <a:off x="2387600" y="188913"/>
            <a:ext cx="1727200" cy="914400"/>
          </a:xfrm>
          <a:prstGeom prst="ellipse">
            <a:avLst/>
          </a:prstGeom>
          <a:solidFill>
            <a:srgbClr val="00FF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US" altLang="en-US" b="1">
                <a:solidFill>
                  <a:srgbClr val="000000"/>
                </a:solidFill>
                <a:cs typeface="Arial" panose="020B0604020202020204" pitchFamily="34" charset="0"/>
              </a:rPr>
              <a:t>PTSX</a:t>
            </a:r>
          </a:p>
        </p:txBody>
      </p:sp>
      <p:sp>
        <p:nvSpPr>
          <p:cNvPr id="23" name="Oval 23">
            <a:extLst>
              <a:ext uri="{FF2B5EF4-FFF2-40B4-BE49-F238E27FC236}">
                <a16:creationId xmlns:a16="http://schemas.microsoft.com/office/drawing/2014/main" id="{AA0A16CA-1FFE-171B-3F99-EAE6D8B21E83}"/>
              </a:ext>
            </a:extLst>
          </p:cNvPr>
          <p:cNvSpPr>
            <a:spLocks noChangeArrowheads="1"/>
          </p:cNvSpPr>
          <p:nvPr/>
        </p:nvSpPr>
        <p:spPr bwMode="auto">
          <a:xfrm>
            <a:off x="8788400" y="162912"/>
            <a:ext cx="1727200" cy="914400"/>
          </a:xfrm>
          <a:prstGeom prst="ellipse">
            <a:avLst/>
          </a:prstGeom>
          <a:solidFill>
            <a:srgbClr val="000000"/>
          </a:solidFill>
          <a:ln w="9525" algn="ctr">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US" altLang="en-US" b="1">
                <a:solidFill>
                  <a:srgbClr val="FFFFFF"/>
                </a:solidFill>
                <a:cs typeface="Arial" panose="020B0604020202020204" pitchFamily="34" charset="0"/>
              </a:rPr>
              <a:t>PTSX MỚI</a:t>
            </a:r>
          </a:p>
          <a:p>
            <a:pPr algn="ctr" eaLnBrk="1" hangingPunct="1"/>
            <a:r>
              <a:rPr lang="en-US" altLang="en-US" b="1">
                <a:solidFill>
                  <a:srgbClr val="FFFFFF"/>
                </a:solidFill>
                <a:cs typeface="Arial" panose="020B0604020202020204" pitchFamily="34" charset="0"/>
              </a:rPr>
              <a:t>RA ĐỜI</a:t>
            </a:r>
          </a:p>
        </p:txBody>
      </p:sp>
      <p:sp>
        <p:nvSpPr>
          <p:cNvPr id="24" name="Line 24">
            <a:extLst>
              <a:ext uri="{FF2B5EF4-FFF2-40B4-BE49-F238E27FC236}">
                <a16:creationId xmlns:a16="http://schemas.microsoft.com/office/drawing/2014/main" id="{AEB17CAE-28DA-8115-E71C-6D5784C24E87}"/>
              </a:ext>
            </a:extLst>
          </p:cNvPr>
          <p:cNvSpPr>
            <a:spLocks noChangeShapeType="1"/>
          </p:cNvSpPr>
          <p:nvPr/>
        </p:nvSpPr>
        <p:spPr bwMode="auto">
          <a:xfrm flipV="1">
            <a:off x="9636120" y="1103311"/>
            <a:ext cx="2" cy="1625990"/>
          </a:xfrm>
          <a:prstGeom prst="line">
            <a:avLst/>
          </a:prstGeom>
          <a:noFill/>
          <a:ln w="381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pic>
        <p:nvPicPr>
          <p:cNvPr id="27" name="Distance.wma">
            <a:hlinkClick r:id="" action="ppaction://media"/>
            <a:extLst>
              <a:ext uri="{FF2B5EF4-FFF2-40B4-BE49-F238E27FC236}">
                <a16:creationId xmlns:a16="http://schemas.microsoft.com/office/drawing/2014/main" id="{DB4D642E-E1FD-A4B3-9DD9-B1E546ABD358}"/>
              </a:ext>
            </a:extLst>
          </p:cNvPr>
          <p:cNvPicPr>
            <a:picLocks noRot="1" noChangeAspect="1" noChangeArrowheads="1"/>
          </p:cNvPicPr>
          <p:nvPr>
            <a:audioFile r:link="rId1"/>
          </p:nvPr>
        </p:nvPicPr>
        <p:blipFill>
          <a:blip r:embed="rId3">
            <a:extLst>
              <a:ext uri="{28A0092B-C50C-407E-A947-70E740481C1C}">
                <a14:useLocalDpi xmlns:a14="http://schemas.microsoft.com/office/drawing/2010/main" val="0"/>
              </a:ext>
            </a:extLst>
          </a:blip>
          <a:srcRect/>
          <a:stretch>
            <a:fillRect/>
          </a:stretch>
        </p:blipFill>
        <p:spPr bwMode="auto">
          <a:xfrm>
            <a:off x="10363200" y="6553200"/>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Line 21">
            <a:extLst>
              <a:ext uri="{FF2B5EF4-FFF2-40B4-BE49-F238E27FC236}">
                <a16:creationId xmlns:a16="http://schemas.microsoft.com/office/drawing/2014/main" id="{A82CB91D-A41E-EC1D-7D02-9397F3256CE2}"/>
              </a:ext>
            </a:extLst>
          </p:cNvPr>
          <p:cNvSpPr>
            <a:spLocks noChangeShapeType="1"/>
          </p:cNvSpPr>
          <p:nvPr/>
        </p:nvSpPr>
        <p:spPr bwMode="auto">
          <a:xfrm flipV="1">
            <a:off x="7535863" y="3428997"/>
            <a:ext cx="1341875" cy="0"/>
          </a:xfrm>
          <a:prstGeom prst="line">
            <a:avLst/>
          </a:prstGeom>
          <a:noFill/>
          <a:ln w="381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6" name="Hình chữ nhật 5">
            <a:extLst>
              <a:ext uri="{FF2B5EF4-FFF2-40B4-BE49-F238E27FC236}">
                <a16:creationId xmlns:a16="http://schemas.microsoft.com/office/drawing/2014/main" id="{A43D9DED-0AB1-322F-D029-2732E475E2AF}"/>
              </a:ext>
            </a:extLst>
          </p:cNvPr>
          <p:cNvSpPr/>
          <p:nvPr/>
        </p:nvSpPr>
        <p:spPr>
          <a:xfrm>
            <a:off x="5258491" y="188920"/>
            <a:ext cx="2683561" cy="914391"/>
          </a:xfrm>
          <a:prstGeom prst="rect">
            <a:avLst/>
          </a:prstGeom>
          <a:solidFill>
            <a:srgbClr val="CA44D8"/>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ltLang="en-US" b="1">
                <a:solidFill>
                  <a:srgbClr val="FFFFFF"/>
                </a:solidFill>
                <a:cs typeface="Arial" panose="020B0604020202020204" pitchFamily="34" charset="0"/>
              </a:rPr>
              <a:t>QHSX</a:t>
            </a:r>
          </a:p>
          <a:p>
            <a:pPr algn="ctr"/>
            <a:r>
              <a:rPr lang="en-US" altLang="en-US" b="1">
                <a:solidFill>
                  <a:srgbClr val="FFFFFF"/>
                </a:solidFill>
                <a:cs typeface="Arial" panose="020B0604020202020204" pitchFamily="34" charset="0"/>
              </a:rPr>
              <a:t>TƯƠNG ĐỐI CỐ ĐỊNH</a:t>
            </a:r>
            <a:endParaRPr lang="en-US" altLang="en-US" b="1" dirty="0">
              <a:solidFill>
                <a:srgbClr val="FFFFFF"/>
              </a:solidFill>
              <a:cs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0-#ppt_w/2"/>
                                          </p:val>
                                        </p:tav>
                                        <p:tav tm="100000">
                                          <p:val>
                                            <p:strVal val="#ppt_x"/>
                                          </p:val>
                                        </p:tav>
                                      </p:tavLst>
                                    </p:anim>
                                    <p:anim calcmode="lin" valueType="num">
                                      <p:cBhvr additive="base">
                                        <p:cTn id="12" dur="500" fill="hold"/>
                                        <p:tgtEl>
                                          <p:spTgt spid="4"/>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500" fill="hold"/>
                                        <p:tgtEl>
                                          <p:spTgt spid="5"/>
                                        </p:tgtEl>
                                        <p:attrNameLst>
                                          <p:attrName>ppt_x</p:attrName>
                                        </p:attrNameLst>
                                      </p:cBhvr>
                                      <p:tavLst>
                                        <p:tav tm="0">
                                          <p:val>
                                            <p:strVal val="0-#ppt_w/2"/>
                                          </p:val>
                                        </p:tav>
                                        <p:tav tm="100000">
                                          <p:val>
                                            <p:strVal val="#ppt_x"/>
                                          </p:val>
                                        </p:tav>
                                      </p:tavLst>
                                    </p:anim>
                                    <p:anim calcmode="lin" valueType="num">
                                      <p:cBhvr additive="base">
                                        <p:cTn id="16" dur="50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17" fill="hold" nodeType="clickPar">
                      <p:stCondLst>
                        <p:cond delay="indefinite"/>
                      </p:stCondLst>
                      <p:childTnLst>
                        <p:par>
                          <p:cTn id="18" fill="hold" nodeType="withGroup">
                            <p:stCondLst>
                              <p:cond delay="0"/>
                            </p:stCondLst>
                            <p:childTnLst>
                              <p:par>
                                <p:cTn id="19" presetID="56" presetClass="entr" presetSubtype="0" fill="hold" grpId="0" nodeType="clickEffect">
                                  <p:stCondLst>
                                    <p:cond delay="0"/>
                                  </p:stCondLst>
                                  <p:iterate type="lt">
                                    <p:tmPct val="10000"/>
                                  </p:iterate>
                                  <p:childTnLst>
                                    <p:set>
                                      <p:cBhvr>
                                        <p:cTn id="20" dur="1" fill="hold">
                                          <p:stCondLst>
                                            <p:cond delay="0"/>
                                          </p:stCondLst>
                                        </p:cTn>
                                        <p:tgtEl>
                                          <p:spTgt spid="9"/>
                                        </p:tgtEl>
                                        <p:attrNameLst>
                                          <p:attrName>style.visibility</p:attrName>
                                        </p:attrNameLst>
                                      </p:cBhvr>
                                      <p:to>
                                        <p:strVal val="visible"/>
                                      </p:to>
                                    </p:set>
                                    <p:anim by="(-#ppt_w*2)" calcmode="lin" valueType="num">
                                      <p:cBhvr rctx="PPT">
                                        <p:cTn id="21" dur="500" autoRev="1" fill="hold">
                                          <p:stCondLst>
                                            <p:cond delay="0"/>
                                          </p:stCondLst>
                                        </p:cTn>
                                        <p:tgtEl>
                                          <p:spTgt spid="9"/>
                                        </p:tgtEl>
                                        <p:attrNameLst>
                                          <p:attrName>ppt_w</p:attrName>
                                        </p:attrNameLst>
                                      </p:cBhvr>
                                    </p:anim>
                                    <p:anim by="(#ppt_w*0.50)" calcmode="lin" valueType="num">
                                      <p:cBhvr>
                                        <p:cTn id="22" dur="500" decel="50000" autoRev="1" fill="hold">
                                          <p:stCondLst>
                                            <p:cond delay="0"/>
                                          </p:stCondLst>
                                        </p:cTn>
                                        <p:tgtEl>
                                          <p:spTgt spid="9"/>
                                        </p:tgtEl>
                                        <p:attrNameLst>
                                          <p:attrName>ppt_x</p:attrName>
                                        </p:attrNameLst>
                                      </p:cBhvr>
                                    </p:anim>
                                    <p:anim from="(-#ppt_h/2)" to="(#ppt_y)" calcmode="lin" valueType="num">
                                      <p:cBhvr>
                                        <p:cTn id="23" dur="1000" fill="hold">
                                          <p:stCondLst>
                                            <p:cond delay="0"/>
                                          </p:stCondLst>
                                        </p:cTn>
                                        <p:tgtEl>
                                          <p:spTgt spid="9"/>
                                        </p:tgtEl>
                                        <p:attrNameLst>
                                          <p:attrName>ppt_y</p:attrName>
                                        </p:attrNameLst>
                                      </p:cBhvr>
                                    </p:anim>
                                    <p:animRot by="21600000">
                                      <p:cBhvr>
                                        <p:cTn id="24" dur="1000" fill="hold">
                                          <p:stCondLst>
                                            <p:cond delay="0"/>
                                          </p:stCondLst>
                                        </p:cTn>
                                        <p:tgtEl>
                                          <p:spTgt spid="9"/>
                                        </p:tgtEl>
                                        <p:attrNameLst>
                                          <p:attrName>r</p:attrName>
                                        </p:attrNameLst>
                                      </p:cBhvr>
                                    </p:animRot>
                                  </p:childTnLst>
                                </p:cTn>
                              </p:par>
                            </p:childTnLst>
                          </p:cTn>
                        </p:par>
                      </p:childTnLst>
                    </p:cTn>
                  </p:par>
                  <p:par>
                    <p:cTn id="25" fill="hold" nodeType="clickPar">
                      <p:stCondLst>
                        <p:cond delay="indefinite"/>
                      </p:stCondLst>
                      <p:childTnLst>
                        <p:par>
                          <p:cTn id="26" fill="hold" nodeType="withGroup">
                            <p:stCondLst>
                              <p:cond delay="0"/>
                            </p:stCondLst>
                            <p:childTnLst>
                              <p:par>
                                <p:cTn id="27" presetID="2" presetClass="entr" presetSubtype="4" fill="hold" nodeType="clickEffect">
                                  <p:stCondLst>
                                    <p:cond delay="0"/>
                                  </p:stCondLst>
                                  <p:childTnLst>
                                    <p:set>
                                      <p:cBhvr>
                                        <p:cTn id="28" dur="1" fill="hold">
                                          <p:stCondLst>
                                            <p:cond delay="0"/>
                                          </p:stCondLst>
                                        </p:cTn>
                                        <p:tgtEl>
                                          <p:spTgt spid="15"/>
                                        </p:tgtEl>
                                        <p:attrNameLst>
                                          <p:attrName>style.visibility</p:attrName>
                                        </p:attrNameLst>
                                      </p:cBhvr>
                                      <p:to>
                                        <p:strVal val="visible"/>
                                      </p:to>
                                    </p:set>
                                    <p:anim calcmode="lin" valueType="num">
                                      <p:cBhvr additive="base">
                                        <p:cTn id="29" dur="500" fill="hold"/>
                                        <p:tgtEl>
                                          <p:spTgt spid="15"/>
                                        </p:tgtEl>
                                        <p:attrNameLst>
                                          <p:attrName>ppt_x</p:attrName>
                                        </p:attrNameLst>
                                      </p:cBhvr>
                                      <p:tavLst>
                                        <p:tav tm="0">
                                          <p:val>
                                            <p:strVal val="#ppt_x"/>
                                          </p:val>
                                        </p:tav>
                                        <p:tav tm="100000">
                                          <p:val>
                                            <p:strVal val="#ppt_x"/>
                                          </p:val>
                                        </p:tav>
                                      </p:tavLst>
                                    </p:anim>
                                    <p:anim calcmode="lin" valueType="num">
                                      <p:cBhvr additive="base">
                                        <p:cTn id="30"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31" fill="hold" nodeType="clickPar">
                      <p:stCondLst>
                        <p:cond delay="indefinite"/>
                      </p:stCondLst>
                      <p:childTnLst>
                        <p:par>
                          <p:cTn id="32" fill="hold" nodeType="withGroup">
                            <p:stCondLst>
                              <p:cond delay="0"/>
                            </p:stCondLst>
                            <p:childTnLst>
                              <p:par>
                                <p:cTn id="33" presetID="37" presetClass="entr" presetSubtype="0" fill="hold" grpId="0" nodeType="clickEffect">
                                  <p:stCondLst>
                                    <p:cond delay="0"/>
                                  </p:stCondLst>
                                  <p:childTnLst>
                                    <p:set>
                                      <p:cBhvr>
                                        <p:cTn id="34" dur="1" fill="hold">
                                          <p:stCondLst>
                                            <p:cond delay="0"/>
                                          </p:stCondLst>
                                        </p:cTn>
                                        <p:tgtEl>
                                          <p:spTgt spid="10"/>
                                        </p:tgtEl>
                                        <p:attrNameLst>
                                          <p:attrName>style.visibility</p:attrName>
                                        </p:attrNameLst>
                                      </p:cBhvr>
                                      <p:to>
                                        <p:strVal val="visible"/>
                                      </p:to>
                                    </p:set>
                                    <p:animEffect transition="in" filter="fade">
                                      <p:cBhvr>
                                        <p:cTn id="35" dur="1000"/>
                                        <p:tgtEl>
                                          <p:spTgt spid="10"/>
                                        </p:tgtEl>
                                      </p:cBhvr>
                                    </p:animEffect>
                                    <p:anim calcmode="lin" valueType="num">
                                      <p:cBhvr>
                                        <p:cTn id="36" dur="1000" fill="hold"/>
                                        <p:tgtEl>
                                          <p:spTgt spid="10"/>
                                        </p:tgtEl>
                                        <p:attrNameLst>
                                          <p:attrName>ppt_x</p:attrName>
                                        </p:attrNameLst>
                                      </p:cBhvr>
                                      <p:tavLst>
                                        <p:tav tm="0">
                                          <p:val>
                                            <p:strVal val="#ppt_x"/>
                                          </p:val>
                                        </p:tav>
                                        <p:tav tm="100000">
                                          <p:val>
                                            <p:strVal val="#ppt_x"/>
                                          </p:val>
                                        </p:tav>
                                      </p:tavLst>
                                    </p:anim>
                                    <p:anim calcmode="lin" valueType="num">
                                      <p:cBhvr>
                                        <p:cTn id="37" dur="900" decel="100000" fill="hold"/>
                                        <p:tgtEl>
                                          <p:spTgt spid="10"/>
                                        </p:tgtEl>
                                        <p:attrNameLst>
                                          <p:attrName>ppt_y</p:attrName>
                                        </p:attrNameLst>
                                      </p:cBhvr>
                                      <p:tavLst>
                                        <p:tav tm="0">
                                          <p:val>
                                            <p:strVal val="#ppt_y+1"/>
                                          </p:val>
                                        </p:tav>
                                        <p:tav tm="100000">
                                          <p:val>
                                            <p:strVal val="#ppt_y-.03"/>
                                          </p:val>
                                        </p:tav>
                                      </p:tavLst>
                                    </p:anim>
                                    <p:anim calcmode="lin" valueType="num">
                                      <p:cBhvr>
                                        <p:cTn id="38" dur="100" accel="100000" fill="hold">
                                          <p:stCondLst>
                                            <p:cond delay="900"/>
                                          </p:stCondLst>
                                        </p:cTn>
                                        <p:tgtEl>
                                          <p:spTgt spid="10"/>
                                        </p:tgtEl>
                                        <p:attrNameLst>
                                          <p:attrName>ppt_y</p:attrName>
                                        </p:attrNameLst>
                                      </p:cBhvr>
                                      <p:tavLst>
                                        <p:tav tm="0">
                                          <p:val>
                                            <p:strVal val="#ppt_y-.03"/>
                                          </p:val>
                                        </p:tav>
                                        <p:tav tm="100000">
                                          <p:val>
                                            <p:strVal val="#ppt_y"/>
                                          </p:val>
                                        </p:tav>
                                      </p:tavLst>
                                    </p:anim>
                                  </p:childTnLst>
                                </p:cTn>
                              </p:par>
                            </p:childTnLst>
                          </p:cTn>
                        </p:par>
                      </p:childTnLst>
                    </p:cTn>
                  </p:par>
                  <p:par>
                    <p:cTn id="39" fill="hold" nodeType="clickPar">
                      <p:stCondLst>
                        <p:cond delay="indefinite"/>
                      </p:stCondLst>
                      <p:childTnLst>
                        <p:par>
                          <p:cTn id="40" fill="hold" nodeType="withGroup">
                            <p:stCondLst>
                              <p:cond delay="0"/>
                            </p:stCondLst>
                            <p:childTnLst>
                              <p:par>
                                <p:cTn id="41" presetID="2" presetClass="entr" presetSubtype="4" fill="hold" nodeType="clickEffect">
                                  <p:stCondLst>
                                    <p:cond delay="0"/>
                                  </p:stCondLst>
                                  <p:childTnLst>
                                    <p:set>
                                      <p:cBhvr>
                                        <p:cTn id="42" dur="1" fill="hold">
                                          <p:stCondLst>
                                            <p:cond delay="0"/>
                                          </p:stCondLst>
                                        </p:cTn>
                                        <p:tgtEl>
                                          <p:spTgt spid="16"/>
                                        </p:tgtEl>
                                        <p:attrNameLst>
                                          <p:attrName>style.visibility</p:attrName>
                                        </p:attrNameLst>
                                      </p:cBhvr>
                                      <p:to>
                                        <p:strVal val="visible"/>
                                      </p:to>
                                    </p:set>
                                    <p:anim calcmode="lin" valueType="num">
                                      <p:cBhvr additive="base">
                                        <p:cTn id="43" dur="500" fill="hold"/>
                                        <p:tgtEl>
                                          <p:spTgt spid="16"/>
                                        </p:tgtEl>
                                        <p:attrNameLst>
                                          <p:attrName>ppt_x</p:attrName>
                                        </p:attrNameLst>
                                      </p:cBhvr>
                                      <p:tavLst>
                                        <p:tav tm="0">
                                          <p:val>
                                            <p:strVal val="#ppt_x"/>
                                          </p:val>
                                        </p:tav>
                                        <p:tav tm="100000">
                                          <p:val>
                                            <p:strVal val="#ppt_x"/>
                                          </p:val>
                                        </p:tav>
                                      </p:tavLst>
                                    </p:anim>
                                    <p:anim calcmode="lin" valueType="num">
                                      <p:cBhvr additive="base">
                                        <p:cTn id="44"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45" fill="hold" nodeType="clickPar">
                      <p:stCondLst>
                        <p:cond delay="indefinite"/>
                      </p:stCondLst>
                      <p:childTnLst>
                        <p:par>
                          <p:cTn id="46" fill="hold" nodeType="withGroup">
                            <p:stCondLst>
                              <p:cond delay="0"/>
                            </p:stCondLst>
                            <p:childTnLst>
                              <p:par>
                                <p:cTn id="47" presetID="26" presetClass="entr" presetSubtype="0" fill="hold" grpId="0" nodeType="clickEffect">
                                  <p:stCondLst>
                                    <p:cond delay="0"/>
                                  </p:stCondLst>
                                  <p:childTnLst>
                                    <p:set>
                                      <p:cBhvr>
                                        <p:cTn id="48" dur="1" fill="hold">
                                          <p:stCondLst>
                                            <p:cond delay="0"/>
                                          </p:stCondLst>
                                        </p:cTn>
                                        <p:tgtEl>
                                          <p:spTgt spid="8"/>
                                        </p:tgtEl>
                                        <p:attrNameLst>
                                          <p:attrName>style.visibility</p:attrName>
                                        </p:attrNameLst>
                                      </p:cBhvr>
                                      <p:to>
                                        <p:strVal val="visible"/>
                                      </p:to>
                                    </p:set>
                                    <p:animEffect transition="in" filter="wipe(down)">
                                      <p:cBhvr>
                                        <p:cTn id="49" dur="580">
                                          <p:stCondLst>
                                            <p:cond delay="0"/>
                                          </p:stCondLst>
                                        </p:cTn>
                                        <p:tgtEl>
                                          <p:spTgt spid="8"/>
                                        </p:tgtEl>
                                      </p:cBhvr>
                                    </p:animEffect>
                                    <p:anim calcmode="lin" valueType="num">
                                      <p:cBhvr>
                                        <p:cTn id="50" dur="1822" tmFilter="0,0; 0.14,0.36; 0.43,0.73; 0.71,0.91; 1.0,1.0">
                                          <p:stCondLst>
                                            <p:cond delay="0"/>
                                          </p:stCondLst>
                                        </p:cTn>
                                        <p:tgtEl>
                                          <p:spTgt spid="8"/>
                                        </p:tgtEl>
                                        <p:attrNameLst>
                                          <p:attrName>ppt_x</p:attrName>
                                        </p:attrNameLst>
                                      </p:cBhvr>
                                      <p:tavLst>
                                        <p:tav tm="0">
                                          <p:val>
                                            <p:strVal val="#ppt_x-0.25"/>
                                          </p:val>
                                        </p:tav>
                                        <p:tav tm="100000">
                                          <p:val>
                                            <p:strVal val="#ppt_x"/>
                                          </p:val>
                                        </p:tav>
                                      </p:tavLst>
                                    </p:anim>
                                    <p:anim calcmode="lin" valueType="num">
                                      <p:cBhvr>
                                        <p:cTn id="51" dur="664" tmFilter="0.0,0.0; 0.25,0.07; 0.50,0.2; 0.75,0.467; 1.0,1.0">
                                          <p:stCondLst>
                                            <p:cond delay="0"/>
                                          </p:stCondLst>
                                        </p:cTn>
                                        <p:tgtEl>
                                          <p:spTgt spid="8"/>
                                        </p:tgtEl>
                                        <p:attrNameLst>
                                          <p:attrName>ppt_y</p:attrName>
                                        </p:attrNameLst>
                                      </p:cBhvr>
                                      <p:tavLst>
                                        <p:tav tm="0" fmla="#ppt_y-sin(pi*$)/3">
                                          <p:val>
                                            <p:fltVal val="0.5"/>
                                          </p:val>
                                        </p:tav>
                                        <p:tav tm="100000">
                                          <p:val>
                                            <p:fltVal val="1"/>
                                          </p:val>
                                        </p:tav>
                                      </p:tavLst>
                                    </p:anim>
                                    <p:anim calcmode="lin" valueType="num">
                                      <p:cBhvr>
                                        <p:cTn id="52" dur="664" tmFilter="0, 0; 0.125,0.2665; 0.25,0.4; 0.375,0.465; 0.5,0.5;  0.625,0.535; 0.75,0.6; 0.875,0.7335; 1,1">
                                          <p:stCondLst>
                                            <p:cond delay="664"/>
                                          </p:stCondLst>
                                        </p:cTn>
                                        <p:tgtEl>
                                          <p:spTgt spid="8"/>
                                        </p:tgtEl>
                                        <p:attrNameLst>
                                          <p:attrName>ppt_y</p:attrName>
                                        </p:attrNameLst>
                                      </p:cBhvr>
                                      <p:tavLst>
                                        <p:tav tm="0" fmla="#ppt_y-sin(pi*$)/9">
                                          <p:val>
                                            <p:fltVal val="0"/>
                                          </p:val>
                                        </p:tav>
                                        <p:tav tm="100000">
                                          <p:val>
                                            <p:fltVal val="1"/>
                                          </p:val>
                                        </p:tav>
                                      </p:tavLst>
                                    </p:anim>
                                    <p:anim calcmode="lin" valueType="num">
                                      <p:cBhvr>
                                        <p:cTn id="53" dur="332" tmFilter="0, 0; 0.125,0.2665; 0.25,0.4; 0.375,0.465; 0.5,0.5;  0.625,0.535; 0.75,0.6; 0.875,0.7335; 1,1">
                                          <p:stCondLst>
                                            <p:cond delay="1324"/>
                                          </p:stCondLst>
                                        </p:cTn>
                                        <p:tgtEl>
                                          <p:spTgt spid="8"/>
                                        </p:tgtEl>
                                        <p:attrNameLst>
                                          <p:attrName>ppt_y</p:attrName>
                                        </p:attrNameLst>
                                      </p:cBhvr>
                                      <p:tavLst>
                                        <p:tav tm="0" fmla="#ppt_y-sin(pi*$)/27">
                                          <p:val>
                                            <p:fltVal val="0"/>
                                          </p:val>
                                        </p:tav>
                                        <p:tav tm="100000">
                                          <p:val>
                                            <p:fltVal val="1"/>
                                          </p:val>
                                        </p:tav>
                                      </p:tavLst>
                                    </p:anim>
                                    <p:anim calcmode="lin" valueType="num">
                                      <p:cBhvr>
                                        <p:cTn id="54" dur="164" tmFilter="0, 0; 0.125,0.2665; 0.25,0.4; 0.375,0.465; 0.5,0.5;  0.625,0.535; 0.75,0.6; 0.875,0.7335; 1,1">
                                          <p:stCondLst>
                                            <p:cond delay="1656"/>
                                          </p:stCondLst>
                                        </p:cTn>
                                        <p:tgtEl>
                                          <p:spTgt spid="8"/>
                                        </p:tgtEl>
                                        <p:attrNameLst>
                                          <p:attrName>ppt_y</p:attrName>
                                        </p:attrNameLst>
                                      </p:cBhvr>
                                      <p:tavLst>
                                        <p:tav tm="0" fmla="#ppt_y-sin(pi*$)/81">
                                          <p:val>
                                            <p:fltVal val="0"/>
                                          </p:val>
                                        </p:tav>
                                        <p:tav tm="100000">
                                          <p:val>
                                            <p:fltVal val="1"/>
                                          </p:val>
                                        </p:tav>
                                      </p:tavLst>
                                    </p:anim>
                                    <p:animScale>
                                      <p:cBhvr>
                                        <p:cTn id="55" dur="26">
                                          <p:stCondLst>
                                            <p:cond delay="650"/>
                                          </p:stCondLst>
                                        </p:cTn>
                                        <p:tgtEl>
                                          <p:spTgt spid="8"/>
                                        </p:tgtEl>
                                      </p:cBhvr>
                                      <p:to x="100000" y="60000"/>
                                    </p:animScale>
                                    <p:animScale>
                                      <p:cBhvr>
                                        <p:cTn id="56" dur="166" decel="50000">
                                          <p:stCondLst>
                                            <p:cond delay="676"/>
                                          </p:stCondLst>
                                        </p:cTn>
                                        <p:tgtEl>
                                          <p:spTgt spid="8"/>
                                        </p:tgtEl>
                                      </p:cBhvr>
                                      <p:to x="100000" y="100000"/>
                                    </p:animScale>
                                    <p:animScale>
                                      <p:cBhvr>
                                        <p:cTn id="57" dur="26">
                                          <p:stCondLst>
                                            <p:cond delay="1312"/>
                                          </p:stCondLst>
                                        </p:cTn>
                                        <p:tgtEl>
                                          <p:spTgt spid="8"/>
                                        </p:tgtEl>
                                      </p:cBhvr>
                                      <p:to x="100000" y="80000"/>
                                    </p:animScale>
                                    <p:animScale>
                                      <p:cBhvr>
                                        <p:cTn id="58" dur="166" decel="50000">
                                          <p:stCondLst>
                                            <p:cond delay="1338"/>
                                          </p:stCondLst>
                                        </p:cTn>
                                        <p:tgtEl>
                                          <p:spTgt spid="8"/>
                                        </p:tgtEl>
                                      </p:cBhvr>
                                      <p:to x="100000" y="100000"/>
                                    </p:animScale>
                                    <p:animScale>
                                      <p:cBhvr>
                                        <p:cTn id="59" dur="26">
                                          <p:stCondLst>
                                            <p:cond delay="1642"/>
                                          </p:stCondLst>
                                        </p:cTn>
                                        <p:tgtEl>
                                          <p:spTgt spid="8"/>
                                        </p:tgtEl>
                                      </p:cBhvr>
                                      <p:to x="100000" y="90000"/>
                                    </p:animScale>
                                    <p:animScale>
                                      <p:cBhvr>
                                        <p:cTn id="60" dur="166" decel="50000">
                                          <p:stCondLst>
                                            <p:cond delay="1668"/>
                                          </p:stCondLst>
                                        </p:cTn>
                                        <p:tgtEl>
                                          <p:spTgt spid="8"/>
                                        </p:tgtEl>
                                      </p:cBhvr>
                                      <p:to x="100000" y="100000"/>
                                    </p:animScale>
                                    <p:animScale>
                                      <p:cBhvr>
                                        <p:cTn id="61" dur="26">
                                          <p:stCondLst>
                                            <p:cond delay="1808"/>
                                          </p:stCondLst>
                                        </p:cTn>
                                        <p:tgtEl>
                                          <p:spTgt spid="8"/>
                                        </p:tgtEl>
                                      </p:cBhvr>
                                      <p:to x="100000" y="95000"/>
                                    </p:animScale>
                                    <p:animScale>
                                      <p:cBhvr>
                                        <p:cTn id="62" dur="166" decel="50000">
                                          <p:stCondLst>
                                            <p:cond delay="1834"/>
                                          </p:stCondLst>
                                        </p:cTn>
                                        <p:tgtEl>
                                          <p:spTgt spid="8"/>
                                        </p:tgtEl>
                                      </p:cBhvr>
                                      <p:to x="100000" y="100000"/>
                                    </p:animScale>
                                  </p:childTnLst>
                                </p:cTn>
                              </p:par>
                              <p:par>
                                <p:cTn id="63" presetID="22" presetClass="entr" presetSubtype="4" fill="hold" nodeType="withEffect">
                                  <p:stCondLst>
                                    <p:cond delay="0"/>
                                  </p:stCondLst>
                                  <p:childTnLst>
                                    <p:set>
                                      <p:cBhvr>
                                        <p:cTn id="64" dur="1" fill="hold">
                                          <p:stCondLst>
                                            <p:cond delay="0"/>
                                          </p:stCondLst>
                                        </p:cTn>
                                        <p:tgtEl>
                                          <p:spTgt spid="17"/>
                                        </p:tgtEl>
                                        <p:attrNameLst>
                                          <p:attrName>style.visibility</p:attrName>
                                        </p:attrNameLst>
                                      </p:cBhvr>
                                      <p:to>
                                        <p:strVal val="visible"/>
                                      </p:to>
                                    </p:set>
                                    <p:animEffect transition="in" filter="wipe(down)">
                                      <p:cBhvr>
                                        <p:cTn id="65" dur="500"/>
                                        <p:tgtEl>
                                          <p:spTgt spid="17"/>
                                        </p:tgtEl>
                                      </p:cBhvr>
                                    </p:animEffect>
                                  </p:childTnLst>
                                </p:cTn>
                              </p:par>
                              <p:par>
                                <p:cTn id="66" presetID="22" presetClass="entr" presetSubtype="4" fill="hold" nodeType="withEffect">
                                  <p:stCondLst>
                                    <p:cond delay="0"/>
                                  </p:stCondLst>
                                  <p:childTnLst>
                                    <p:set>
                                      <p:cBhvr>
                                        <p:cTn id="67" dur="1" fill="hold">
                                          <p:stCondLst>
                                            <p:cond delay="0"/>
                                          </p:stCondLst>
                                        </p:cTn>
                                        <p:tgtEl>
                                          <p:spTgt spid="18"/>
                                        </p:tgtEl>
                                        <p:attrNameLst>
                                          <p:attrName>style.visibility</p:attrName>
                                        </p:attrNameLst>
                                      </p:cBhvr>
                                      <p:to>
                                        <p:strVal val="visible"/>
                                      </p:to>
                                    </p:set>
                                    <p:animEffect transition="in" filter="wipe(down)">
                                      <p:cBhvr>
                                        <p:cTn id="68" dur="500"/>
                                        <p:tgtEl>
                                          <p:spTgt spid="18"/>
                                        </p:tgtEl>
                                      </p:cBhvr>
                                    </p:animEffect>
                                  </p:childTnLst>
                                </p:cTn>
                              </p:par>
                              <p:par>
                                <p:cTn id="69" presetID="22" presetClass="entr" presetSubtype="4" fill="hold" grpId="0" nodeType="withEffect">
                                  <p:stCondLst>
                                    <p:cond delay="0"/>
                                  </p:stCondLst>
                                  <p:childTnLst>
                                    <p:set>
                                      <p:cBhvr>
                                        <p:cTn id="70" dur="1" fill="hold">
                                          <p:stCondLst>
                                            <p:cond delay="0"/>
                                          </p:stCondLst>
                                        </p:cTn>
                                        <p:tgtEl>
                                          <p:spTgt spid="22"/>
                                        </p:tgtEl>
                                        <p:attrNameLst>
                                          <p:attrName>style.visibility</p:attrName>
                                        </p:attrNameLst>
                                      </p:cBhvr>
                                      <p:to>
                                        <p:strVal val="visible"/>
                                      </p:to>
                                    </p:set>
                                    <p:animEffect transition="in" filter="wipe(down)">
                                      <p:cBhvr>
                                        <p:cTn id="71" dur="500"/>
                                        <p:tgtEl>
                                          <p:spTgt spid="22"/>
                                        </p:tgtEl>
                                      </p:cBhvr>
                                    </p:animEffect>
                                  </p:childTnLst>
                                </p:cTn>
                              </p:par>
                            </p:childTnLst>
                          </p:cTn>
                        </p:par>
                      </p:childTnLst>
                    </p:cTn>
                  </p:par>
                  <p:par>
                    <p:cTn id="72" fill="hold" nodeType="clickPar">
                      <p:stCondLst>
                        <p:cond delay="indefinite"/>
                      </p:stCondLst>
                      <p:childTnLst>
                        <p:par>
                          <p:cTn id="73" fill="hold" nodeType="withGroup">
                            <p:stCondLst>
                              <p:cond delay="0"/>
                            </p:stCondLst>
                            <p:childTnLst>
                              <p:par>
                                <p:cTn id="74" presetID="2" presetClass="entr" presetSubtype="8" fill="hold" nodeType="clickEffect">
                                  <p:stCondLst>
                                    <p:cond delay="0"/>
                                  </p:stCondLst>
                                  <p:childTnLst>
                                    <p:set>
                                      <p:cBhvr>
                                        <p:cTn id="75" dur="1" fill="hold">
                                          <p:stCondLst>
                                            <p:cond delay="0"/>
                                          </p:stCondLst>
                                        </p:cTn>
                                        <p:tgtEl>
                                          <p:spTgt spid="21"/>
                                        </p:tgtEl>
                                        <p:attrNameLst>
                                          <p:attrName>style.visibility</p:attrName>
                                        </p:attrNameLst>
                                      </p:cBhvr>
                                      <p:to>
                                        <p:strVal val="visible"/>
                                      </p:to>
                                    </p:set>
                                    <p:anim calcmode="lin" valueType="num">
                                      <p:cBhvr additive="base">
                                        <p:cTn id="76" dur="500" fill="hold"/>
                                        <p:tgtEl>
                                          <p:spTgt spid="21"/>
                                        </p:tgtEl>
                                        <p:attrNameLst>
                                          <p:attrName>ppt_x</p:attrName>
                                        </p:attrNameLst>
                                      </p:cBhvr>
                                      <p:tavLst>
                                        <p:tav tm="0">
                                          <p:val>
                                            <p:strVal val="0-#ppt_w/2"/>
                                          </p:val>
                                        </p:tav>
                                        <p:tav tm="100000">
                                          <p:val>
                                            <p:strVal val="#ppt_x"/>
                                          </p:val>
                                        </p:tav>
                                      </p:tavLst>
                                    </p:anim>
                                    <p:anim calcmode="lin" valueType="num">
                                      <p:cBhvr additive="base">
                                        <p:cTn id="77" dur="500" fill="hold"/>
                                        <p:tgtEl>
                                          <p:spTgt spid="21"/>
                                        </p:tgtEl>
                                        <p:attrNameLst>
                                          <p:attrName>ppt_y</p:attrName>
                                        </p:attrNameLst>
                                      </p:cBhvr>
                                      <p:tavLst>
                                        <p:tav tm="0">
                                          <p:val>
                                            <p:strVal val="#ppt_y"/>
                                          </p:val>
                                        </p:tav>
                                        <p:tav tm="100000">
                                          <p:val>
                                            <p:strVal val="#ppt_y"/>
                                          </p:val>
                                        </p:tav>
                                      </p:tavLst>
                                    </p:anim>
                                  </p:childTnLst>
                                </p:cTn>
                              </p:par>
                            </p:childTnLst>
                          </p:cTn>
                        </p:par>
                      </p:childTnLst>
                    </p:cTn>
                  </p:par>
                  <p:par>
                    <p:cTn id="78" fill="hold" nodeType="clickPar">
                      <p:stCondLst>
                        <p:cond delay="indefinite"/>
                      </p:stCondLst>
                      <p:childTnLst>
                        <p:par>
                          <p:cTn id="79" fill="hold" nodeType="withGroup">
                            <p:stCondLst>
                              <p:cond delay="0"/>
                            </p:stCondLst>
                            <p:childTnLst>
                              <p:par>
                                <p:cTn id="80" presetID="41" presetClass="entr" presetSubtype="0" fill="hold" grpId="0" nodeType="clickEffect">
                                  <p:stCondLst>
                                    <p:cond delay="0"/>
                                  </p:stCondLst>
                                  <p:iterate type="lt">
                                    <p:tmPct val="10000"/>
                                  </p:iterate>
                                  <p:childTnLst>
                                    <p:set>
                                      <p:cBhvr>
                                        <p:cTn id="81" dur="1" fill="hold">
                                          <p:stCondLst>
                                            <p:cond delay="0"/>
                                          </p:stCondLst>
                                        </p:cTn>
                                        <p:tgtEl>
                                          <p:spTgt spid="11"/>
                                        </p:tgtEl>
                                        <p:attrNameLst>
                                          <p:attrName>style.visibility</p:attrName>
                                        </p:attrNameLst>
                                      </p:cBhvr>
                                      <p:to>
                                        <p:strVal val="visible"/>
                                      </p:to>
                                    </p:set>
                                    <p:anim calcmode="lin" valueType="num">
                                      <p:cBhvr>
                                        <p:cTn id="82" dur="500" fill="hold"/>
                                        <p:tgtEl>
                                          <p:spTgt spid="11"/>
                                        </p:tgtEl>
                                        <p:attrNameLst>
                                          <p:attrName>ppt_x</p:attrName>
                                        </p:attrNameLst>
                                      </p:cBhvr>
                                      <p:tavLst>
                                        <p:tav tm="0">
                                          <p:val>
                                            <p:strVal val="#ppt_x"/>
                                          </p:val>
                                        </p:tav>
                                        <p:tav tm="50000">
                                          <p:val>
                                            <p:strVal val="#ppt_x+.1"/>
                                          </p:val>
                                        </p:tav>
                                        <p:tav tm="100000">
                                          <p:val>
                                            <p:strVal val="#ppt_x"/>
                                          </p:val>
                                        </p:tav>
                                      </p:tavLst>
                                    </p:anim>
                                    <p:anim calcmode="lin" valueType="num">
                                      <p:cBhvr>
                                        <p:cTn id="83" dur="500" fill="hold"/>
                                        <p:tgtEl>
                                          <p:spTgt spid="11"/>
                                        </p:tgtEl>
                                        <p:attrNameLst>
                                          <p:attrName>ppt_y</p:attrName>
                                        </p:attrNameLst>
                                      </p:cBhvr>
                                      <p:tavLst>
                                        <p:tav tm="0">
                                          <p:val>
                                            <p:strVal val="#ppt_y"/>
                                          </p:val>
                                        </p:tav>
                                        <p:tav tm="100000">
                                          <p:val>
                                            <p:strVal val="#ppt_y"/>
                                          </p:val>
                                        </p:tav>
                                      </p:tavLst>
                                    </p:anim>
                                    <p:anim calcmode="lin" valueType="num">
                                      <p:cBhvr>
                                        <p:cTn id="84" dur="500" fill="hold"/>
                                        <p:tgtEl>
                                          <p:spTgt spid="11"/>
                                        </p:tgtEl>
                                        <p:attrNameLst>
                                          <p:attrName>ppt_h</p:attrName>
                                        </p:attrNameLst>
                                      </p:cBhvr>
                                      <p:tavLst>
                                        <p:tav tm="0">
                                          <p:val>
                                            <p:strVal val="#ppt_h/10"/>
                                          </p:val>
                                        </p:tav>
                                        <p:tav tm="50000">
                                          <p:val>
                                            <p:strVal val="#ppt_h+.01"/>
                                          </p:val>
                                        </p:tav>
                                        <p:tav tm="100000">
                                          <p:val>
                                            <p:strVal val="#ppt_h"/>
                                          </p:val>
                                        </p:tav>
                                      </p:tavLst>
                                    </p:anim>
                                    <p:anim calcmode="lin" valueType="num">
                                      <p:cBhvr>
                                        <p:cTn id="85" dur="500" fill="hold"/>
                                        <p:tgtEl>
                                          <p:spTgt spid="11"/>
                                        </p:tgtEl>
                                        <p:attrNameLst>
                                          <p:attrName>ppt_w</p:attrName>
                                        </p:attrNameLst>
                                      </p:cBhvr>
                                      <p:tavLst>
                                        <p:tav tm="0">
                                          <p:val>
                                            <p:strVal val="#ppt_w/10"/>
                                          </p:val>
                                        </p:tav>
                                        <p:tav tm="50000">
                                          <p:val>
                                            <p:strVal val="#ppt_w+.01"/>
                                          </p:val>
                                        </p:tav>
                                        <p:tav tm="100000">
                                          <p:val>
                                            <p:strVal val="#ppt_w"/>
                                          </p:val>
                                        </p:tav>
                                      </p:tavLst>
                                    </p:anim>
                                    <p:animEffect transition="in" filter="fade">
                                      <p:cBhvr>
                                        <p:cTn id="86" dur="500" tmFilter="0,0; .5, 1; 1, 1"/>
                                        <p:tgtEl>
                                          <p:spTgt spid="11"/>
                                        </p:tgtEl>
                                      </p:cBhvr>
                                    </p:animEffect>
                                  </p:childTnLst>
                                </p:cTn>
                              </p:par>
                            </p:childTnLst>
                          </p:cTn>
                        </p:par>
                      </p:childTnLst>
                    </p:cTn>
                  </p:par>
                  <p:par>
                    <p:cTn id="87" fill="hold" nodeType="clickPar">
                      <p:stCondLst>
                        <p:cond delay="indefinite"/>
                      </p:stCondLst>
                      <p:childTnLst>
                        <p:par>
                          <p:cTn id="88" fill="hold" nodeType="withGroup">
                            <p:stCondLst>
                              <p:cond delay="0"/>
                            </p:stCondLst>
                            <p:childTnLst>
                              <p:par>
                                <p:cTn id="89" presetID="2" presetClass="entr" presetSubtype="8" fill="hold" grpId="0" nodeType="clickEffect">
                                  <p:stCondLst>
                                    <p:cond delay="0"/>
                                  </p:stCondLst>
                                  <p:childTnLst>
                                    <p:set>
                                      <p:cBhvr>
                                        <p:cTn id="90" dur="1" fill="hold">
                                          <p:stCondLst>
                                            <p:cond delay="0"/>
                                          </p:stCondLst>
                                        </p:cTn>
                                        <p:tgtEl>
                                          <p:spTgt spid="12"/>
                                        </p:tgtEl>
                                        <p:attrNameLst>
                                          <p:attrName>style.visibility</p:attrName>
                                        </p:attrNameLst>
                                      </p:cBhvr>
                                      <p:to>
                                        <p:strVal val="visible"/>
                                      </p:to>
                                    </p:set>
                                    <p:anim calcmode="lin" valueType="num">
                                      <p:cBhvr additive="base">
                                        <p:cTn id="91" dur="500" fill="hold"/>
                                        <p:tgtEl>
                                          <p:spTgt spid="12"/>
                                        </p:tgtEl>
                                        <p:attrNameLst>
                                          <p:attrName>ppt_x</p:attrName>
                                        </p:attrNameLst>
                                      </p:cBhvr>
                                      <p:tavLst>
                                        <p:tav tm="0">
                                          <p:val>
                                            <p:strVal val="0-#ppt_w/2"/>
                                          </p:val>
                                        </p:tav>
                                        <p:tav tm="100000">
                                          <p:val>
                                            <p:strVal val="#ppt_x"/>
                                          </p:val>
                                        </p:tav>
                                      </p:tavLst>
                                    </p:anim>
                                    <p:anim calcmode="lin" valueType="num">
                                      <p:cBhvr additive="base">
                                        <p:cTn id="92" dur="500" fill="hold"/>
                                        <p:tgtEl>
                                          <p:spTgt spid="12"/>
                                        </p:tgtEl>
                                        <p:attrNameLst>
                                          <p:attrName>ppt_y</p:attrName>
                                        </p:attrNameLst>
                                      </p:cBhvr>
                                      <p:tavLst>
                                        <p:tav tm="0">
                                          <p:val>
                                            <p:strVal val="#ppt_y"/>
                                          </p:val>
                                        </p:tav>
                                        <p:tav tm="100000">
                                          <p:val>
                                            <p:strVal val="#ppt_y"/>
                                          </p:val>
                                        </p:tav>
                                      </p:tavLst>
                                    </p:anim>
                                  </p:childTnLst>
                                </p:cTn>
                              </p:par>
                            </p:childTnLst>
                          </p:cTn>
                        </p:par>
                      </p:childTnLst>
                    </p:cTn>
                  </p:par>
                  <p:par>
                    <p:cTn id="93" fill="hold" nodeType="clickPar">
                      <p:stCondLst>
                        <p:cond delay="indefinite"/>
                      </p:stCondLst>
                      <p:childTnLst>
                        <p:par>
                          <p:cTn id="94" fill="hold" nodeType="withGroup">
                            <p:stCondLst>
                              <p:cond delay="0"/>
                            </p:stCondLst>
                            <p:childTnLst>
                              <p:par>
                                <p:cTn id="95" presetID="63" presetClass="path" presetSubtype="0" accel="50000" decel="50000" fill="hold" grpId="1" nodeType="clickEffect">
                                  <p:stCondLst>
                                    <p:cond delay="0"/>
                                  </p:stCondLst>
                                  <p:childTnLst>
                                    <p:animMotion origin="layout" path="M -0.06389 -0.00533 L 0.58194 -0.00533 " pathEditMode="relative" rAng="0" ptsTypes="AA">
                                      <p:cBhvr>
                                        <p:cTn id="96" dur="2000" fill="hold"/>
                                        <p:tgtEl>
                                          <p:spTgt spid="22"/>
                                        </p:tgtEl>
                                        <p:attrNameLst>
                                          <p:attrName>ppt_x</p:attrName>
                                          <p:attrName>ppt_y</p:attrName>
                                        </p:attrNameLst>
                                      </p:cBhvr>
                                      <p:rCtr x="32292" y="0"/>
                                    </p:animMotion>
                                  </p:childTnLst>
                                </p:cTn>
                              </p:par>
                            </p:childTnLst>
                          </p:cTn>
                        </p:par>
                      </p:childTnLst>
                    </p:cTn>
                  </p:par>
                  <p:par>
                    <p:cTn id="97" fill="hold" nodeType="clickPar">
                      <p:stCondLst>
                        <p:cond delay="indefinite"/>
                      </p:stCondLst>
                      <p:childTnLst>
                        <p:par>
                          <p:cTn id="98" fill="hold" nodeType="withGroup">
                            <p:stCondLst>
                              <p:cond delay="0"/>
                            </p:stCondLst>
                            <p:childTnLst>
                              <p:par>
                                <p:cTn id="99" presetID="3" presetClass="entr" presetSubtype="10" fill="hold" grpId="0" nodeType="clickEffect">
                                  <p:stCondLst>
                                    <p:cond delay="0"/>
                                  </p:stCondLst>
                                  <p:childTnLst>
                                    <p:set>
                                      <p:cBhvr>
                                        <p:cTn id="100" dur="1" fill="hold">
                                          <p:stCondLst>
                                            <p:cond delay="0"/>
                                          </p:stCondLst>
                                        </p:cTn>
                                        <p:tgtEl>
                                          <p:spTgt spid="23"/>
                                        </p:tgtEl>
                                        <p:attrNameLst>
                                          <p:attrName>style.visibility</p:attrName>
                                        </p:attrNameLst>
                                      </p:cBhvr>
                                      <p:to>
                                        <p:strVal val="visible"/>
                                      </p:to>
                                    </p:set>
                                    <p:animEffect transition="in" filter="blinds(horizontal)">
                                      <p:cBhvr>
                                        <p:cTn id="101" dur="500"/>
                                        <p:tgtEl>
                                          <p:spTgt spid="23"/>
                                        </p:tgtEl>
                                      </p:cBhvr>
                                    </p:animEffect>
                                  </p:childTnLst>
                                </p:cTn>
                              </p:par>
                            </p:childTnLst>
                          </p:cTn>
                        </p:par>
                      </p:childTnLst>
                    </p:cTn>
                  </p:par>
                  <p:par>
                    <p:cTn id="102" fill="hold" nodeType="clickPar">
                      <p:stCondLst>
                        <p:cond delay="indefinite"/>
                      </p:stCondLst>
                      <p:childTnLst>
                        <p:par>
                          <p:cTn id="103" fill="hold" nodeType="withGroup">
                            <p:stCondLst>
                              <p:cond delay="0"/>
                            </p:stCondLst>
                            <p:childTnLst>
                              <p:par>
                                <p:cTn id="104" presetID="2" presetClass="entr" presetSubtype="8" fill="hold" nodeType="clickEffect">
                                  <p:stCondLst>
                                    <p:cond delay="0"/>
                                  </p:stCondLst>
                                  <p:childTnLst>
                                    <p:set>
                                      <p:cBhvr>
                                        <p:cTn id="105" dur="1" fill="hold">
                                          <p:stCondLst>
                                            <p:cond delay="0"/>
                                          </p:stCondLst>
                                        </p:cTn>
                                        <p:tgtEl>
                                          <p:spTgt spid="24"/>
                                        </p:tgtEl>
                                        <p:attrNameLst>
                                          <p:attrName>style.visibility</p:attrName>
                                        </p:attrNameLst>
                                      </p:cBhvr>
                                      <p:to>
                                        <p:strVal val="visible"/>
                                      </p:to>
                                    </p:set>
                                    <p:anim calcmode="lin" valueType="num">
                                      <p:cBhvr additive="base">
                                        <p:cTn id="106" dur="500" fill="hold"/>
                                        <p:tgtEl>
                                          <p:spTgt spid="24"/>
                                        </p:tgtEl>
                                        <p:attrNameLst>
                                          <p:attrName>ppt_x</p:attrName>
                                        </p:attrNameLst>
                                      </p:cBhvr>
                                      <p:tavLst>
                                        <p:tav tm="0">
                                          <p:val>
                                            <p:strVal val="0-#ppt_w/2"/>
                                          </p:val>
                                        </p:tav>
                                        <p:tav tm="100000">
                                          <p:val>
                                            <p:strVal val="#ppt_x"/>
                                          </p:val>
                                        </p:tav>
                                      </p:tavLst>
                                    </p:anim>
                                    <p:anim calcmode="lin" valueType="num">
                                      <p:cBhvr additive="base">
                                        <p:cTn id="107" dur="500" fill="hold"/>
                                        <p:tgtEl>
                                          <p:spTgt spid="24"/>
                                        </p:tgtEl>
                                        <p:attrNameLst>
                                          <p:attrName>ppt_y</p:attrName>
                                        </p:attrNameLst>
                                      </p:cBhvr>
                                      <p:tavLst>
                                        <p:tav tm="0">
                                          <p:val>
                                            <p:strVal val="#ppt_y"/>
                                          </p:val>
                                        </p:tav>
                                        <p:tav tm="100000">
                                          <p:val>
                                            <p:strVal val="#ppt_y"/>
                                          </p:val>
                                        </p:tav>
                                      </p:tavLst>
                                    </p:anim>
                                  </p:childTnLst>
                                </p:cTn>
                              </p:par>
                            </p:childTnLst>
                          </p:cTn>
                        </p:par>
                        <p:par>
                          <p:cTn id="108" fill="hold" nodeType="afterGroup">
                            <p:stCondLst>
                              <p:cond delay="500"/>
                            </p:stCondLst>
                            <p:childTnLst>
                              <p:par>
                                <p:cTn id="109" presetID="1" presetClass="mediacall" presetSubtype="0" fill="hold" nodeType="afterEffect">
                                  <p:stCondLst>
                                    <p:cond delay="0"/>
                                  </p:stCondLst>
                                  <p:childTnLst>
                                    <p:cmd type="call" cmd="playFrom(0.0)">
                                      <p:cBhvr>
                                        <p:cTn id="110" dur="1" fill="hold"/>
                                        <p:tgtEl>
                                          <p:spTgt spid="27"/>
                                        </p:tgtEl>
                                      </p:cBhvr>
                                    </p:cmd>
                                  </p:childTnLst>
                                </p:cTn>
                              </p:par>
                            </p:childTnLst>
                          </p:cTn>
                        </p:par>
                      </p:childTnLst>
                    </p:cTn>
                  </p:par>
                  <p:par>
                    <p:cTn id="111" fill="hold">
                      <p:stCondLst>
                        <p:cond delay="indefinite"/>
                      </p:stCondLst>
                      <p:childTnLst>
                        <p:par>
                          <p:cTn id="112" fill="hold">
                            <p:stCondLst>
                              <p:cond delay="0"/>
                            </p:stCondLst>
                            <p:childTnLst>
                              <p:par>
                                <p:cTn id="113" presetID="2" presetClass="entr" presetSubtype="8" fill="hold" nodeType="clickEffect">
                                  <p:stCondLst>
                                    <p:cond delay="0"/>
                                  </p:stCondLst>
                                  <p:childTnLst>
                                    <p:set>
                                      <p:cBhvr>
                                        <p:cTn id="114" dur="1" fill="hold">
                                          <p:stCondLst>
                                            <p:cond delay="0"/>
                                          </p:stCondLst>
                                        </p:cTn>
                                        <p:tgtEl>
                                          <p:spTgt spid="2"/>
                                        </p:tgtEl>
                                        <p:attrNameLst>
                                          <p:attrName>style.visibility</p:attrName>
                                        </p:attrNameLst>
                                      </p:cBhvr>
                                      <p:to>
                                        <p:strVal val="visible"/>
                                      </p:to>
                                    </p:set>
                                    <p:anim calcmode="lin" valueType="num">
                                      <p:cBhvr additive="base">
                                        <p:cTn id="115" dur="500" fill="hold"/>
                                        <p:tgtEl>
                                          <p:spTgt spid="2"/>
                                        </p:tgtEl>
                                        <p:attrNameLst>
                                          <p:attrName>ppt_x</p:attrName>
                                        </p:attrNameLst>
                                      </p:cBhvr>
                                      <p:tavLst>
                                        <p:tav tm="0">
                                          <p:val>
                                            <p:strVal val="0-#ppt_w/2"/>
                                          </p:val>
                                        </p:tav>
                                        <p:tav tm="100000">
                                          <p:val>
                                            <p:strVal val="#ppt_x"/>
                                          </p:val>
                                        </p:tav>
                                      </p:tavLst>
                                    </p:anim>
                                    <p:anim calcmode="lin" valueType="num">
                                      <p:cBhvr additive="base">
                                        <p:cTn id="116" dur="5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p:cTn id="117" fill="hold" display="0">
                  <p:stCondLst>
                    <p:cond delay="indefinite"/>
                  </p:stCondLst>
                  <p:endCondLst>
                    <p:cond evt="onPrev" delay="0">
                      <p:tgtEl>
                        <p:sldTgt/>
                      </p:tgtEl>
                    </p:cond>
                    <p:cond evt="onStopAudio" delay="0">
                      <p:tgtEl>
                        <p:sldTgt/>
                      </p:tgtEl>
                    </p:cond>
                  </p:endCondLst>
                </p:cTn>
                <p:tgtEl>
                  <p:spTgt spid="27"/>
                </p:tgtEl>
              </p:cMediaNode>
            </p:audio>
          </p:childTnLst>
        </p:cTn>
      </p:par>
    </p:tnLst>
    <p:bldLst>
      <p:bldP spid="8" grpId="0" animBg="1"/>
      <p:bldP spid="9" grpId="0" animBg="1"/>
      <p:bldP spid="10" grpId="0" animBg="1"/>
      <p:bldP spid="11" grpId="0" animBg="1"/>
      <p:bldP spid="12" grpId="0" animBg="1"/>
      <p:bldP spid="22" grpId="0" animBg="1"/>
      <p:bldP spid="22" grpId="1" animBg="1"/>
      <p:bldP spid="23"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4900" y="667623"/>
            <a:ext cx="10822200" cy="2546869"/>
          </a:xfrm>
        </p:spPr>
        <p:txBody>
          <a:bodyPr>
            <a:normAutofit/>
          </a:bodyPr>
          <a:lstStyle/>
          <a:p>
            <a:pPr lvl="0">
              <a:lnSpc>
                <a:spcPct val="150000"/>
              </a:lnSpc>
            </a:pPr>
            <a:r>
              <a:rPr lang="pt-BR" altLang="en-US" sz="2400" b="1" i="1" dirty="0">
                <a:solidFill>
                  <a:srgbClr val="FF0000"/>
                </a:solidFill>
                <a:latin typeface="Arial" panose="020B0604020202020204" pitchFamily="34" charset="0"/>
                <a:cs typeface="Arial" panose="020B0604020202020204" pitchFamily="34" charset="0"/>
              </a:rPr>
              <a:t>Những quy luật cơ bản của sự vận động v</a:t>
            </a:r>
            <a:r>
              <a:rPr lang="pt-BR" altLang="en-US" sz="2400" b="1" i="1" dirty="0">
                <a:solidFill>
                  <a:srgbClr val="FF0000"/>
                </a:solidFill>
                <a:latin typeface="Arial" panose="020B0604020202020204" pitchFamily="34" charset="0"/>
                <a:ea typeface="Times New Roman" panose="02020603050405020304" pitchFamily="18" charset="0"/>
                <a:cs typeface="Arial" panose="020B0604020202020204" pitchFamily="34" charset="0"/>
              </a:rPr>
              <a:t>à</a:t>
            </a:r>
            <a:r>
              <a:rPr lang="pt-BR" altLang="en-US" sz="2400" b="1" i="1" dirty="0">
                <a:solidFill>
                  <a:srgbClr val="FF0000"/>
                </a:solidFill>
                <a:latin typeface="Arial" panose="020B0604020202020204" pitchFamily="34" charset="0"/>
                <a:cs typeface="Arial" panose="020B0604020202020204" pitchFamily="34" charset="0"/>
              </a:rPr>
              <a:t> phát triển xã hội</a:t>
            </a:r>
            <a:br>
              <a:rPr lang="en-US" altLang="en-US" sz="2400" dirty="0">
                <a:solidFill>
                  <a:srgbClr val="FF0000"/>
                </a:solidFill>
                <a:latin typeface="Arial" panose="020B0604020202020204" pitchFamily="34" charset="0"/>
                <a:cs typeface="Arial" panose="020B0604020202020204" pitchFamily="34" charset="0"/>
              </a:rPr>
            </a:br>
            <a:r>
              <a:rPr lang="pt-BR" altLang="en-US" sz="2400" b="1" i="1" dirty="0">
                <a:solidFill>
                  <a:srgbClr val="0000FF"/>
                </a:solidFill>
                <a:latin typeface="Arial" panose="020B0604020202020204" pitchFamily="34" charset="0"/>
                <a:cs typeface="Arial" panose="020B0604020202020204" pitchFamily="34" charset="0"/>
              </a:rPr>
              <a:t>Quy luật về sự phù hợp của quan hệ sản xuất với trình độ phát triển của lực lượng sản xuất </a:t>
            </a:r>
            <a:br>
              <a:rPr lang="en-US" altLang="en-US" sz="2400" dirty="0">
                <a:solidFill>
                  <a:srgbClr val="0000FF"/>
                </a:solidFill>
                <a:latin typeface="Arial" panose="020B0604020202020204" pitchFamily="34" charset="0"/>
                <a:ea typeface="Times New Roman" panose="02020603050405020304" pitchFamily="18" charset="0"/>
                <a:cs typeface="Arial" panose="020B0604020202020204" pitchFamily="34" charset="0"/>
              </a:rPr>
            </a:br>
            <a:endParaRPr lang="en-US" sz="2400" dirty="0">
              <a:latin typeface="Arial" panose="020B0604020202020204" pitchFamily="34" charset="0"/>
              <a:cs typeface="Arial" panose="020B0604020202020204" pitchFamily="34" charset="0"/>
            </a:endParaRPr>
          </a:p>
        </p:txBody>
      </p:sp>
      <p:sp>
        <p:nvSpPr>
          <p:cNvPr id="4" name="Content Placeholder 3"/>
          <p:cNvSpPr>
            <a:spLocks noGrp="1"/>
          </p:cNvSpPr>
          <p:nvPr>
            <p:ph sz="half" idx="2"/>
          </p:nvPr>
        </p:nvSpPr>
        <p:spPr>
          <a:xfrm>
            <a:off x="684900" y="3003476"/>
            <a:ext cx="5903470" cy="2897139"/>
          </a:xfrm>
        </p:spPr>
        <p:txBody>
          <a:bodyPr/>
          <a:lstStyle/>
          <a:p>
            <a:pPr marL="0" lvl="0" indent="0" algn="just">
              <a:lnSpc>
                <a:spcPct val="150000"/>
              </a:lnSpc>
              <a:buNone/>
            </a:pPr>
            <a:r>
              <a:rPr lang="en-US" altLang="en-US" sz="2400" b="1" i="1" dirty="0">
                <a:latin typeface="Arial" panose="020B0604020202020204" pitchFamily="34" charset="0"/>
                <a:cs typeface="Arial" panose="020B0604020202020204" pitchFamily="34" charset="0"/>
              </a:rPr>
              <a:t>T</a:t>
            </a:r>
            <a:r>
              <a:rPr lang="vi-VN" altLang="en-US" sz="2400" b="1" i="1" dirty="0">
                <a:latin typeface="Arial" panose="020B0604020202020204" pitchFamily="34" charset="0"/>
                <a:cs typeface="Arial" panose="020B0604020202020204" pitchFamily="34" charset="0"/>
              </a:rPr>
              <a:t>rình độ của lực lượng sản xuất</a:t>
            </a:r>
            <a:r>
              <a:rPr lang="en-US" altLang="en-US" sz="2400" b="1" i="1" dirty="0">
                <a:latin typeface="Arial" panose="020B0604020202020204" pitchFamily="34" charset="0"/>
                <a:cs typeface="Arial" panose="020B0604020202020204" pitchFamily="34" charset="0"/>
              </a:rPr>
              <a:t> </a:t>
            </a:r>
            <a:r>
              <a:rPr lang="vi-VN" altLang="en-US" sz="2400" dirty="0">
                <a:latin typeface="Arial" panose="020B0604020202020204" pitchFamily="34" charset="0"/>
                <a:cs typeface="Arial" panose="020B0604020202020204" pitchFamily="34" charset="0"/>
              </a:rPr>
              <a:t>l</a:t>
            </a:r>
            <a:r>
              <a:rPr lang="vi-VN" altLang="en-US" sz="2400" dirty="0">
                <a:latin typeface="Arial" panose="020B0604020202020204" pitchFamily="34" charset="0"/>
                <a:ea typeface="Times New Roman" panose="02020603050405020304" pitchFamily="18" charset="0"/>
                <a:cs typeface="Arial" panose="020B0604020202020204" pitchFamily="34" charset="0"/>
              </a:rPr>
              <a:t>à</a:t>
            </a:r>
            <a:r>
              <a:rPr lang="vi-VN" altLang="en-US" sz="2400" dirty="0">
                <a:latin typeface="Arial" panose="020B0604020202020204" pitchFamily="34" charset="0"/>
                <a:cs typeface="Arial" panose="020B0604020202020204" pitchFamily="34" charset="0"/>
              </a:rPr>
              <a:t> </a:t>
            </a:r>
            <a:r>
              <a:rPr lang="en-US" altLang="en-US" sz="2400" dirty="0">
                <a:latin typeface="Arial" panose="020B0604020202020204" pitchFamily="34" charset="0"/>
                <a:cs typeface="Arial" panose="020B0604020202020204" pitchFamily="34" charset="0"/>
              </a:rPr>
              <a:t> </a:t>
            </a:r>
            <a:r>
              <a:rPr lang="vi-VN" altLang="en-US" sz="2400" dirty="0">
                <a:latin typeface="Arial" panose="020B0604020202020204" pitchFamily="34" charset="0"/>
                <a:cs typeface="Arial" panose="020B0604020202020204" pitchFamily="34" charset="0"/>
              </a:rPr>
              <a:t>trình độ phát triển khoa học v</a:t>
            </a:r>
            <a:r>
              <a:rPr lang="vi-VN" altLang="en-US" sz="2400" dirty="0">
                <a:latin typeface="Arial" panose="020B0604020202020204" pitchFamily="34" charset="0"/>
                <a:ea typeface="Times New Roman" panose="02020603050405020304" pitchFamily="18" charset="0"/>
                <a:cs typeface="Arial" panose="020B0604020202020204" pitchFamily="34" charset="0"/>
              </a:rPr>
              <a:t>à</a:t>
            </a:r>
            <a:r>
              <a:rPr lang="vi-VN" altLang="en-US" sz="2400" dirty="0">
                <a:latin typeface="Arial" panose="020B0604020202020204" pitchFamily="34" charset="0"/>
                <a:cs typeface="Arial" panose="020B0604020202020204" pitchFamily="34" charset="0"/>
              </a:rPr>
              <a:t> công nghệ, công cụ lao động, phân công lao động v</a:t>
            </a:r>
            <a:r>
              <a:rPr lang="vi-VN" altLang="en-US" sz="2400" dirty="0">
                <a:latin typeface="Arial" panose="020B0604020202020204" pitchFamily="34" charset="0"/>
                <a:ea typeface="Times New Roman" panose="02020603050405020304" pitchFamily="18" charset="0"/>
                <a:cs typeface="Arial" panose="020B0604020202020204" pitchFamily="34" charset="0"/>
              </a:rPr>
              <a:t>à</a:t>
            </a:r>
            <a:r>
              <a:rPr lang="vi-VN" altLang="en-US" sz="2400" dirty="0">
                <a:latin typeface="Arial" panose="020B0604020202020204" pitchFamily="34" charset="0"/>
                <a:cs typeface="Arial" panose="020B0604020202020204" pitchFamily="34" charset="0"/>
              </a:rPr>
              <a:t> người lao động</a:t>
            </a:r>
            <a:endParaRPr lang="en-US" altLang="en-US" sz="2400" dirty="0">
              <a:latin typeface="Arial" panose="020B0604020202020204" pitchFamily="34" charset="0"/>
              <a:ea typeface="Times New Roman" panose="02020603050405020304" pitchFamily="18" charset="0"/>
              <a:cs typeface="Arial" panose="020B0604020202020204" pitchFamily="34" charset="0"/>
            </a:endParaRPr>
          </a:p>
          <a:p>
            <a:pPr marL="0" indent="0">
              <a:lnSpc>
                <a:spcPct val="150000"/>
              </a:lnSpc>
              <a:buNone/>
            </a:pPr>
            <a:endParaRPr lang="en-US" sz="2400" dirty="0">
              <a:latin typeface="Arial" panose="020B0604020202020204" pitchFamily="34" charset="0"/>
              <a:cs typeface="Arial" panose="020B0604020202020204" pitchFamily="34" charset="0"/>
            </a:endParaRPr>
          </a:p>
        </p:txBody>
      </p:sp>
      <p:pic>
        <p:nvPicPr>
          <p:cNvPr id="14" name="Picture 3" descr="D:\Mr Quynh\E Quynh\VIEC GIANG DAY\Thao Giang 2014\Thao Giang\hinh anh\images329480_7.jpg"/>
          <p:cNvPicPr>
            <a:picLocks noGrp="1" noChangeAspect="1"/>
          </p:cNvPicPr>
          <p:nvPr>
            <p:ph sz="quarter" idx="4"/>
          </p:nvPr>
        </p:nvPicPr>
        <p:blipFill>
          <a:blip r:embed="rId2"/>
          <a:stretch>
            <a:fillRect/>
          </a:stretch>
        </p:blipFill>
        <p:spPr>
          <a:xfrm>
            <a:off x="7134884" y="2161596"/>
            <a:ext cx="4084854" cy="3895327"/>
          </a:xfrm>
          <a:prstGeom prst="roundRect">
            <a:avLst/>
          </a:prstGeom>
          <a:noFill/>
          <a:ln w="9525">
            <a:noFill/>
          </a:ln>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fade">
                                      <p:cBhvr>
                                        <p:cTn id="13" dur="1000"/>
                                        <p:tgtEl>
                                          <p:spTgt spid="14"/>
                                        </p:tgtEl>
                                      </p:cBhvr>
                                    </p:animEffect>
                                    <p:anim calcmode="lin" valueType="num">
                                      <p:cBhvr>
                                        <p:cTn id="14" dur="1000" fill="hold"/>
                                        <p:tgtEl>
                                          <p:spTgt spid="14"/>
                                        </p:tgtEl>
                                        <p:attrNameLst>
                                          <p:attrName>ppt_x</p:attrName>
                                        </p:attrNameLst>
                                      </p:cBhvr>
                                      <p:tavLst>
                                        <p:tav tm="0">
                                          <p:val>
                                            <p:strVal val="#ppt_x"/>
                                          </p:val>
                                        </p:tav>
                                        <p:tav tm="100000">
                                          <p:val>
                                            <p:strVal val="#ppt_x"/>
                                          </p:val>
                                        </p:tav>
                                      </p:tavLst>
                                    </p:anim>
                                    <p:anim calcmode="lin" valueType="num">
                                      <p:cBhvr>
                                        <p:cTn id="15" dur="1000" fill="hold"/>
                                        <p:tgtEl>
                                          <p:spTgt spid="14"/>
                                        </p:tgtEl>
                                        <p:attrNameLst>
                                          <p:attrName>ppt_y</p:attrName>
                                        </p:attrNameLst>
                                      </p:cBhvr>
                                      <p:tavLst>
                                        <p:tav tm="0">
                                          <p:val>
                                            <p:strVal val="#ppt_y+.1"/>
                                          </p:val>
                                        </p:tav>
                                        <p:tav tm="100000">
                                          <p:val>
                                            <p:strVal val="#ppt_y"/>
                                          </p:val>
                                        </p:tav>
                                      </p:tavLst>
                                    </p:anim>
                                  </p:childTnLst>
                                </p:cTn>
                              </p:par>
                              <p:par>
                                <p:cTn id="16" presetID="42" presetClass="entr" presetSubtype="0" fill="hold" grpId="0" nodeType="withEffect">
                                  <p:stCondLst>
                                    <p:cond delay="0"/>
                                  </p:stCondLst>
                                  <p:childTnLst>
                                    <p:set>
                                      <p:cBhvr>
                                        <p:cTn id="17" dur="1" fill="hold">
                                          <p:stCondLst>
                                            <p:cond delay="0"/>
                                          </p:stCondLst>
                                        </p:cTn>
                                        <p:tgtEl>
                                          <p:spTgt spid="4">
                                            <p:txEl>
                                              <p:pRg st="0" end="0"/>
                                            </p:txEl>
                                          </p:spTgt>
                                        </p:tgtEl>
                                        <p:attrNameLst>
                                          <p:attrName>style.visibility</p:attrName>
                                        </p:attrNameLst>
                                      </p:cBhvr>
                                      <p:to>
                                        <p:strVal val="visible"/>
                                      </p:to>
                                    </p:set>
                                    <p:animEffect transition="in" filter="fade">
                                      <p:cBhvr>
                                        <p:cTn id="18" dur="1000"/>
                                        <p:tgtEl>
                                          <p:spTgt spid="4">
                                            <p:txEl>
                                              <p:pRg st="0" end="0"/>
                                            </p:txEl>
                                          </p:spTgt>
                                        </p:tgtEl>
                                      </p:cBhvr>
                                    </p:animEffect>
                                    <p:anim calcmode="lin" valueType="num">
                                      <p:cBhvr>
                                        <p:cTn id="19"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20" dur="1000" fill="hold"/>
                                        <p:tgtEl>
                                          <p:spTgt spid="4">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12"/>
          <p:cNvSpPr txBox="1"/>
          <p:nvPr/>
        </p:nvSpPr>
        <p:spPr>
          <a:xfrm>
            <a:off x="2495499" y="926110"/>
            <a:ext cx="7374467" cy="461665"/>
          </a:xfrm>
          <a:prstGeom prst="rect">
            <a:avLst/>
          </a:prstGeom>
          <a:noFill/>
          <a:ln w="25400" cap="flat" cmpd="sng">
            <a:solidFill>
              <a:srgbClr val="FF0000"/>
            </a:solidFill>
            <a:prstDash val="solid"/>
            <a:miter/>
            <a:headEnd type="none" w="med" len="med"/>
            <a:tailEnd type="none" w="med" len="med"/>
          </a:ln>
        </p:spPr>
        <p:txBody>
          <a:bodyPr wrap="square">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algn="ctr" eaLnBrk="1" hangingPunct="1">
              <a:spcBef>
                <a:spcPct val="0"/>
              </a:spcBef>
              <a:buNone/>
            </a:pPr>
            <a:r>
              <a:rPr lang="en-US" altLang="en-US" sz="2400" b="1" dirty="0">
                <a:solidFill>
                  <a:srgbClr val="0000FF"/>
                </a:solidFill>
                <a:latin typeface="Arial" panose="020B0604020202020204" pitchFamily="34" charset="0"/>
                <a:cs typeface="Arial" panose="020B0604020202020204" pitchFamily="34" charset="0"/>
              </a:rPr>
              <a:t>LLSX quyết định QHSX</a:t>
            </a:r>
            <a:endParaRPr lang="en-US" altLang="en-US" sz="2400" b="1" dirty="0">
              <a:solidFill>
                <a:srgbClr val="0000FF"/>
              </a:solidFill>
              <a:latin typeface="Arial" panose="020B0604020202020204" pitchFamily="34" charset="0"/>
              <a:ea typeface="Arial" panose="020B0604020202020204" pitchFamily="34" charset="0"/>
              <a:cs typeface="Arial" panose="020B0604020202020204" pitchFamily="34" charset="0"/>
            </a:endParaRPr>
          </a:p>
        </p:txBody>
      </p:sp>
      <p:sp>
        <p:nvSpPr>
          <p:cNvPr id="110601" name="TextBox 7"/>
          <p:cNvSpPr txBox="1"/>
          <p:nvPr/>
        </p:nvSpPr>
        <p:spPr>
          <a:xfrm>
            <a:off x="1474833" y="1523161"/>
            <a:ext cx="9356293" cy="1131848"/>
          </a:xfrm>
          <a:prstGeom prst="rect">
            <a:avLst/>
          </a:prstGeom>
          <a:noFill/>
          <a:ln w="9525">
            <a:noFill/>
          </a:ln>
        </p:spPr>
        <p:txBody>
          <a:bodyPr wrap="square">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eaLnBrk="1" hangingPunct="1">
              <a:lnSpc>
                <a:spcPct val="150000"/>
              </a:lnSpc>
              <a:spcBef>
                <a:spcPct val="0"/>
              </a:spcBef>
              <a:buNone/>
            </a:pPr>
            <a:r>
              <a:rPr lang="en-US" altLang="en-US" sz="2400" dirty="0">
                <a:latin typeface="Arial" panose="020B0604020202020204" pitchFamily="34" charset="0"/>
                <a:cs typeface="Arial" panose="020B0604020202020204" pitchFamily="34" charset="0"/>
              </a:rPr>
              <a:t>+ LLSX như thế n</a:t>
            </a:r>
            <a:r>
              <a:rPr lang="en-US" altLang="en-US" sz="2400" dirty="0">
                <a:latin typeface="Arial" panose="020B0604020202020204" pitchFamily="34" charset="0"/>
                <a:ea typeface="Times New Roman" panose="02020603050405020304" pitchFamily="18" charset="0"/>
                <a:cs typeface="Arial" panose="020B0604020202020204" pitchFamily="34" charset="0"/>
              </a:rPr>
              <a:t>à</a:t>
            </a:r>
            <a:r>
              <a:rPr lang="en-US" altLang="en-US" sz="2400" dirty="0">
                <a:latin typeface="Arial" panose="020B0604020202020204" pitchFamily="34" charset="0"/>
                <a:cs typeface="Arial" panose="020B0604020202020204" pitchFamily="34" charset="0"/>
              </a:rPr>
              <a:t>o về trình độ thì QHSX phải phù hợp như thế ấy</a:t>
            </a:r>
          </a:p>
          <a:p>
            <a:pPr marL="0" lvl="0" indent="0" eaLnBrk="1" hangingPunct="1">
              <a:lnSpc>
                <a:spcPct val="150000"/>
              </a:lnSpc>
              <a:spcBef>
                <a:spcPct val="0"/>
              </a:spcBef>
              <a:buNone/>
            </a:pPr>
            <a:r>
              <a:rPr lang="en-US" altLang="en-US" sz="2400" dirty="0">
                <a:latin typeface="Arial" panose="020B0604020202020204" pitchFamily="34" charset="0"/>
                <a:cs typeface="Arial" panose="020B0604020202020204" pitchFamily="34" charset="0"/>
              </a:rPr>
              <a:t>+ LLSX thay đổi về trình độ thì QHSX cũng thay đổi theo</a:t>
            </a:r>
            <a:endParaRPr lang="en-US" altLang="en-US" sz="2400" dirty="0">
              <a:latin typeface="Arial" panose="020B0604020202020204" pitchFamily="34" charset="0"/>
              <a:ea typeface="Times New Roman" panose="02020603050405020304" pitchFamily="18" charset="0"/>
              <a:cs typeface="Arial" panose="020B0604020202020204" pitchFamily="34" charset="0"/>
            </a:endParaRPr>
          </a:p>
        </p:txBody>
      </p:sp>
      <p:sp>
        <p:nvSpPr>
          <p:cNvPr id="8" name="TextBox 7"/>
          <p:cNvSpPr txBox="1">
            <a:spLocks noChangeArrowheads="1"/>
          </p:cNvSpPr>
          <p:nvPr/>
        </p:nvSpPr>
        <p:spPr bwMode="auto">
          <a:xfrm>
            <a:off x="2495500" y="3198799"/>
            <a:ext cx="7374467" cy="461665"/>
          </a:xfrm>
          <a:prstGeom prst="rect">
            <a:avLst/>
          </a:prstGeom>
          <a:noFill/>
          <a:ln w="25400">
            <a:solidFill>
              <a:srgbClr val="002060"/>
            </a:solidFill>
            <a:miter lim="800000"/>
          </a:ln>
        </p:spPr>
        <p:txBody>
          <a:bodyP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algn="ctr" eaLnBrk="1" hangingPunct="1">
              <a:spcBef>
                <a:spcPct val="0"/>
              </a:spcBef>
              <a:buNone/>
            </a:pPr>
            <a:r>
              <a:rPr lang="en-US" altLang="x-none" sz="2400" b="1" dirty="0">
                <a:solidFill>
                  <a:srgbClr val="0000FF"/>
                </a:solidFill>
                <a:latin typeface="Arial" panose="020B0604020202020204" pitchFamily="34" charset="0"/>
                <a:cs typeface="Arial" panose="020B0604020202020204" pitchFamily="34" charset="0"/>
              </a:rPr>
              <a:t>QHSX tác động trở lại LLSX</a:t>
            </a:r>
            <a:endParaRPr lang="en-US" altLang="x-none" sz="2400" b="1" dirty="0">
              <a:solidFill>
                <a:srgbClr val="0000FF"/>
              </a:solidFill>
              <a:latin typeface="Arial" panose="020B0604020202020204" pitchFamily="34" charset="0"/>
              <a:ea typeface="Arial" panose="020B0604020202020204" pitchFamily="34" charset="0"/>
              <a:cs typeface="Arial" panose="020B0604020202020204" pitchFamily="34" charset="0"/>
            </a:endParaRPr>
          </a:p>
        </p:txBody>
      </p:sp>
      <p:sp>
        <p:nvSpPr>
          <p:cNvPr id="2" name="TextBox 1"/>
          <p:cNvSpPr txBox="1"/>
          <p:nvPr/>
        </p:nvSpPr>
        <p:spPr>
          <a:xfrm>
            <a:off x="1474833" y="3795850"/>
            <a:ext cx="8960978" cy="2793842"/>
          </a:xfrm>
          <a:prstGeom prst="rect">
            <a:avLst/>
          </a:prstGeom>
          <a:noFill/>
        </p:spPr>
        <p:txBody>
          <a:bodyPr wrap="square" rtlCol="0">
            <a:spAutoFit/>
          </a:bodyPr>
          <a:lstStyle/>
          <a:p>
            <a:pPr marL="288925" lvl="0" indent="-288925">
              <a:lnSpc>
                <a:spcPct val="150000"/>
              </a:lnSpc>
            </a:pPr>
            <a:r>
              <a:rPr lang="en-US" altLang="en-US" sz="2400" dirty="0">
                <a:latin typeface="Arial" panose="020B0604020202020204" pitchFamily="34" charset="0"/>
                <a:cs typeface="Arial" panose="020B0604020202020204" pitchFamily="34" charset="0"/>
              </a:rPr>
              <a:t>+ Q</a:t>
            </a:r>
            <a:r>
              <a:rPr lang="vi-VN" altLang="en-US" sz="2400" dirty="0">
                <a:latin typeface="Arial" panose="020B0604020202020204" pitchFamily="34" charset="0"/>
                <a:cs typeface="Arial" panose="020B0604020202020204" pitchFamily="34" charset="0"/>
              </a:rPr>
              <a:t>uan hệ sản xuất </a:t>
            </a:r>
            <a:r>
              <a:rPr lang="vi-VN" altLang="en-US" sz="2400" dirty="0">
                <a:solidFill>
                  <a:srgbClr val="FF0000"/>
                </a:solidFill>
                <a:latin typeface="Arial" panose="020B0604020202020204" pitchFamily="34" charset="0"/>
                <a:cs typeface="Arial" panose="020B0604020202020204" pitchFamily="34" charset="0"/>
              </a:rPr>
              <a:t>phù hợp </a:t>
            </a:r>
            <a:r>
              <a:rPr lang="vi-VN" altLang="en-US" sz="2400" dirty="0">
                <a:latin typeface="Arial" panose="020B0604020202020204" pitchFamily="34" charset="0"/>
                <a:cs typeface="Arial" panose="020B0604020202020204" pitchFamily="34" charset="0"/>
              </a:rPr>
              <a:t>với trình độ của lực lượng sản xuất thì nó thúc đẩy lực lượng sản xuất phát triển. </a:t>
            </a:r>
            <a:endParaRPr lang="en-US" altLang="en-US" sz="2400" dirty="0">
              <a:latin typeface="Arial" panose="020B0604020202020204" pitchFamily="34" charset="0"/>
              <a:cs typeface="Arial" panose="020B0604020202020204" pitchFamily="34" charset="0"/>
            </a:endParaRPr>
          </a:p>
          <a:p>
            <a:pPr marL="288925" lvl="0" indent="-288925">
              <a:lnSpc>
                <a:spcPct val="150000"/>
              </a:lnSpc>
            </a:pPr>
            <a:r>
              <a:rPr lang="en-US" altLang="en-US" sz="2400" dirty="0">
                <a:latin typeface="Arial" panose="020B0604020202020204" pitchFamily="34" charset="0"/>
                <a:cs typeface="Arial" panose="020B0604020202020204" pitchFamily="34" charset="0"/>
              </a:rPr>
              <a:t>+ </a:t>
            </a:r>
            <a:r>
              <a:rPr lang="vi-VN" altLang="en-US" sz="2400" dirty="0">
                <a:latin typeface="Arial" panose="020B0604020202020204" pitchFamily="34" charset="0"/>
                <a:cs typeface="Arial" panose="020B0604020202020204" pitchFamily="34" charset="0"/>
              </a:rPr>
              <a:t>Quan hệ sản xuất </a:t>
            </a:r>
            <a:r>
              <a:rPr lang="vi-VN" altLang="en-US" sz="2400" u="sng" dirty="0">
                <a:solidFill>
                  <a:srgbClr val="FF0000"/>
                </a:solidFill>
                <a:latin typeface="Arial" panose="020B0604020202020204" pitchFamily="34" charset="0"/>
                <a:cs typeface="Arial" panose="020B0604020202020204" pitchFamily="34" charset="0"/>
              </a:rPr>
              <a:t>không phù hợp </a:t>
            </a:r>
            <a:r>
              <a:rPr lang="vi-VN" altLang="en-US" sz="2400" dirty="0">
                <a:latin typeface="Arial" panose="020B0604020202020204" pitchFamily="34" charset="0"/>
                <a:cs typeface="Arial" panose="020B0604020202020204" pitchFamily="34" charset="0"/>
              </a:rPr>
              <a:t>thì nó kìm hãm, thậm chí phá vỡ lực lượng sản xuất</a:t>
            </a:r>
            <a:endParaRPr lang="en-US" altLang="en-US" sz="2400" dirty="0">
              <a:latin typeface="Arial" panose="020B0604020202020204" pitchFamily="34" charset="0"/>
              <a:ea typeface="Times New Roman" panose="02020603050405020304" pitchFamily="18" charset="0"/>
              <a:cs typeface="Arial" panose="020B0604020202020204" pitchFamily="34" charset="0"/>
            </a:endParaRPr>
          </a:p>
          <a:p>
            <a:pPr>
              <a:lnSpc>
                <a:spcPct val="150000"/>
              </a:lnSpc>
            </a:pPr>
            <a:endParaRPr lang="en-US" sz="2400" dirty="0">
              <a:latin typeface="Arial" panose="020B0604020202020204" pitchFamily="34" charset="0"/>
              <a:cs typeface="Arial" panose="020B0604020202020204" pitchFamily="34" charset="0"/>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110601"/>
                                        </p:tgtEl>
                                        <p:attrNameLst>
                                          <p:attrName>style.visibility</p:attrName>
                                        </p:attrNameLst>
                                      </p:cBhvr>
                                      <p:to>
                                        <p:strVal val="visible"/>
                                      </p:to>
                                    </p:set>
                                    <p:animEffect transition="in" filter="fade">
                                      <p:cBhvr>
                                        <p:cTn id="13" dur="1000"/>
                                        <p:tgtEl>
                                          <p:spTgt spid="110601"/>
                                        </p:tgtEl>
                                      </p:cBhvr>
                                    </p:animEffect>
                                    <p:anim calcmode="lin" valueType="num">
                                      <p:cBhvr>
                                        <p:cTn id="14" dur="1000" fill="hold"/>
                                        <p:tgtEl>
                                          <p:spTgt spid="110601"/>
                                        </p:tgtEl>
                                        <p:attrNameLst>
                                          <p:attrName>ppt_x</p:attrName>
                                        </p:attrNameLst>
                                      </p:cBhvr>
                                      <p:tavLst>
                                        <p:tav tm="0">
                                          <p:val>
                                            <p:strVal val="#ppt_x"/>
                                          </p:val>
                                        </p:tav>
                                        <p:tav tm="100000">
                                          <p:val>
                                            <p:strVal val="#ppt_x"/>
                                          </p:val>
                                        </p:tav>
                                      </p:tavLst>
                                    </p:anim>
                                    <p:anim calcmode="lin" valueType="num">
                                      <p:cBhvr>
                                        <p:cTn id="15" dur="1000" fill="hold"/>
                                        <p:tgtEl>
                                          <p:spTgt spid="110601"/>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grpId="0"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1000"/>
                                        <p:tgtEl>
                                          <p:spTgt spid="8"/>
                                        </p:tgtEl>
                                      </p:cBhvr>
                                    </p:animEffect>
                                    <p:anim calcmode="lin" valueType="num">
                                      <p:cBhvr>
                                        <p:cTn id="20" dur="1000" fill="hold"/>
                                        <p:tgtEl>
                                          <p:spTgt spid="8"/>
                                        </p:tgtEl>
                                        <p:attrNameLst>
                                          <p:attrName>ppt_x</p:attrName>
                                        </p:attrNameLst>
                                      </p:cBhvr>
                                      <p:tavLst>
                                        <p:tav tm="0">
                                          <p:val>
                                            <p:strVal val="#ppt_x"/>
                                          </p:val>
                                        </p:tav>
                                        <p:tav tm="100000">
                                          <p:val>
                                            <p:strVal val="#ppt_x"/>
                                          </p:val>
                                        </p:tav>
                                      </p:tavLst>
                                    </p:anim>
                                    <p:anim calcmode="lin" valueType="num">
                                      <p:cBhvr>
                                        <p:cTn id="21" dur="1000" fill="hold"/>
                                        <p:tgtEl>
                                          <p:spTgt spid="8"/>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2" presetClass="entr" presetSubtype="0" fill="hold" grpId="0" nodeType="afterEffect">
                                  <p:stCondLst>
                                    <p:cond delay="0"/>
                                  </p:stCondLst>
                                  <p:childTnLst>
                                    <p:set>
                                      <p:cBhvr>
                                        <p:cTn id="24" dur="1" fill="hold">
                                          <p:stCondLst>
                                            <p:cond delay="0"/>
                                          </p:stCondLst>
                                        </p:cTn>
                                        <p:tgtEl>
                                          <p:spTgt spid="2"/>
                                        </p:tgtEl>
                                        <p:attrNameLst>
                                          <p:attrName>style.visibility</p:attrName>
                                        </p:attrNameLst>
                                      </p:cBhvr>
                                      <p:to>
                                        <p:strVal val="visible"/>
                                      </p:to>
                                    </p:set>
                                    <p:animEffect transition="in" filter="fade">
                                      <p:cBhvr>
                                        <p:cTn id="25" dur="1000"/>
                                        <p:tgtEl>
                                          <p:spTgt spid="2"/>
                                        </p:tgtEl>
                                      </p:cBhvr>
                                    </p:animEffect>
                                    <p:anim calcmode="lin" valueType="num">
                                      <p:cBhvr>
                                        <p:cTn id="26" dur="1000" fill="hold"/>
                                        <p:tgtEl>
                                          <p:spTgt spid="2"/>
                                        </p:tgtEl>
                                        <p:attrNameLst>
                                          <p:attrName>ppt_x</p:attrName>
                                        </p:attrNameLst>
                                      </p:cBhvr>
                                      <p:tavLst>
                                        <p:tav tm="0">
                                          <p:val>
                                            <p:strVal val="#ppt_x"/>
                                          </p:val>
                                        </p:tav>
                                        <p:tav tm="100000">
                                          <p:val>
                                            <p:strVal val="#ppt_x"/>
                                          </p:val>
                                        </p:tav>
                                      </p:tavLst>
                                    </p:anim>
                                    <p:anim calcmode="lin" valueType="num">
                                      <p:cBhvr>
                                        <p:cTn id="27"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10601" grpId="0"/>
      <p:bldP spid="8" grpId="0" animBg="1"/>
      <p:bldP spid="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TextBox 1">
            <a:extLst>
              <a:ext uri="{FF2B5EF4-FFF2-40B4-BE49-F238E27FC236}">
                <a16:creationId xmlns:a16="http://schemas.microsoft.com/office/drawing/2014/main" id="{075579D7-573D-07CC-85F1-9B5522F76E27}"/>
              </a:ext>
            </a:extLst>
          </p:cNvPr>
          <p:cNvSpPr txBox="1">
            <a:spLocks noChangeArrowheads="1"/>
          </p:cNvSpPr>
          <p:nvPr/>
        </p:nvSpPr>
        <p:spPr bwMode="auto">
          <a:xfrm>
            <a:off x="2362200" y="152400"/>
            <a:ext cx="7766248" cy="707886"/>
          </a:xfrm>
          <a:prstGeom prst="rect">
            <a:avLst/>
          </a:prstGeom>
          <a:noFill/>
          <a:ln>
            <a:noFill/>
          </a:ln>
        </p:spPr>
        <p:txBody>
          <a:bodyPr>
            <a:spAutoFit/>
          </a:bodyPr>
          <a:lstStyle>
            <a:lvl1pPr eaLnBrk="0" hangingPunct="0">
              <a:defRPr b="1">
                <a:solidFill>
                  <a:schemeClr val="tx1"/>
                </a:solidFill>
                <a:latin typeface="Arial" pitchFamily="34" charset="0"/>
              </a:defRPr>
            </a:lvl1pPr>
            <a:lvl2pPr marL="742950" indent="-285750" eaLnBrk="0" hangingPunct="0">
              <a:defRPr b="1">
                <a:solidFill>
                  <a:schemeClr val="tx1"/>
                </a:solidFill>
                <a:latin typeface="Arial" pitchFamily="34" charset="0"/>
              </a:defRPr>
            </a:lvl2pPr>
            <a:lvl3pPr marL="1143000" indent="-228600" eaLnBrk="0" hangingPunct="0">
              <a:defRPr b="1">
                <a:solidFill>
                  <a:schemeClr val="tx1"/>
                </a:solidFill>
                <a:latin typeface="Arial" pitchFamily="34" charset="0"/>
              </a:defRPr>
            </a:lvl3pPr>
            <a:lvl4pPr marL="1600200" indent="-228600" eaLnBrk="0" hangingPunct="0">
              <a:defRPr b="1">
                <a:solidFill>
                  <a:schemeClr val="tx1"/>
                </a:solidFill>
                <a:latin typeface="Arial" pitchFamily="34" charset="0"/>
              </a:defRPr>
            </a:lvl4pPr>
            <a:lvl5pPr marL="2057400" indent="-228600" eaLnBrk="0" hangingPunct="0">
              <a:defRPr b="1">
                <a:solidFill>
                  <a:schemeClr val="tx1"/>
                </a:solidFill>
                <a:latin typeface="Arial" pitchFamily="34" charset="0"/>
              </a:defRPr>
            </a:lvl5pPr>
            <a:lvl6pPr marL="2514600" indent="-228600" eaLnBrk="0" fontAlgn="base" hangingPunct="0">
              <a:spcBef>
                <a:spcPct val="0"/>
              </a:spcBef>
              <a:spcAft>
                <a:spcPct val="0"/>
              </a:spcAft>
              <a:defRPr b="1">
                <a:solidFill>
                  <a:schemeClr val="tx1"/>
                </a:solidFill>
                <a:latin typeface="Arial" pitchFamily="34" charset="0"/>
              </a:defRPr>
            </a:lvl6pPr>
            <a:lvl7pPr marL="2971800" indent="-228600" eaLnBrk="0" fontAlgn="base" hangingPunct="0">
              <a:spcBef>
                <a:spcPct val="0"/>
              </a:spcBef>
              <a:spcAft>
                <a:spcPct val="0"/>
              </a:spcAft>
              <a:defRPr b="1">
                <a:solidFill>
                  <a:schemeClr val="tx1"/>
                </a:solidFill>
                <a:latin typeface="Arial" pitchFamily="34" charset="0"/>
              </a:defRPr>
            </a:lvl7pPr>
            <a:lvl8pPr marL="3429000" indent="-228600" eaLnBrk="0" fontAlgn="base" hangingPunct="0">
              <a:spcBef>
                <a:spcPct val="0"/>
              </a:spcBef>
              <a:spcAft>
                <a:spcPct val="0"/>
              </a:spcAft>
              <a:defRPr b="1">
                <a:solidFill>
                  <a:schemeClr val="tx1"/>
                </a:solidFill>
                <a:latin typeface="Arial" pitchFamily="34" charset="0"/>
              </a:defRPr>
            </a:lvl8pPr>
            <a:lvl9pPr marL="3886200" indent="-228600" eaLnBrk="0" fontAlgn="base" hangingPunct="0">
              <a:spcBef>
                <a:spcPct val="0"/>
              </a:spcBef>
              <a:spcAft>
                <a:spcPct val="0"/>
              </a:spcAft>
              <a:defRPr b="1">
                <a:solidFill>
                  <a:schemeClr val="tx1"/>
                </a:solidFill>
                <a:latin typeface="Arial" pitchFamily="34" charset="0"/>
              </a:defRPr>
            </a:lvl9pPr>
          </a:lstStyle>
          <a:p>
            <a:pPr algn="ctr" eaLnBrk="1" hangingPunct="1">
              <a:defRPr/>
            </a:pPr>
            <a:r>
              <a:rPr lang="en-US" sz="2000" dirty="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cs typeface="Arial" pitchFamily="34" charset="0"/>
              </a:rPr>
              <a:t> </a:t>
            </a:r>
            <a:r>
              <a:rPr lang="en-US" sz="2000" dirty="0">
                <a:ln w="10541" cmpd="sng">
                  <a:solidFill>
                    <a:srgbClr val="7D7D7D">
                      <a:tint val="100000"/>
                      <a:shade val="100000"/>
                      <a:satMod val="110000"/>
                    </a:srgbClr>
                  </a:solidFill>
                  <a:prstDash val="solid"/>
                </a:ln>
                <a:solidFill>
                  <a:srgbClr val="000000"/>
                </a:solidFill>
                <a:cs typeface="Arial" pitchFamily="34" charset="0"/>
              </a:rPr>
              <a:t>VIỆT NAM TRƯỚC 1986 </a:t>
            </a:r>
          </a:p>
          <a:p>
            <a:pPr algn="ctr" eaLnBrk="1" hangingPunct="1">
              <a:defRPr/>
            </a:pPr>
            <a:r>
              <a:rPr lang="en-US" sz="2000" dirty="0">
                <a:ln w="10541" cmpd="sng">
                  <a:solidFill>
                    <a:srgbClr val="7D7D7D">
                      <a:tint val="100000"/>
                      <a:shade val="100000"/>
                      <a:satMod val="110000"/>
                    </a:srgbClr>
                  </a:solidFill>
                  <a:prstDash val="solid"/>
                </a:ln>
                <a:solidFill>
                  <a:srgbClr val="000000"/>
                </a:solidFill>
                <a:cs typeface="Arial" pitchFamily="34" charset="0"/>
              </a:rPr>
              <a:t>KHI QHSX VƯỢT QUÁ XA  SO VỚI LLSX </a:t>
            </a:r>
          </a:p>
        </p:txBody>
      </p:sp>
      <p:pic>
        <p:nvPicPr>
          <p:cNvPr id="3" name="Picture 2" descr="29mkksq6kp7i2jwn9kv.jpg">
            <a:extLst>
              <a:ext uri="{FF2B5EF4-FFF2-40B4-BE49-F238E27FC236}">
                <a16:creationId xmlns:a16="http://schemas.microsoft.com/office/drawing/2014/main" id="{5C2DE873-0518-A574-82F0-E3B6B60C47AA}"/>
              </a:ext>
            </a:extLst>
          </p:cNvPr>
          <p:cNvPicPr>
            <a:picLocks noChangeAspect="1"/>
          </p:cNvPicPr>
          <p:nvPr/>
        </p:nvPicPr>
        <p:blipFill>
          <a:blip r:embed="rId2" cstate="print"/>
          <a:stretch>
            <a:fillRect/>
          </a:stretch>
        </p:blipFill>
        <p:spPr>
          <a:xfrm>
            <a:off x="6781800" y="3962400"/>
            <a:ext cx="3657600" cy="2667000"/>
          </a:xfrm>
          <a:prstGeom prst="rect">
            <a:avLst/>
          </a:prstGeom>
          <a:ln>
            <a:noFill/>
          </a:ln>
          <a:effectLst>
            <a:softEdge rad="112500"/>
          </a:effectLst>
        </p:spPr>
      </p:pic>
      <p:pic>
        <p:nvPicPr>
          <p:cNvPr id="28676" name="Picture 3" descr="m7cuns1o74dm2oqyim.jpg">
            <a:extLst>
              <a:ext uri="{FF2B5EF4-FFF2-40B4-BE49-F238E27FC236}">
                <a16:creationId xmlns:a16="http://schemas.microsoft.com/office/drawing/2014/main" id="{A8386346-8B34-F290-6480-7D051FE1F367}"/>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752600" y="1524000"/>
            <a:ext cx="4876800" cy="502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677" name="Picture 5" descr="h7gjx1hou4l7hc06otxc.jpg">
            <a:extLst>
              <a:ext uri="{FF2B5EF4-FFF2-40B4-BE49-F238E27FC236}">
                <a16:creationId xmlns:a16="http://schemas.microsoft.com/office/drawing/2014/main" id="{756F44D9-2C5D-4E61-2BB3-DFE7901F0F61}"/>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6705600" y="1295400"/>
            <a:ext cx="3733800" cy="2590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630" name="Slide Number Placeholder 1">
            <a:extLst>
              <a:ext uri="{FF2B5EF4-FFF2-40B4-BE49-F238E27FC236}">
                <a16:creationId xmlns:a16="http://schemas.microsoft.com/office/drawing/2014/main" id="{33A99B2A-8D0D-C5B5-8037-DAFF1FF1379C}"/>
              </a:ext>
            </a:extLst>
          </p:cNvPr>
          <p:cNvSpPr>
            <a:spLocks noGrp="1"/>
          </p:cNvSpPr>
          <p:nvPr>
            <p:ph type="sldNum" sz="quarter" idx="11"/>
          </p:nvPr>
        </p:nvSpPr>
        <p:spPr bwMode="auto">
          <a:xfrm>
            <a:off x="3657600" y="6537325"/>
            <a:ext cx="2133600" cy="320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defPPr>
              <a:defRPr lang="en-US"/>
            </a:defPPr>
            <a:lvl1pPr algn="r" rtl="0" eaLnBrk="1" fontAlgn="base" hangingPunct="1">
              <a:spcBef>
                <a:spcPct val="0"/>
              </a:spcBef>
              <a:spcAft>
                <a:spcPct val="0"/>
              </a:spcAft>
              <a:defRPr sz="1400" kern="1200" smtClean="0">
                <a:solidFill>
                  <a:schemeClr val="tx1"/>
                </a:solidFill>
                <a:latin typeface="Arial" panose="020B0604020202020204" pitchFamily="34" charset="0"/>
                <a:ea typeface="+mn-ea"/>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5pPr>
            <a:lvl6pPr marL="2286000" algn="l" defTabSz="914400" rtl="0" eaLnBrk="1" latinLnBrk="0" hangingPunct="1">
              <a:defRPr kern="1200">
                <a:solidFill>
                  <a:schemeClr val="tx1"/>
                </a:solidFill>
                <a:latin typeface="Arial" panose="020B0604020202020204" pitchFamily="34" charset="0"/>
                <a:ea typeface="+mn-ea"/>
                <a:cs typeface="+mn-cs"/>
              </a:defRPr>
            </a:lvl6pPr>
            <a:lvl7pPr marL="2743200" algn="l" defTabSz="914400" rtl="0" eaLnBrk="1" latinLnBrk="0" hangingPunct="1">
              <a:defRPr kern="1200">
                <a:solidFill>
                  <a:schemeClr val="tx1"/>
                </a:solidFill>
                <a:latin typeface="Arial" panose="020B0604020202020204" pitchFamily="34" charset="0"/>
                <a:ea typeface="+mn-ea"/>
                <a:cs typeface="+mn-cs"/>
              </a:defRPr>
            </a:lvl7pPr>
            <a:lvl8pPr marL="3200400" algn="l" defTabSz="914400" rtl="0" eaLnBrk="1" latinLnBrk="0" hangingPunct="1">
              <a:defRPr kern="1200">
                <a:solidFill>
                  <a:schemeClr val="tx1"/>
                </a:solidFill>
                <a:latin typeface="Arial" panose="020B0604020202020204" pitchFamily="34" charset="0"/>
                <a:ea typeface="+mn-ea"/>
                <a:cs typeface="+mn-cs"/>
              </a:defRPr>
            </a:lvl8pPr>
            <a:lvl9pPr marL="3657600" algn="l" defTabSz="914400" rtl="0" eaLnBrk="1" latinLnBrk="0" hangingPunct="1">
              <a:defRPr kern="1200">
                <a:solidFill>
                  <a:schemeClr val="tx1"/>
                </a:solidFill>
                <a:latin typeface="Arial" panose="020B0604020202020204" pitchFamily="34" charset="0"/>
                <a:ea typeface="+mn-ea"/>
                <a:cs typeface="+mn-cs"/>
              </a:defRPr>
            </a:lvl9pPr>
          </a:lstStyle>
          <a:p>
            <a:pPr>
              <a:spcBef>
                <a:spcPct val="0"/>
              </a:spcBef>
              <a:buClrTx/>
              <a:buFontTx/>
              <a:buNone/>
              <a:defRPr/>
            </a:pPr>
            <a:fld id="{4E1BE8A9-9E97-4AC3-A4DE-CA8094F898F2}" type="slidenum">
              <a:rPr lang="en-US" altLang="en-US" smtClean="0"/>
              <a:pPr>
                <a:spcBef>
                  <a:spcPct val="0"/>
                </a:spcBef>
                <a:buClrTx/>
                <a:buFontTx/>
                <a:buNone/>
                <a:defRPr/>
              </a:pPr>
              <a:t>17</a:t>
            </a:fld>
            <a:endParaRPr lang="en-US" altLang="en-US" sz="1400"/>
          </a:p>
        </p:txBody>
      </p:sp>
    </p:spTree>
    <p:extLst>
      <p:ext uri="{BB962C8B-B14F-4D97-AF65-F5344CB8AC3E}">
        <p14:creationId xmlns:p14="http://schemas.microsoft.com/office/powerpoint/2010/main" val="1256383423"/>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2" presetClass="entr" presetSubtype="0" fill="hold" nodeType="clickEffect">
                                  <p:stCondLst>
                                    <p:cond delay="0"/>
                                  </p:stCondLst>
                                  <p:childTnLst>
                                    <p:set>
                                      <p:cBhvr>
                                        <p:cTn id="6" dur="1" fill="hold">
                                          <p:stCondLst>
                                            <p:cond delay="0"/>
                                          </p:stCondLst>
                                        </p:cTn>
                                        <p:tgtEl>
                                          <p:spTgt spid="67586"/>
                                        </p:tgtEl>
                                        <p:attrNameLst>
                                          <p:attrName>style.visibility</p:attrName>
                                        </p:attrNameLst>
                                      </p:cBhvr>
                                      <p:to>
                                        <p:strVal val="visible"/>
                                      </p:to>
                                    </p:set>
                                    <p:animEffect transition="in" filter="fade">
                                      <p:cBhvr>
                                        <p:cTn id="7" dur="1000"/>
                                        <p:tgtEl>
                                          <p:spTgt spid="67586"/>
                                        </p:tgtEl>
                                      </p:cBhvr>
                                    </p:animEffect>
                                    <p:anim calcmode="lin" valueType="num">
                                      <p:cBhvr>
                                        <p:cTn id="8" dur="1000" fill="hold"/>
                                        <p:tgtEl>
                                          <p:spTgt spid="67586"/>
                                        </p:tgtEl>
                                        <p:attrNameLst>
                                          <p:attrName>ppt_x</p:attrName>
                                        </p:attrNameLst>
                                      </p:cBhvr>
                                      <p:tavLst>
                                        <p:tav tm="0">
                                          <p:val>
                                            <p:strVal val="#ppt_x"/>
                                          </p:val>
                                        </p:tav>
                                        <p:tav tm="100000">
                                          <p:val>
                                            <p:strVal val="#ppt_x"/>
                                          </p:val>
                                        </p:tav>
                                      </p:tavLst>
                                    </p:anim>
                                    <p:anim calcmode="lin" valueType="num">
                                      <p:cBhvr>
                                        <p:cTn id="9" dur="1000" fill="hold"/>
                                        <p:tgtEl>
                                          <p:spTgt spid="67586"/>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nodeType="withGroup">
                            <p:stCondLst>
                              <p:cond delay="0"/>
                            </p:stCondLst>
                            <p:childTnLst>
                              <p:par>
                                <p:cTn id="12" presetID="42" presetClass="entr" presetSubtype="0" fill="hold" nodeType="clickEffect">
                                  <p:stCondLst>
                                    <p:cond delay="0"/>
                                  </p:stCondLst>
                                  <p:childTnLst>
                                    <p:set>
                                      <p:cBhvr>
                                        <p:cTn id="13" dur="1" fill="hold">
                                          <p:stCondLst>
                                            <p:cond delay="0"/>
                                          </p:stCondLst>
                                        </p:cTn>
                                        <p:tgtEl>
                                          <p:spTgt spid="28676"/>
                                        </p:tgtEl>
                                        <p:attrNameLst>
                                          <p:attrName>style.visibility</p:attrName>
                                        </p:attrNameLst>
                                      </p:cBhvr>
                                      <p:to>
                                        <p:strVal val="visible"/>
                                      </p:to>
                                    </p:set>
                                    <p:animEffect transition="in" filter="fade">
                                      <p:cBhvr>
                                        <p:cTn id="14" dur="1000"/>
                                        <p:tgtEl>
                                          <p:spTgt spid="28676"/>
                                        </p:tgtEl>
                                      </p:cBhvr>
                                    </p:animEffect>
                                    <p:anim calcmode="lin" valueType="num">
                                      <p:cBhvr>
                                        <p:cTn id="15" dur="1000" fill="hold"/>
                                        <p:tgtEl>
                                          <p:spTgt spid="28676"/>
                                        </p:tgtEl>
                                        <p:attrNameLst>
                                          <p:attrName>ppt_x</p:attrName>
                                        </p:attrNameLst>
                                      </p:cBhvr>
                                      <p:tavLst>
                                        <p:tav tm="0">
                                          <p:val>
                                            <p:strVal val="#ppt_x"/>
                                          </p:val>
                                        </p:tav>
                                        <p:tav tm="100000">
                                          <p:val>
                                            <p:strVal val="#ppt_x"/>
                                          </p:val>
                                        </p:tav>
                                      </p:tavLst>
                                    </p:anim>
                                    <p:anim calcmode="lin" valueType="num">
                                      <p:cBhvr>
                                        <p:cTn id="16" dur="1000" fill="hold"/>
                                        <p:tgtEl>
                                          <p:spTgt spid="28676"/>
                                        </p:tgtEl>
                                        <p:attrNameLst>
                                          <p:attrName>ppt_y</p:attrName>
                                        </p:attrNameLst>
                                      </p:cBhvr>
                                      <p:tavLst>
                                        <p:tav tm="0">
                                          <p:val>
                                            <p:strVal val="#ppt_y+.1"/>
                                          </p:val>
                                        </p:tav>
                                        <p:tav tm="100000">
                                          <p:val>
                                            <p:strVal val="#ppt_y"/>
                                          </p:val>
                                        </p:tav>
                                      </p:tavLst>
                                    </p:anim>
                                  </p:childTnLst>
                                </p:cTn>
                              </p:par>
                            </p:childTnLst>
                          </p:cTn>
                        </p:par>
                      </p:childTnLst>
                    </p:cTn>
                  </p:par>
                  <p:par>
                    <p:cTn id="17" fill="hold" nodeType="clickPar">
                      <p:stCondLst>
                        <p:cond delay="indefinite"/>
                      </p:stCondLst>
                      <p:childTnLst>
                        <p:par>
                          <p:cTn id="18" fill="hold" nodeType="withGroup">
                            <p:stCondLst>
                              <p:cond delay="0"/>
                            </p:stCondLst>
                            <p:childTnLst>
                              <p:par>
                                <p:cTn id="19" presetID="42" presetClass="entr" presetSubtype="0" fill="hold" nodeType="clickEffect">
                                  <p:stCondLst>
                                    <p:cond delay="0"/>
                                  </p:stCondLst>
                                  <p:childTnLst>
                                    <p:set>
                                      <p:cBhvr>
                                        <p:cTn id="20" dur="1" fill="hold">
                                          <p:stCondLst>
                                            <p:cond delay="0"/>
                                          </p:stCondLst>
                                        </p:cTn>
                                        <p:tgtEl>
                                          <p:spTgt spid="28677"/>
                                        </p:tgtEl>
                                        <p:attrNameLst>
                                          <p:attrName>style.visibility</p:attrName>
                                        </p:attrNameLst>
                                      </p:cBhvr>
                                      <p:to>
                                        <p:strVal val="visible"/>
                                      </p:to>
                                    </p:set>
                                    <p:animEffect transition="in" filter="fade">
                                      <p:cBhvr>
                                        <p:cTn id="21" dur="1000"/>
                                        <p:tgtEl>
                                          <p:spTgt spid="28677"/>
                                        </p:tgtEl>
                                      </p:cBhvr>
                                    </p:animEffect>
                                    <p:anim calcmode="lin" valueType="num">
                                      <p:cBhvr>
                                        <p:cTn id="22" dur="1000" fill="hold"/>
                                        <p:tgtEl>
                                          <p:spTgt spid="28677"/>
                                        </p:tgtEl>
                                        <p:attrNameLst>
                                          <p:attrName>ppt_x</p:attrName>
                                        </p:attrNameLst>
                                      </p:cBhvr>
                                      <p:tavLst>
                                        <p:tav tm="0">
                                          <p:val>
                                            <p:strVal val="#ppt_x"/>
                                          </p:val>
                                        </p:tav>
                                        <p:tav tm="100000">
                                          <p:val>
                                            <p:strVal val="#ppt_x"/>
                                          </p:val>
                                        </p:tav>
                                      </p:tavLst>
                                    </p:anim>
                                    <p:anim calcmode="lin" valueType="num">
                                      <p:cBhvr>
                                        <p:cTn id="23" dur="1000" fill="hold"/>
                                        <p:tgtEl>
                                          <p:spTgt spid="28677"/>
                                        </p:tgtEl>
                                        <p:attrNameLst>
                                          <p:attrName>ppt_y</p:attrName>
                                        </p:attrNameLst>
                                      </p:cBhvr>
                                      <p:tavLst>
                                        <p:tav tm="0">
                                          <p:val>
                                            <p:strVal val="#ppt_y+.1"/>
                                          </p:val>
                                        </p:tav>
                                        <p:tav tm="100000">
                                          <p:val>
                                            <p:strVal val="#ppt_y"/>
                                          </p:val>
                                        </p:tav>
                                      </p:tavLst>
                                    </p:anim>
                                  </p:childTnLst>
                                </p:cTn>
                              </p:par>
                            </p:childTnLst>
                          </p:cTn>
                        </p:par>
                      </p:childTnLst>
                    </p:cTn>
                  </p:par>
                  <p:par>
                    <p:cTn id="24" fill="hold" nodeType="clickPar">
                      <p:stCondLst>
                        <p:cond delay="indefinite"/>
                      </p:stCondLst>
                      <p:childTnLst>
                        <p:par>
                          <p:cTn id="25" fill="hold" nodeType="withGroup">
                            <p:stCondLst>
                              <p:cond delay="0"/>
                            </p:stCondLst>
                            <p:childTnLst>
                              <p:par>
                                <p:cTn id="26" presetID="42" presetClass="entr" presetSubtype="0" fill="hold" nodeType="clickEffect">
                                  <p:stCondLst>
                                    <p:cond delay="0"/>
                                  </p:stCondLst>
                                  <p:childTnLst>
                                    <p:set>
                                      <p:cBhvr>
                                        <p:cTn id="27" dur="1" fill="hold">
                                          <p:stCondLst>
                                            <p:cond delay="0"/>
                                          </p:stCondLst>
                                        </p:cTn>
                                        <p:tgtEl>
                                          <p:spTgt spid="3"/>
                                        </p:tgtEl>
                                        <p:attrNameLst>
                                          <p:attrName>style.visibility</p:attrName>
                                        </p:attrNameLst>
                                      </p:cBhvr>
                                      <p:to>
                                        <p:strVal val="visible"/>
                                      </p:to>
                                    </p:set>
                                    <p:animEffect transition="in" filter="fade">
                                      <p:cBhvr>
                                        <p:cTn id="28" dur="1000"/>
                                        <p:tgtEl>
                                          <p:spTgt spid="3"/>
                                        </p:tgtEl>
                                      </p:cBhvr>
                                    </p:animEffect>
                                    <p:anim calcmode="lin" valueType="num">
                                      <p:cBhvr>
                                        <p:cTn id="29" dur="1000" fill="hold"/>
                                        <p:tgtEl>
                                          <p:spTgt spid="3"/>
                                        </p:tgtEl>
                                        <p:attrNameLst>
                                          <p:attrName>ppt_x</p:attrName>
                                        </p:attrNameLst>
                                      </p:cBhvr>
                                      <p:tavLst>
                                        <p:tav tm="0">
                                          <p:val>
                                            <p:strVal val="#ppt_x"/>
                                          </p:val>
                                        </p:tav>
                                        <p:tav tm="100000">
                                          <p:val>
                                            <p:strVal val="#ppt_x"/>
                                          </p:val>
                                        </p:tav>
                                      </p:tavLst>
                                    </p:anim>
                                    <p:anim calcmode="lin" valueType="num">
                                      <p:cBhvr>
                                        <p:cTn id="30"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Title 1"/>
          <p:cNvSpPr>
            <a:spLocks noGrp="1"/>
          </p:cNvSpPr>
          <p:nvPr>
            <p:ph type="title"/>
          </p:nvPr>
        </p:nvSpPr>
        <p:spPr>
          <a:xfrm>
            <a:off x="2196790" y="344556"/>
            <a:ext cx="7941123" cy="503583"/>
          </a:xfrm>
        </p:spPr>
        <p:txBody>
          <a:bodyPr vert="horz" wrap="square" lIns="121920" tIns="60960" rIns="121920" bIns="60960" anchor="ctr">
            <a:normAutofit/>
          </a:bodyPr>
          <a:lstStyle/>
          <a:p>
            <a:r>
              <a:rPr lang="pt-BR" altLang="en-US" sz="2400" i="1" dirty="0">
                <a:solidFill>
                  <a:srgbClr val="0000FF"/>
                </a:solidFill>
                <a:latin typeface="Arial" panose="020B0604020202020204" pitchFamily="34" charset="0"/>
                <a:cs typeface="Arial" panose="020B0604020202020204" pitchFamily="34" charset="0"/>
              </a:rPr>
              <a:t>-</a:t>
            </a:r>
            <a:r>
              <a:rPr lang="pt-BR" altLang="en-US" sz="2400" i="1" dirty="0">
                <a:latin typeface="Arial" panose="020B0604020202020204" pitchFamily="34" charset="0"/>
                <a:cs typeface="Arial" panose="020B0604020202020204" pitchFamily="34" charset="0"/>
              </a:rPr>
              <a:t> </a:t>
            </a:r>
            <a:r>
              <a:rPr lang="pt-BR" altLang="en-US" sz="2400" b="1" i="1" dirty="0">
                <a:solidFill>
                  <a:srgbClr val="0000FF"/>
                </a:solidFill>
                <a:latin typeface="Arial" panose="020B0604020202020204" pitchFamily="34" charset="0"/>
                <a:cs typeface="Arial" panose="020B0604020202020204" pitchFamily="34" charset="0"/>
              </a:rPr>
              <a:t>Ý nghĩa của vấn đề</a:t>
            </a:r>
            <a:endParaRPr lang="en-US" altLang="en-US" sz="2400" b="1" dirty="0">
              <a:solidFill>
                <a:srgbClr val="0000FF"/>
              </a:solidFill>
              <a:latin typeface="Arial" panose="020B0604020202020204" pitchFamily="34" charset="0"/>
              <a:cs typeface="Arial" panose="020B0604020202020204" pitchFamily="34" charset="0"/>
            </a:endParaRPr>
          </a:p>
        </p:txBody>
      </p:sp>
      <p:sp>
        <p:nvSpPr>
          <p:cNvPr id="112643" name="Content Placeholder 2"/>
          <p:cNvSpPr>
            <a:spLocks noGrp="1"/>
          </p:cNvSpPr>
          <p:nvPr>
            <p:ph idx="1"/>
          </p:nvPr>
        </p:nvSpPr>
        <p:spPr>
          <a:xfrm>
            <a:off x="1987826" y="848139"/>
            <a:ext cx="9412113" cy="4916557"/>
          </a:xfrm>
        </p:spPr>
        <p:txBody>
          <a:bodyPr vert="horz" wrap="square" lIns="121920" tIns="60960" rIns="121920" bIns="60960" anchor="t"/>
          <a:lstStyle/>
          <a:p>
            <a:pPr algn="just">
              <a:lnSpc>
                <a:spcPct val="150000"/>
              </a:lnSpc>
              <a:buNone/>
            </a:pPr>
            <a:r>
              <a:rPr lang="pt-BR" altLang="en-US" sz="2400" dirty="0">
                <a:latin typeface="Arial" panose="020B0604020202020204" pitchFamily="34" charset="0"/>
                <a:cs typeface="Arial" panose="020B0604020202020204" pitchFamily="34" charset="0"/>
              </a:rPr>
              <a:t>+ LLSX ở trình độ nào QHSX tất yếu phải phù hợp với trình độ đó</a:t>
            </a:r>
          </a:p>
          <a:p>
            <a:pPr algn="just">
              <a:lnSpc>
                <a:spcPct val="150000"/>
              </a:lnSpc>
              <a:buNone/>
            </a:pPr>
            <a:r>
              <a:rPr lang="pt-BR" altLang="en-US" sz="2400" dirty="0">
                <a:latin typeface="Arial" panose="020B0604020202020204" pitchFamily="34" charset="0"/>
                <a:cs typeface="Arial" panose="020B0604020202020204" pitchFamily="34" charset="0"/>
              </a:rPr>
              <a:t>+ Muốn phát triển kinh tế trước hết phải phát triển lực lượng sx</a:t>
            </a:r>
          </a:p>
          <a:p>
            <a:pPr algn="just">
              <a:lnSpc>
                <a:spcPct val="150000"/>
              </a:lnSpc>
              <a:buNone/>
            </a:pPr>
            <a:r>
              <a:rPr lang="pt-BR" altLang="en-US" sz="2400" dirty="0">
                <a:latin typeface="Arial" panose="020B0604020202020204" pitchFamily="34" charset="0"/>
                <a:cs typeface="Arial" panose="020B0604020202020204" pitchFamily="34" charset="0"/>
              </a:rPr>
              <a:t> + Muốn thay đổi QHSX (sở hữu, tổ chức, quản lý và phân phối sản phẩm) phải xuất phát từ trình độ của LLSX.</a:t>
            </a:r>
          </a:p>
          <a:p>
            <a:pPr algn="just">
              <a:lnSpc>
                <a:spcPct val="150000"/>
              </a:lnSpc>
              <a:buNone/>
            </a:pPr>
            <a:r>
              <a:rPr lang="pt-BR" altLang="en-US" sz="2400" dirty="0">
                <a:latin typeface="Arial" panose="020B0604020202020204" pitchFamily="34" charset="0"/>
                <a:cs typeface="Arial" panose="020B0604020202020204" pitchFamily="34" charset="0"/>
              </a:rPr>
              <a:t>+</a:t>
            </a:r>
            <a:r>
              <a:rPr lang="en-US" altLang="en-US" sz="2400" dirty="0">
                <a:latin typeface="Arial" panose="020B0604020202020204" pitchFamily="34" charset="0"/>
                <a:cs typeface="Arial" panose="020B0604020202020204" pitchFamily="34" charset="0"/>
              </a:rPr>
              <a:t> K</a:t>
            </a:r>
            <a:r>
              <a:rPr lang="vi-VN" altLang="en-US" sz="2400" dirty="0">
                <a:latin typeface="Arial" panose="020B0604020202020204" pitchFamily="34" charset="0"/>
                <a:cs typeface="Arial" panose="020B0604020202020204" pitchFamily="34" charset="0"/>
              </a:rPr>
              <a:t>hi nghiên cứu mọi hiện tượng xã hội phải đi tìm nguồn gốc phát sinh từ phương thức sản xuất, từ tất yếu kinh tế</a:t>
            </a:r>
            <a:endParaRPr lang="en-US" altLang="en-US" sz="2400" dirty="0">
              <a:latin typeface="Arial" panose="020B0604020202020204" pitchFamily="34" charset="0"/>
              <a:cs typeface="Arial" panose="020B0604020202020204" pitchFamily="34" charset="0"/>
            </a:endParaRPr>
          </a:p>
          <a:p>
            <a:pPr algn="just">
              <a:lnSpc>
                <a:spcPct val="150000"/>
              </a:lnSpc>
              <a:buNone/>
            </a:pPr>
            <a:r>
              <a:rPr lang="pt-BR" altLang="en-US" sz="2400" dirty="0">
                <a:latin typeface="Arial" panose="020B0604020202020204" pitchFamily="34" charset="0"/>
                <a:cs typeface="Arial" panose="020B0604020202020204" pitchFamily="34" charset="0"/>
              </a:rPr>
              <a:t> + Là quy luật phổ biến cơ bản của hình thái KTXH, nó quy định sự vận động phát triển của lịch sử nhân loại</a:t>
            </a:r>
          </a:p>
          <a:p>
            <a:pPr algn="just">
              <a:lnSpc>
                <a:spcPct val="150000"/>
              </a:lnSpc>
              <a:buNone/>
            </a:pPr>
            <a:endParaRPr lang="en-US" altLang="en-US" sz="2400" dirty="0">
              <a:latin typeface="Arial" panose="020B0604020202020204" pitchFamily="34" charset="0"/>
              <a:cs typeface="Arial" panose="020B0604020202020204" pitchFamily="34" charset="0"/>
            </a:endParaRPr>
          </a:p>
          <a:p>
            <a:pPr algn="just">
              <a:lnSpc>
                <a:spcPct val="150000"/>
              </a:lnSpc>
              <a:buNone/>
            </a:pPr>
            <a:endParaRPr lang="en-US" altLang="en-US" sz="2400" dirty="0">
              <a:latin typeface="Arial" panose="020B0604020202020204" pitchFamily="34" charset="0"/>
              <a:ea typeface="Times New Roman" panose="02020603050405020304" pitchFamily="18" charset="0"/>
              <a:cs typeface="Arial" panose="020B0604020202020204" pitchFamily="34" charset="0"/>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12642"/>
                                        </p:tgtEl>
                                        <p:attrNameLst>
                                          <p:attrName>style.visibility</p:attrName>
                                        </p:attrNameLst>
                                      </p:cBhvr>
                                      <p:to>
                                        <p:strVal val="visible"/>
                                      </p:to>
                                    </p:set>
                                    <p:animEffect transition="in" filter="fade">
                                      <p:cBhvr>
                                        <p:cTn id="7" dur="1000"/>
                                        <p:tgtEl>
                                          <p:spTgt spid="112642"/>
                                        </p:tgtEl>
                                      </p:cBhvr>
                                    </p:animEffect>
                                    <p:anim calcmode="lin" valueType="num">
                                      <p:cBhvr>
                                        <p:cTn id="8" dur="1000" fill="hold"/>
                                        <p:tgtEl>
                                          <p:spTgt spid="112642"/>
                                        </p:tgtEl>
                                        <p:attrNameLst>
                                          <p:attrName>ppt_x</p:attrName>
                                        </p:attrNameLst>
                                      </p:cBhvr>
                                      <p:tavLst>
                                        <p:tav tm="0">
                                          <p:val>
                                            <p:strVal val="#ppt_x"/>
                                          </p:val>
                                        </p:tav>
                                        <p:tav tm="100000">
                                          <p:val>
                                            <p:strVal val="#ppt_x"/>
                                          </p:val>
                                        </p:tav>
                                      </p:tavLst>
                                    </p:anim>
                                    <p:anim calcmode="lin" valueType="num">
                                      <p:cBhvr>
                                        <p:cTn id="9" dur="1000" fill="hold"/>
                                        <p:tgtEl>
                                          <p:spTgt spid="11264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112643">
                                            <p:txEl>
                                              <p:pRg st="0" end="0"/>
                                            </p:txEl>
                                          </p:spTgt>
                                        </p:tgtEl>
                                        <p:attrNameLst>
                                          <p:attrName>style.visibility</p:attrName>
                                        </p:attrNameLst>
                                      </p:cBhvr>
                                      <p:to>
                                        <p:strVal val="visible"/>
                                      </p:to>
                                    </p:set>
                                    <p:animEffect transition="in" filter="fade">
                                      <p:cBhvr>
                                        <p:cTn id="13" dur="1000"/>
                                        <p:tgtEl>
                                          <p:spTgt spid="112643">
                                            <p:txEl>
                                              <p:pRg st="0" end="0"/>
                                            </p:txEl>
                                          </p:spTgt>
                                        </p:tgtEl>
                                      </p:cBhvr>
                                    </p:animEffect>
                                    <p:anim calcmode="lin" valueType="num">
                                      <p:cBhvr>
                                        <p:cTn id="14" dur="1000" fill="hold"/>
                                        <p:tgtEl>
                                          <p:spTgt spid="112643">
                                            <p:txEl>
                                              <p:pRg st="0" end="0"/>
                                            </p:txEl>
                                          </p:spTgt>
                                        </p:tgtEl>
                                        <p:attrNameLst>
                                          <p:attrName>ppt_x</p:attrName>
                                        </p:attrNameLst>
                                      </p:cBhvr>
                                      <p:tavLst>
                                        <p:tav tm="0">
                                          <p:val>
                                            <p:strVal val="#ppt_x"/>
                                          </p:val>
                                        </p:tav>
                                        <p:tav tm="100000">
                                          <p:val>
                                            <p:strVal val="#ppt_x"/>
                                          </p:val>
                                        </p:tav>
                                      </p:tavLst>
                                    </p:anim>
                                    <p:anim calcmode="lin" valueType="num">
                                      <p:cBhvr>
                                        <p:cTn id="15" dur="1000" fill="hold"/>
                                        <p:tgtEl>
                                          <p:spTgt spid="11264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42" presetClass="entr" presetSubtype="0" fill="hold" grpId="0" nodeType="clickEffect">
                                  <p:stCondLst>
                                    <p:cond delay="0"/>
                                  </p:stCondLst>
                                  <p:childTnLst>
                                    <p:set>
                                      <p:cBhvr>
                                        <p:cTn id="19" dur="1" fill="hold">
                                          <p:stCondLst>
                                            <p:cond delay="0"/>
                                          </p:stCondLst>
                                        </p:cTn>
                                        <p:tgtEl>
                                          <p:spTgt spid="112643">
                                            <p:txEl>
                                              <p:pRg st="1" end="1"/>
                                            </p:txEl>
                                          </p:spTgt>
                                        </p:tgtEl>
                                        <p:attrNameLst>
                                          <p:attrName>style.visibility</p:attrName>
                                        </p:attrNameLst>
                                      </p:cBhvr>
                                      <p:to>
                                        <p:strVal val="visible"/>
                                      </p:to>
                                    </p:set>
                                    <p:animEffect transition="in" filter="fade">
                                      <p:cBhvr>
                                        <p:cTn id="20" dur="1000"/>
                                        <p:tgtEl>
                                          <p:spTgt spid="112643">
                                            <p:txEl>
                                              <p:pRg st="1" end="1"/>
                                            </p:txEl>
                                          </p:spTgt>
                                        </p:tgtEl>
                                      </p:cBhvr>
                                    </p:animEffect>
                                    <p:anim calcmode="lin" valueType="num">
                                      <p:cBhvr>
                                        <p:cTn id="21" dur="1000" fill="hold"/>
                                        <p:tgtEl>
                                          <p:spTgt spid="112643">
                                            <p:txEl>
                                              <p:pRg st="1" end="1"/>
                                            </p:txEl>
                                          </p:spTgt>
                                        </p:tgtEl>
                                        <p:attrNameLst>
                                          <p:attrName>ppt_x</p:attrName>
                                        </p:attrNameLst>
                                      </p:cBhvr>
                                      <p:tavLst>
                                        <p:tav tm="0">
                                          <p:val>
                                            <p:strVal val="#ppt_x"/>
                                          </p:val>
                                        </p:tav>
                                        <p:tav tm="100000">
                                          <p:val>
                                            <p:strVal val="#ppt_x"/>
                                          </p:val>
                                        </p:tav>
                                      </p:tavLst>
                                    </p:anim>
                                    <p:anim calcmode="lin" valueType="num">
                                      <p:cBhvr>
                                        <p:cTn id="22" dur="1000" fill="hold"/>
                                        <p:tgtEl>
                                          <p:spTgt spid="112643">
                                            <p:txEl>
                                              <p:pRg st="1" end="1"/>
                                            </p:txEl>
                                          </p:spTgt>
                                        </p:tgtEl>
                                        <p:attrNameLst>
                                          <p:attrName>ppt_y</p:attrName>
                                        </p:attrNameLst>
                                      </p:cBhvr>
                                      <p:tavLst>
                                        <p:tav tm="0">
                                          <p:val>
                                            <p:strVal val="#ppt_y+.1"/>
                                          </p:val>
                                        </p:tav>
                                        <p:tav tm="100000">
                                          <p:val>
                                            <p:strVal val="#ppt_y"/>
                                          </p:val>
                                        </p:tav>
                                      </p:tavLst>
                                    </p:anim>
                                  </p:childTnLst>
                                </p:cTn>
                              </p:par>
                            </p:childTnLst>
                          </p:cTn>
                        </p:par>
                        <p:par>
                          <p:cTn id="23" fill="hold">
                            <p:stCondLst>
                              <p:cond delay="1000"/>
                            </p:stCondLst>
                            <p:childTnLst>
                              <p:par>
                                <p:cTn id="24" presetID="42" presetClass="entr" presetSubtype="0" fill="hold" grpId="0" nodeType="afterEffect">
                                  <p:stCondLst>
                                    <p:cond delay="0"/>
                                  </p:stCondLst>
                                  <p:childTnLst>
                                    <p:set>
                                      <p:cBhvr>
                                        <p:cTn id="25" dur="1" fill="hold">
                                          <p:stCondLst>
                                            <p:cond delay="0"/>
                                          </p:stCondLst>
                                        </p:cTn>
                                        <p:tgtEl>
                                          <p:spTgt spid="112643">
                                            <p:txEl>
                                              <p:pRg st="2" end="2"/>
                                            </p:txEl>
                                          </p:spTgt>
                                        </p:tgtEl>
                                        <p:attrNameLst>
                                          <p:attrName>style.visibility</p:attrName>
                                        </p:attrNameLst>
                                      </p:cBhvr>
                                      <p:to>
                                        <p:strVal val="visible"/>
                                      </p:to>
                                    </p:set>
                                    <p:animEffect transition="in" filter="fade">
                                      <p:cBhvr>
                                        <p:cTn id="26" dur="1000"/>
                                        <p:tgtEl>
                                          <p:spTgt spid="112643">
                                            <p:txEl>
                                              <p:pRg st="2" end="2"/>
                                            </p:txEl>
                                          </p:spTgt>
                                        </p:tgtEl>
                                      </p:cBhvr>
                                    </p:animEffect>
                                    <p:anim calcmode="lin" valueType="num">
                                      <p:cBhvr>
                                        <p:cTn id="27" dur="1000" fill="hold"/>
                                        <p:tgtEl>
                                          <p:spTgt spid="112643">
                                            <p:txEl>
                                              <p:pRg st="2" end="2"/>
                                            </p:txEl>
                                          </p:spTgt>
                                        </p:tgtEl>
                                        <p:attrNameLst>
                                          <p:attrName>ppt_x</p:attrName>
                                        </p:attrNameLst>
                                      </p:cBhvr>
                                      <p:tavLst>
                                        <p:tav tm="0">
                                          <p:val>
                                            <p:strVal val="#ppt_x"/>
                                          </p:val>
                                        </p:tav>
                                        <p:tav tm="100000">
                                          <p:val>
                                            <p:strVal val="#ppt_x"/>
                                          </p:val>
                                        </p:tav>
                                      </p:tavLst>
                                    </p:anim>
                                    <p:anim calcmode="lin" valueType="num">
                                      <p:cBhvr>
                                        <p:cTn id="28" dur="1000" fill="hold"/>
                                        <p:tgtEl>
                                          <p:spTgt spid="11264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grpId="0" nodeType="clickEffect">
                                  <p:stCondLst>
                                    <p:cond delay="0"/>
                                  </p:stCondLst>
                                  <p:childTnLst>
                                    <p:set>
                                      <p:cBhvr>
                                        <p:cTn id="32" dur="1" fill="hold">
                                          <p:stCondLst>
                                            <p:cond delay="0"/>
                                          </p:stCondLst>
                                        </p:cTn>
                                        <p:tgtEl>
                                          <p:spTgt spid="112643">
                                            <p:txEl>
                                              <p:pRg st="3" end="3"/>
                                            </p:txEl>
                                          </p:spTgt>
                                        </p:tgtEl>
                                        <p:attrNameLst>
                                          <p:attrName>style.visibility</p:attrName>
                                        </p:attrNameLst>
                                      </p:cBhvr>
                                      <p:to>
                                        <p:strVal val="visible"/>
                                      </p:to>
                                    </p:set>
                                    <p:animEffect transition="in" filter="fade">
                                      <p:cBhvr>
                                        <p:cTn id="33" dur="1000"/>
                                        <p:tgtEl>
                                          <p:spTgt spid="112643">
                                            <p:txEl>
                                              <p:pRg st="3" end="3"/>
                                            </p:txEl>
                                          </p:spTgt>
                                        </p:tgtEl>
                                      </p:cBhvr>
                                    </p:animEffect>
                                    <p:anim calcmode="lin" valueType="num">
                                      <p:cBhvr>
                                        <p:cTn id="34" dur="1000" fill="hold"/>
                                        <p:tgtEl>
                                          <p:spTgt spid="112643">
                                            <p:txEl>
                                              <p:pRg st="3" end="3"/>
                                            </p:txEl>
                                          </p:spTgt>
                                        </p:tgtEl>
                                        <p:attrNameLst>
                                          <p:attrName>ppt_x</p:attrName>
                                        </p:attrNameLst>
                                      </p:cBhvr>
                                      <p:tavLst>
                                        <p:tav tm="0">
                                          <p:val>
                                            <p:strVal val="#ppt_x"/>
                                          </p:val>
                                        </p:tav>
                                        <p:tav tm="100000">
                                          <p:val>
                                            <p:strVal val="#ppt_x"/>
                                          </p:val>
                                        </p:tav>
                                      </p:tavLst>
                                    </p:anim>
                                    <p:anim calcmode="lin" valueType="num">
                                      <p:cBhvr>
                                        <p:cTn id="35" dur="1000" fill="hold"/>
                                        <p:tgtEl>
                                          <p:spTgt spid="11264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42" presetClass="entr" presetSubtype="0" fill="hold" grpId="0" nodeType="clickEffect">
                                  <p:stCondLst>
                                    <p:cond delay="0"/>
                                  </p:stCondLst>
                                  <p:childTnLst>
                                    <p:set>
                                      <p:cBhvr>
                                        <p:cTn id="39" dur="1" fill="hold">
                                          <p:stCondLst>
                                            <p:cond delay="0"/>
                                          </p:stCondLst>
                                        </p:cTn>
                                        <p:tgtEl>
                                          <p:spTgt spid="112643">
                                            <p:txEl>
                                              <p:pRg st="4" end="4"/>
                                            </p:txEl>
                                          </p:spTgt>
                                        </p:tgtEl>
                                        <p:attrNameLst>
                                          <p:attrName>style.visibility</p:attrName>
                                        </p:attrNameLst>
                                      </p:cBhvr>
                                      <p:to>
                                        <p:strVal val="visible"/>
                                      </p:to>
                                    </p:set>
                                    <p:animEffect transition="in" filter="fade">
                                      <p:cBhvr>
                                        <p:cTn id="40" dur="1000"/>
                                        <p:tgtEl>
                                          <p:spTgt spid="112643">
                                            <p:txEl>
                                              <p:pRg st="4" end="4"/>
                                            </p:txEl>
                                          </p:spTgt>
                                        </p:tgtEl>
                                      </p:cBhvr>
                                    </p:animEffect>
                                    <p:anim calcmode="lin" valueType="num">
                                      <p:cBhvr>
                                        <p:cTn id="41" dur="1000" fill="hold"/>
                                        <p:tgtEl>
                                          <p:spTgt spid="112643">
                                            <p:txEl>
                                              <p:pRg st="4" end="4"/>
                                            </p:txEl>
                                          </p:spTgt>
                                        </p:tgtEl>
                                        <p:attrNameLst>
                                          <p:attrName>ppt_x</p:attrName>
                                        </p:attrNameLst>
                                      </p:cBhvr>
                                      <p:tavLst>
                                        <p:tav tm="0">
                                          <p:val>
                                            <p:strVal val="#ppt_x"/>
                                          </p:val>
                                        </p:tav>
                                        <p:tav tm="100000">
                                          <p:val>
                                            <p:strVal val="#ppt_x"/>
                                          </p:val>
                                        </p:tav>
                                      </p:tavLst>
                                    </p:anim>
                                    <p:anim calcmode="lin" valueType="num">
                                      <p:cBhvr>
                                        <p:cTn id="42" dur="1000" fill="hold"/>
                                        <p:tgtEl>
                                          <p:spTgt spid="112643">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42" grpId="0"/>
      <p:bldP spid="112643" grpId="0"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40">
            <a:extLst>
              <a:ext uri="{FF2B5EF4-FFF2-40B4-BE49-F238E27FC236}">
                <a16:creationId xmlns:a16="http://schemas.microsoft.com/office/drawing/2014/main" id="{D11596D2-4B17-499C-B00E-8D68F41EFA5A}"/>
              </a:ext>
            </a:extLst>
          </p:cNvPr>
          <p:cNvGrpSpPr>
            <a:grpSpLocks/>
          </p:cNvGrpSpPr>
          <p:nvPr/>
        </p:nvGrpSpPr>
        <p:grpSpPr bwMode="auto">
          <a:xfrm>
            <a:off x="4184651" y="1065865"/>
            <a:ext cx="6096000" cy="3789362"/>
            <a:chOff x="1776" y="1440"/>
            <a:chExt cx="3840" cy="2064"/>
          </a:xfrm>
        </p:grpSpPr>
        <p:pic>
          <p:nvPicPr>
            <p:cNvPr id="14344" name="Picture 13" descr="vinashin(cty nha nuoc)">
              <a:extLst>
                <a:ext uri="{FF2B5EF4-FFF2-40B4-BE49-F238E27FC236}">
                  <a16:creationId xmlns:a16="http://schemas.microsoft.com/office/drawing/2014/main" id="{BCB36713-8723-4809-9D80-2DE020BAC67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462" y="2509"/>
              <a:ext cx="1350" cy="988"/>
            </a:xfrm>
            <a:prstGeom prst="rect">
              <a:avLst/>
            </a:prstGeom>
            <a:noFill/>
            <a:ln w="57150">
              <a:solidFill>
                <a:schemeClr val="folHlink"/>
              </a:solidFill>
              <a:miter lim="800000"/>
              <a:headEnd/>
              <a:tailEnd/>
            </a:ln>
            <a:extLst>
              <a:ext uri="{909E8E84-426E-40DD-AFC4-6F175D3DCCD1}">
                <a14:hiddenFill xmlns:a14="http://schemas.microsoft.com/office/drawing/2010/main">
                  <a:solidFill>
                    <a:srgbClr val="FFFFFF"/>
                  </a:solidFill>
                </a14:hiddenFill>
              </a:ext>
            </a:extLst>
          </p:spPr>
        </p:pic>
        <p:pic>
          <p:nvPicPr>
            <p:cNvPr id="14345" name="Picture 14" descr="pic_VietcombankTowers">
              <a:extLst>
                <a:ext uri="{FF2B5EF4-FFF2-40B4-BE49-F238E27FC236}">
                  <a16:creationId xmlns:a16="http://schemas.microsoft.com/office/drawing/2014/main" id="{369BE2ED-A73F-4AF4-87DA-C5398C93AA1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874" y="2548"/>
              <a:ext cx="1509" cy="900"/>
            </a:xfrm>
            <a:prstGeom prst="rect">
              <a:avLst/>
            </a:prstGeom>
            <a:noFill/>
            <a:ln w="57150">
              <a:solidFill>
                <a:schemeClr val="folHlink"/>
              </a:solidFill>
              <a:miter lim="800000"/>
              <a:headEnd/>
              <a:tailEnd/>
            </a:ln>
            <a:extLst>
              <a:ext uri="{909E8E84-426E-40DD-AFC4-6F175D3DCCD1}">
                <a14:hiddenFill xmlns:a14="http://schemas.microsoft.com/office/drawing/2010/main">
                  <a:solidFill>
                    <a:srgbClr val="FFFFFF"/>
                  </a:solidFill>
                </a14:hiddenFill>
              </a:ext>
            </a:extLst>
          </p:spPr>
        </p:pic>
        <p:pic>
          <p:nvPicPr>
            <p:cNvPr id="14346" name="Picture 15" descr="ql5">
              <a:extLst>
                <a:ext uri="{FF2B5EF4-FFF2-40B4-BE49-F238E27FC236}">
                  <a16:creationId xmlns:a16="http://schemas.microsoft.com/office/drawing/2014/main" id="{DD86F0A4-908F-48D9-AC21-4342D0478591}"/>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874" y="1440"/>
              <a:ext cx="2938" cy="1020"/>
            </a:xfrm>
            <a:prstGeom prst="rect">
              <a:avLst/>
            </a:prstGeom>
            <a:noFill/>
            <a:ln w="57150">
              <a:solidFill>
                <a:schemeClr val="folHlink"/>
              </a:solidFill>
              <a:miter lim="800000"/>
              <a:headEnd/>
              <a:tailEnd/>
            </a:ln>
            <a:extLst>
              <a:ext uri="{909E8E84-426E-40DD-AFC4-6F175D3DCCD1}">
                <a14:hiddenFill xmlns:a14="http://schemas.microsoft.com/office/drawing/2010/main">
                  <a:solidFill>
                    <a:srgbClr val="FFFFFF"/>
                  </a:solidFill>
                </a14:hiddenFill>
              </a:ext>
            </a:extLst>
          </p:spPr>
        </p:pic>
        <p:sp>
          <p:nvSpPr>
            <p:cNvPr id="14347" name="WordArt 16">
              <a:extLst>
                <a:ext uri="{FF2B5EF4-FFF2-40B4-BE49-F238E27FC236}">
                  <a16:creationId xmlns:a16="http://schemas.microsoft.com/office/drawing/2014/main" id="{B3E3D280-D54D-4A65-A5CC-A5530F78D2D1}"/>
                </a:ext>
              </a:extLst>
            </p:cNvPr>
            <p:cNvSpPr>
              <a:spLocks noChangeArrowheads="1" noChangeShapeType="1" noTextEdit="1"/>
            </p:cNvSpPr>
            <p:nvPr/>
          </p:nvSpPr>
          <p:spPr bwMode="auto">
            <a:xfrm>
              <a:off x="3486" y="2284"/>
              <a:ext cx="782" cy="577"/>
            </a:xfrm>
            <a:prstGeom prst="rect">
              <a:avLst/>
            </a:prstGeom>
          </p:spPr>
          <p:txBody>
            <a:bodyPr wrap="none" fromWordArt="1">
              <a:prstTxWarp prst="textPlain">
                <a:avLst>
                  <a:gd name="adj" fmla="val 50000"/>
                </a:avLst>
              </a:prstTxWarp>
            </a:bodyPr>
            <a:lstStyle/>
            <a:p>
              <a:pPr algn="ctr" eaLnBrk="0" fontAlgn="base" hangingPunct="0">
                <a:spcBef>
                  <a:spcPct val="0"/>
                </a:spcBef>
                <a:spcAft>
                  <a:spcPct val="0"/>
                </a:spcAft>
              </a:pPr>
              <a:r>
                <a:rPr lang="vi-VN" sz="3600" kern="10" dirty="0">
                  <a:ln w="9525">
                    <a:solidFill>
                      <a:srgbClr val="000000"/>
                    </a:solidFill>
                    <a:round/>
                    <a:headEnd/>
                    <a:tailEnd/>
                  </a:ln>
                  <a:solidFill>
                    <a:srgbClr val="C00000"/>
                  </a:solidFill>
                  <a:latin typeface="Arial Đen"/>
                </a:rPr>
                <a:t>KINH TẾ </a:t>
              </a:r>
            </a:p>
            <a:p>
              <a:pPr algn="ctr" eaLnBrk="0" fontAlgn="base" hangingPunct="0">
                <a:spcBef>
                  <a:spcPct val="0"/>
                </a:spcBef>
                <a:spcAft>
                  <a:spcPct val="0"/>
                </a:spcAft>
              </a:pPr>
              <a:r>
                <a:rPr lang="vi-VN" sz="3600" kern="10" dirty="0">
                  <a:ln w="9525">
                    <a:solidFill>
                      <a:srgbClr val="000000"/>
                    </a:solidFill>
                    <a:round/>
                    <a:headEnd/>
                    <a:tailEnd/>
                  </a:ln>
                  <a:solidFill>
                    <a:srgbClr val="C00000"/>
                  </a:solidFill>
                  <a:latin typeface="Arial Đen"/>
                </a:rPr>
                <a:t>NHÀ NƯỚC</a:t>
              </a:r>
              <a:endParaRPr lang="en-US" sz="3600" kern="10" dirty="0">
                <a:ln w="9525">
                  <a:solidFill>
                    <a:srgbClr val="000000"/>
                  </a:solidFill>
                  <a:round/>
                  <a:headEnd/>
                  <a:tailEnd/>
                </a:ln>
                <a:solidFill>
                  <a:srgbClr val="C00000"/>
                </a:solidFill>
                <a:latin typeface="Arial Đen"/>
              </a:endParaRPr>
            </a:p>
          </p:txBody>
        </p:sp>
        <p:sp>
          <p:nvSpPr>
            <p:cNvPr id="14348" name="Text Box 17">
              <a:extLst>
                <a:ext uri="{FF2B5EF4-FFF2-40B4-BE49-F238E27FC236}">
                  <a16:creationId xmlns:a16="http://schemas.microsoft.com/office/drawing/2014/main" id="{0D0BE89C-D514-454F-A335-9C1F8BC8D279}"/>
                </a:ext>
              </a:extLst>
            </p:cNvPr>
            <p:cNvSpPr txBox="1">
              <a:spLocks noChangeArrowheads="1"/>
            </p:cNvSpPr>
            <p:nvPr/>
          </p:nvSpPr>
          <p:spPr bwMode="auto">
            <a:xfrm>
              <a:off x="1776" y="3273"/>
              <a:ext cx="1680" cy="1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a:spcBef>
                  <a:spcPct val="20000"/>
                </a:spcBef>
                <a:buClr>
                  <a:schemeClr val="hlink"/>
                </a:buClr>
                <a:buFont typeface="Wingdings" panose="05000000000000000000" pitchFamily="2" charset="2"/>
                <a:buChar char="v"/>
                <a:defRPr sz="3200">
                  <a:solidFill>
                    <a:schemeClr val="tx1"/>
                  </a:solidFill>
                  <a:latin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800">
                  <a:solidFill>
                    <a:schemeClr val="tx1"/>
                  </a:solidFill>
                  <a:latin typeface="Arial" panose="020B0604020202020204" pitchFamily="34" charset="0"/>
                </a:defRPr>
              </a:lvl2pPr>
              <a:lvl3pPr marL="1143000" indent="-228600">
                <a:spcBef>
                  <a:spcPct val="20000"/>
                </a:spcBef>
                <a:buClr>
                  <a:schemeClr val="tx1"/>
                </a:buClr>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fontAlgn="base">
                <a:spcBef>
                  <a:spcPct val="50000"/>
                </a:spcBef>
                <a:spcAft>
                  <a:spcPct val="0"/>
                </a:spcAft>
                <a:buClrTx/>
                <a:buNone/>
              </a:pPr>
              <a:r>
                <a:rPr lang="en-US" altLang="en-US" sz="1000">
                  <a:solidFill>
                    <a:srgbClr val="FF0000"/>
                  </a:solidFill>
                  <a:latin typeface=".VnArial Narrow" pitchFamily="34" charset="0"/>
                  <a:cs typeface="Arial" panose="020B0604020202020204" pitchFamily="34" charset="0"/>
                </a:rPr>
                <a:t>Ng©n hµng Vietcombank</a:t>
              </a:r>
            </a:p>
          </p:txBody>
        </p:sp>
        <p:grpSp>
          <p:nvGrpSpPr>
            <p:cNvPr id="14349" name="Group 18">
              <a:extLst>
                <a:ext uri="{FF2B5EF4-FFF2-40B4-BE49-F238E27FC236}">
                  <a16:creationId xmlns:a16="http://schemas.microsoft.com/office/drawing/2014/main" id="{E1282089-86D4-4CE6-873C-B76C65CC9D20}"/>
                </a:ext>
              </a:extLst>
            </p:cNvPr>
            <p:cNvGrpSpPr>
              <a:grpSpLocks/>
            </p:cNvGrpSpPr>
            <p:nvPr/>
          </p:nvGrpSpPr>
          <p:grpSpPr bwMode="auto">
            <a:xfrm>
              <a:off x="4792" y="1493"/>
              <a:ext cx="794" cy="2004"/>
              <a:chOff x="3923" y="981"/>
              <a:chExt cx="907" cy="2320"/>
            </a:xfrm>
          </p:grpSpPr>
          <p:pic>
            <p:nvPicPr>
              <p:cNvPr id="14362" name="Picture 19" descr="IMG_1312">
                <a:extLst>
                  <a:ext uri="{FF2B5EF4-FFF2-40B4-BE49-F238E27FC236}">
                    <a16:creationId xmlns:a16="http://schemas.microsoft.com/office/drawing/2014/main" id="{632B6083-3CFF-4E32-81C5-BB4A7D460B0E}"/>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923" y="981"/>
                <a:ext cx="892" cy="819"/>
              </a:xfrm>
              <a:prstGeom prst="rect">
                <a:avLst/>
              </a:prstGeom>
              <a:noFill/>
              <a:ln w="57150">
                <a:solidFill>
                  <a:schemeClr val="folHlink"/>
                </a:solidFill>
                <a:miter lim="800000"/>
                <a:headEnd/>
                <a:tailEnd/>
              </a:ln>
              <a:extLst>
                <a:ext uri="{909E8E84-426E-40DD-AFC4-6F175D3DCCD1}">
                  <a14:hiddenFill xmlns:a14="http://schemas.microsoft.com/office/drawing/2010/main">
                    <a:solidFill>
                      <a:srgbClr val="FFFFFF"/>
                    </a:solidFill>
                  </a14:hiddenFill>
                </a:ext>
              </a:extLst>
            </p:spPr>
          </p:pic>
          <p:pic>
            <p:nvPicPr>
              <p:cNvPr id="14363" name="Picture 20" descr="logose_1152290836">
                <a:extLst>
                  <a:ext uri="{FF2B5EF4-FFF2-40B4-BE49-F238E27FC236}">
                    <a16:creationId xmlns:a16="http://schemas.microsoft.com/office/drawing/2014/main" id="{B8E8CCCC-11C6-4C28-B07E-D7A6D2201895}"/>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923" y="1797"/>
                <a:ext cx="907" cy="680"/>
              </a:xfrm>
              <a:prstGeom prst="rect">
                <a:avLst/>
              </a:prstGeom>
              <a:noFill/>
              <a:ln w="57150">
                <a:solidFill>
                  <a:srgbClr val="99CC00"/>
                </a:solidFill>
                <a:miter lim="800000"/>
                <a:headEnd/>
                <a:tailEnd/>
              </a:ln>
              <a:extLst>
                <a:ext uri="{909E8E84-426E-40DD-AFC4-6F175D3DCCD1}">
                  <a14:hiddenFill xmlns:a14="http://schemas.microsoft.com/office/drawing/2010/main">
                    <a:solidFill>
                      <a:srgbClr val="FFFFFF"/>
                    </a:solidFill>
                  </a14:hiddenFill>
                </a:ext>
              </a:extLst>
            </p:spPr>
          </p:pic>
          <p:pic>
            <p:nvPicPr>
              <p:cNvPr id="14364" name="Picture 21" descr="IMG_1252">
                <a:extLst>
                  <a:ext uri="{FF2B5EF4-FFF2-40B4-BE49-F238E27FC236}">
                    <a16:creationId xmlns:a16="http://schemas.microsoft.com/office/drawing/2014/main" id="{B0157EC6-B3C8-46F0-829B-E1C8DC10FEFC}"/>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923" y="2523"/>
                <a:ext cx="907" cy="778"/>
              </a:xfrm>
              <a:prstGeom prst="rect">
                <a:avLst/>
              </a:prstGeom>
              <a:noFill/>
              <a:ln w="57150">
                <a:solidFill>
                  <a:schemeClr val="folHlink"/>
                </a:solidFill>
                <a:miter lim="800000"/>
                <a:headEnd/>
                <a:tailEnd/>
              </a:ln>
              <a:extLst>
                <a:ext uri="{909E8E84-426E-40DD-AFC4-6F175D3DCCD1}">
                  <a14:hiddenFill xmlns:a14="http://schemas.microsoft.com/office/drawing/2010/main">
                    <a:solidFill>
                      <a:srgbClr val="FFFFFF"/>
                    </a:solidFill>
                  </a14:hiddenFill>
                </a:ext>
              </a:extLst>
            </p:spPr>
          </p:pic>
          <p:sp>
            <p:nvSpPr>
              <p:cNvPr id="14365" name="WordArt 22">
                <a:extLst>
                  <a:ext uri="{FF2B5EF4-FFF2-40B4-BE49-F238E27FC236}">
                    <a16:creationId xmlns:a16="http://schemas.microsoft.com/office/drawing/2014/main" id="{30A4F26C-3367-4B80-B28E-784A4F4A26F4}"/>
                  </a:ext>
                </a:extLst>
              </p:cNvPr>
              <p:cNvSpPr>
                <a:spLocks noChangeArrowheads="1" noChangeShapeType="1" noTextEdit="1"/>
              </p:cNvSpPr>
              <p:nvPr/>
            </p:nvSpPr>
            <p:spPr bwMode="auto">
              <a:xfrm>
                <a:off x="4014" y="3113"/>
                <a:ext cx="738" cy="122"/>
              </a:xfrm>
              <a:prstGeom prst="rect">
                <a:avLst/>
              </a:prstGeom>
            </p:spPr>
            <p:txBody>
              <a:bodyPr wrap="none" fromWordArt="1">
                <a:prstTxWarp prst="textPlain">
                  <a:avLst>
                    <a:gd name="adj" fmla="val 50000"/>
                  </a:avLst>
                </a:prstTxWarp>
              </a:bodyPr>
              <a:lstStyle/>
              <a:p>
                <a:pPr algn="ctr" eaLnBrk="0" fontAlgn="base" hangingPunct="0">
                  <a:spcBef>
                    <a:spcPct val="0"/>
                  </a:spcBef>
                  <a:spcAft>
                    <a:spcPct val="0"/>
                  </a:spcAft>
                </a:pPr>
                <a:r>
                  <a:rPr lang="vi-VN" sz="3600" kern="10">
                    <a:ln w="9525">
                      <a:solidFill>
                        <a:srgbClr val="000000"/>
                      </a:solidFill>
                      <a:round/>
                      <a:headEnd/>
                      <a:tailEnd/>
                    </a:ln>
                    <a:solidFill>
                      <a:srgbClr val="FFFFFF"/>
                    </a:solidFill>
                    <a:latin typeface="Arial Đen"/>
                  </a:rPr>
                  <a:t>KINH TẾ TẬP THỂ</a:t>
                </a:r>
                <a:endParaRPr lang="en-US" sz="3600" kern="10">
                  <a:ln w="9525">
                    <a:solidFill>
                      <a:srgbClr val="000000"/>
                    </a:solidFill>
                    <a:round/>
                    <a:headEnd/>
                    <a:tailEnd/>
                  </a:ln>
                  <a:solidFill>
                    <a:srgbClr val="FFFFFF"/>
                  </a:solidFill>
                  <a:latin typeface="Arial Đen"/>
                </a:endParaRPr>
              </a:p>
            </p:txBody>
          </p:sp>
        </p:grpSp>
        <p:grpSp>
          <p:nvGrpSpPr>
            <p:cNvPr id="14350" name="Group 24">
              <a:extLst>
                <a:ext uri="{FF2B5EF4-FFF2-40B4-BE49-F238E27FC236}">
                  <a16:creationId xmlns:a16="http://schemas.microsoft.com/office/drawing/2014/main" id="{A8E5F6CB-C7B2-4C1F-873E-21CAB026D3F6}"/>
                </a:ext>
              </a:extLst>
            </p:cNvPr>
            <p:cNvGrpSpPr>
              <a:grpSpLocks/>
            </p:cNvGrpSpPr>
            <p:nvPr/>
          </p:nvGrpSpPr>
          <p:grpSpPr bwMode="auto">
            <a:xfrm>
              <a:off x="4267" y="1440"/>
              <a:ext cx="1349" cy="970"/>
              <a:chOff x="1428" y="1071"/>
              <a:chExt cx="3539" cy="2574"/>
            </a:xfrm>
          </p:grpSpPr>
          <p:pic>
            <p:nvPicPr>
              <p:cNvPr id="14358" name="Picture 25" descr="Laotian-Rice-Farmer">
                <a:extLst>
                  <a:ext uri="{FF2B5EF4-FFF2-40B4-BE49-F238E27FC236}">
                    <a16:creationId xmlns:a16="http://schemas.microsoft.com/office/drawing/2014/main" id="{660A40B7-B384-4F1D-82CC-C51158AEBEF4}"/>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428" y="2160"/>
                <a:ext cx="1712" cy="1469"/>
              </a:xfrm>
              <a:prstGeom prst="rect">
                <a:avLst/>
              </a:prstGeom>
              <a:noFill/>
              <a:ln w="57150">
                <a:solidFill>
                  <a:schemeClr val="folHlink"/>
                </a:solidFill>
                <a:miter lim="800000"/>
                <a:headEnd/>
                <a:tailEnd/>
              </a:ln>
              <a:extLst>
                <a:ext uri="{909E8E84-426E-40DD-AFC4-6F175D3DCCD1}">
                  <a14:hiddenFill xmlns:a14="http://schemas.microsoft.com/office/drawing/2010/main">
                    <a:solidFill>
                      <a:srgbClr val="FFFFFF"/>
                    </a:solidFill>
                  </a14:hiddenFill>
                </a:ext>
              </a:extLst>
            </p:spPr>
          </p:pic>
          <p:pic>
            <p:nvPicPr>
              <p:cNvPr id="14359" name="Picture 26" descr="ImageView">
                <a:extLst>
                  <a:ext uri="{FF2B5EF4-FFF2-40B4-BE49-F238E27FC236}">
                    <a16:creationId xmlns:a16="http://schemas.microsoft.com/office/drawing/2014/main" id="{CC6876FA-9D7D-4780-BA29-5CBE7DD21C2E}"/>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198" y="2205"/>
                <a:ext cx="1769" cy="1440"/>
              </a:xfrm>
              <a:prstGeom prst="rect">
                <a:avLst/>
              </a:prstGeom>
              <a:noFill/>
              <a:ln w="57150">
                <a:solidFill>
                  <a:schemeClr val="folHlink"/>
                </a:solidFill>
                <a:miter lim="800000"/>
                <a:headEnd/>
                <a:tailEnd/>
              </a:ln>
              <a:extLst>
                <a:ext uri="{909E8E84-426E-40DD-AFC4-6F175D3DCCD1}">
                  <a14:hiddenFill xmlns:a14="http://schemas.microsoft.com/office/drawing/2010/main">
                    <a:solidFill>
                      <a:srgbClr val="FFFFFF"/>
                    </a:solidFill>
                  </a14:hiddenFill>
                </a:ext>
              </a:extLst>
            </p:spPr>
          </p:pic>
          <p:pic>
            <p:nvPicPr>
              <p:cNvPr id="14360" name="Picture 27" descr="IMG_1223">
                <a:extLst>
                  <a:ext uri="{FF2B5EF4-FFF2-40B4-BE49-F238E27FC236}">
                    <a16:creationId xmlns:a16="http://schemas.microsoft.com/office/drawing/2014/main" id="{25BD24BF-B07B-44F6-A91D-16A2E2E87362}"/>
                  </a:ext>
                </a:extLst>
              </p:cNvP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3198" y="1071"/>
                <a:ext cx="1769" cy="1050"/>
              </a:xfrm>
              <a:prstGeom prst="rect">
                <a:avLst/>
              </a:prstGeom>
              <a:noFill/>
              <a:ln w="57150">
                <a:solidFill>
                  <a:schemeClr val="folHlink"/>
                </a:solidFill>
                <a:miter lim="800000"/>
                <a:headEnd/>
                <a:tailEnd/>
              </a:ln>
              <a:extLst>
                <a:ext uri="{909E8E84-426E-40DD-AFC4-6F175D3DCCD1}">
                  <a14:hiddenFill xmlns:a14="http://schemas.microsoft.com/office/drawing/2010/main">
                    <a:solidFill>
                      <a:srgbClr val="FFFFFF"/>
                    </a:solidFill>
                  </a14:hiddenFill>
                </a:ext>
              </a:extLst>
            </p:spPr>
          </p:pic>
          <p:pic>
            <p:nvPicPr>
              <p:cNvPr id="14361" name="Picture 28" descr="ch_pmhung">
                <a:extLst>
                  <a:ext uri="{FF2B5EF4-FFF2-40B4-BE49-F238E27FC236}">
                    <a16:creationId xmlns:a16="http://schemas.microsoft.com/office/drawing/2014/main" id="{FC1A67BE-3279-444F-9527-1B8482C14A2C}"/>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1428" y="1098"/>
                <a:ext cx="1658" cy="971"/>
              </a:xfrm>
              <a:prstGeom prst="rect">
                <a:avLst/>
              </a:prstGeom>
              <a:noFill/>
              <a:ln w="57150">
                <a:solidFill>
                  <a:srgbClr val="99CC00"/>
                </a:solidFill>
                <a:miter lim="800000"/>
                <a:headEnd/>
                <a:tailEnd/>
              </a:ln>
              <a:extLst>
                <a:ext uri="{909E8E84-426E-40DD-AFC4-6F175D3DCCD1}">
                  <a14:hiddenFill xmlns:a14="http://schemas.microsoft.com/office/drawing/2010/main">
                    <a:solidFill>
                      <a:srgbClr val="FFFFFF"/>
                    </a:solidFill>
                  </a14:hiddenFill>
                </a:ext>
              </a:extLst>
            </p:spPr>
          </p:pic>
        </p:grpSp>
        <p:sp>
          <p:nvSpPr>
            <p:cNvPr id="14351" name="WordArt 29">
              <a:extLst>
                <a:ext uri="{FF2B5EF4-FFF2-40B4-BE49-F238E27FC236}">
                  <a16:creationId xmlns:a16="http://schemas.microsoft.com/office/drawing/2014/main" id="{753DD8B2-4F19-4236-AEEB-63FBB7734D22}"/>
                </a:ext>
              </a:extLst>
            </p:cNvPr>
            <p:cNvSpPr>
              <a:spLocks noChangeArrowheads="1" noChangeShapeType="1" noTextEdit="1"/>
            </p:cNvSpPr>
            <p:nvPr/>
          </p:nvSpPr>
          <p:spPr bwMode="auto">
            <a:xfrm>
              <a:off x="4494" y="1493"/>
              <a:ext cx="1024" cy="139"/>
            </a:xfrm>
            <a:prstGeom prst="rect">
              <a:avLst/>
            </a:prstGeom>
          </p:spPr>
          <p:txBody>
            <a:bodyPr wrap="none" fromWordArt="1">
              <a:prstTxWarp prst="textPlain">
                <a:avLst>
                  <a:gd name="adj" fmla="val 50000"/>
                </a:avLst>
              </a:prstTxWarp>
            </a:bodyPr>
            <a:lstStyle/>
            <a:p>
              <a:pPr algn="ctr" eaLnBrk="0" fontAlgn="base" hangingPunct="0">
                <a:spcBef>
                  <a:spcPct val="0"/>
                </a:spcBef>
                <a:spcAft>
                  <a:spcPct val="0"/>
                </a:spcAft>
              </a:pPr>
              <a:r>
                <a:rPr lang="vi-VN" sz="3600" kern="10" dirty="0">
                  <a:ln w="9525">
                    <a:solidFill>
                      <a:srgbClr val="FFFF00"/>
                    </a:solidFill>
                    <a:round/>
                    <a:headEnd/>
                    <a:tailEnd/>
                  </a:ln>
                  <a:solidFill>
                    <a:srgbClr val="C00000"/>
                  </a:solidFill>
                  <a:latin typeface="Arial Đen"/>
                </a:rPr>
                <a:t>KINH TẾ TƯ NHÂN</a:t>
              </a:r>
              <a:endParaRPr lang="en-US" sz="3600" kern="10" dirty="0">
                <a:ln w="9525">
                  <a:solidFill>
                    <a:srgbClr val="FFFF00"/>
                  </a:solidFill>
                  <a:round/>
                  <a:headEnd/>
                  <a:tailEnd/>
                </a:ln>
                <a:solidFill>
                  <a:srgbClr val="C00000"/>
                </a:solidFill>
                <a:latin typeface="Arial Đen"/>
              </a:endParaRPr>
            </a:p>
          </p:txBody>
        </p:sp>
        <p:grpSp>
          <p:nvGrpSpPr>
            <p:cNvPr id="14352" name="Group 30">
              <a:extLst>
                <a:ext uri="{FF2B5EF4-FFF2-40B4-BE49-F238E27FC236}">
                  <a16:creationId xmlns:a16="http://schemas.microsoft.com/office/drawing/2014/main" id="{353224E9-7BAC-4A74-8310-A0FB67F356B9}"/>
                </a:ext>
              </a:extLst>
            </p:cNvPr>
            <p:cNvGrpSpPr>
              <a:grpSpLocks/>
            </p:cNvGrpSpPr>
            <p:nvPr/>
          </p:nvGrpSpPr>
          <p:grpSpPr bwMode="auto">
            <a:xfrm>
              <a:off x="1874" y="1450"/>
              <a:ext cx="1547" cy="1080"/>
              <a:chOff x="720" y="535"/>
              <a:chExt cx="3696" cy="2302"/>
            </a:xfrm>
          </p:grpSpPr>
          <p:pic>
            <p:nvPicPr>
              <p:cNvPr id="14356" name="Picture 31" descr="untitled2">
                <a:extLst>
                  <a:ext uri="{FF2B5EF4-FFF2-40B4-BE49-F238E27FC236}">
                    <a16:creationId xmlns:a16="http://schemas.microsoft.com/office/drawing/2014/main" id="{D0CE30F6-CA94-41ED-9773-6590B0019B7A}"/>
                  </a:ext>
                </a:extLst>
              </p:cNvPr>
              <p:cNvPicPr preferRelativeResize="0">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720" y="535"/>
                <a:ext cx="3696" cy="2302"/>
              </a:xfrm>
              <a:prstGeom prst="rect">
                <a:avLst/>
              </a:prstGeom>
              <a:noFill/>
              <a:ln w="57150">
                <a:solidFill>
                  <a:schemeClr val="folHlink"/>
                </a:solidFill>
                <a:miter lim="800000"/>
                <a:headEnd/>
                <a:tailEnd/>
              </a:ln>
              <a:extLst>
                <a:ext uri="{909E8E84-426E-40DD-AFC4-6F175D3DCCD1}">
                  <a14:hiddenFill xmlns:a14="http://schemas.microsoft.com/office/drawing/2010/main">
                    <a:solidFill>
                      <a:srgbClr val="FFFFFF"/>
                    </a:solidFill>
                  </a14:hiddenFill>
                </a:ext>
              </a:extLst>
            </p:spPr>
          </p:pic>
          <p:sp>
            <p:nvSpPr>
              <p:cNvPr id="14357" name="Text Box 32">
                <a:extLst>
                  <a:ext uri="{FF2B5EF4-FFF2-40B4-BE49-F238E27FC236}">
                    <a16:creationId xmlns:a16="http://schemas.microsoft.com/office/drawing/2014/main" id="{F390A33C-FB07-411B-A830-476142801D04}"/>
                  </a:ext>
                </a:extLst>
              </p:cNvPr>
              <p:cNvSpPr txBox="1">
                <a:spLocks noChangeArrowheads="1"/>
              </p:cNvSpPr>
              <p:nvPr/>
            </p:nvSpPr>
            <p:spPr bwMode="auto">
              <a:xfrm>
                <a:off x="863" y="1504"/>
                <a:ext cx="3198" cy="3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a:spcBef>
                    <a:spcPct val="20000"/>
                  </a:spcBef>
                  <a:buClr>
                    <a:schemeClr val="hlink"/>
                  </a:buClr>
                  <a:buFont typeface="Wingdings" panose="05000000000000000000" pitchFamily="2" charset="2"/>
                  <a:buChar char="v"/>
                  <a:defRPr sz="3200">
                    <a:solidFill>
                      <a:schemeClr val="tx1"/>
                    </a:solidFill>
                    <a:latin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800">
                    <a:solidFill>
                      <a:schemeClr val="tx1"/>
                    </a:solidFill>
                    <a:latin typeface="Arial" panose="020B0604020202020204" pitchFamily="34" charset="0"/>
                  </a:defRPr>
                </a:lvl2pPr>
                <a:lvl3pPr marL="1143000" indent="-228600">
                  <a:spcBef>
                    <a:spcPct val="20000"/>
                  </a:spcBef>
                  <a:buClr>
                    <a:schemeClr val="tx1"/>
                  </a:buClr>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fontAlgn="base">
                  <a:spcBef>
                    <a:spcPct val="50000"/>
                  </a:spcBef>
                  <a:spcAft>
                    <a:spcPct val="0"/>
                  </a:spcAft>
                  <a:buClrTx/>
                  <a:buNone/>
                </a:pPr>
                <a:r>
                  <a:rPr lang="en-US" altLang="en-US" sz="1600" dirty="0">
                    <a:solidFill>
                      <a:schemeClr val="bg2"/>
                    </a:solidFill>
                    <a:latin typeface=".VnArial Narrow" pitchFamily="34" charset="0"/>
                    <a:cs typeface="Arial" panose="020B0604020202020204" pitchFamily="34" charset="0"/>
                  </a:rPr>
                  <a:t>Kinh </a:t>
                </a:r>
                <a:r>
                  <a:rPr lang="en-US" altLang="en-US" sz="1600" dirty="0" err="1">
                    <a:solidFill>
                      <a:schemeClr val="bg2"/>
                    </a:solidFill>
                    <a:latin typeface=".VnArial Narrow" pitchFamily="34" charset="0"/>
                    <a:cs typeface="Arial" panose="020B0604020202020204" pitchFamily="34" charset="0"/>
                  </a:rPr>
                  <a:t>tế</a:t>
                </a:r>
                <a:r>
                  <a:rPr lang="en-US" altLang="en-US" sz="1600" dirty="0">
                    <a:solidFill>
                      <a:schemeClr val="bg2"/>
                    </a:solidFill>
                    <a:latin typeface=".VnArial Narrow" pitchFamily="34" charset="0"/>
                    <a:cs typeface="Arial" panose="020B0604020202020204" pitchFamily="34" charset="0"/>
                  </a:rPr>
                  <a:t> </a:t>
                </a:r>
                <a:r>
                  <a:rPr lang="en-US" altLang="en-US" sz="1600" dirty="0" err="1">
                    <a:solidFill>
                      <a:schemeClr val="bg2"/>
                    </a:solidFill>
                    <a:latin typeface=".VnArial Narrow" pitchFamily="34" charset="0"/>
                    <a:cs typeface="Arial" panose="020B0604020202020204" pitchFamily="34" charset="0"/>
                  </a:rPr>
                  <a:t>tư</a:t>
                </a:r>
                <a:r>
                  <a:rPr lang="en-US" altLang="en-US" sz="1600" dirty="0">
                    <a:solidFill>
                      <a:schemeClr val="bg2"/>
                    </a:solidFill>
                    <a:latin typeface=".VnArial Narrow" pitchFamily="34" charset="0"/>
                    <a:cs typeface="Arial" panose="020B0604020202020204" pitchFamily="34" charset="0"/>
                  </a:rPr>
                  <a:t> </a:t>
                </a:r>
                <a:r>
                  <a:rPr lang="en-US" altLang="en-US" sz="1600" dirty="0" err="1">
                    <a:solidFill>
                      <a:schemeClr val="bg2"/>
                    </a:solidFill>
                    <a:latin typeface=".VnArial Narrow" pitchFamily="34" charset="0"/>
                    <a:cs typeface="Arial" panose="020B0604020202020204" pitchFamily="34" charset="0"/>
                  </a:rPr>
                  <a:t>bản</a:t>
                </a:r>
                <a:r>
                  <a:rPr lang="en-US" altLang="en-US" sz="1600" dirty="0">
                    <a:solidFill>
                      <a:schemeClr val="bg2"/>
                    </a:solidFill>
                    <a:latin typeface=".VnArial Narrow" pitchFamily="34" charset="0"/>
                    <a:cs typeface="Arial" panose="020B0604020202020204" pitchFamily="34" charset="0"/>
                  </a:rPr>
                  <a:t> </a:t>
                </a:r>
                <a:r>
                  <a:rPr lang="en-US" altLang="en-US" sz="1600" dirty="0" err="1">
                    <a:solidFill>
                      <a:schemeClr val="bg2"/>
                    </a:solidFill>
                    <a:latin typeface=".VnArial Narrow" pitchFamily="34" charset="0"/>
                    <a:cs typeface="Arial" panose="020B0604020202020204" pitchFamily="34" charset="0"/>
                  </a:rPr>
                  <a:t>nha</a:t>
                </a:r>
                <a:r>
                  <a:rPr lang="en-US" altLang="en-US" sz="1600" dirty="0">
                    <a:solidFill>
                      <a:schemeClr val="bg2"/>
                    </a:solidFill>
                    <a:latin typeface=".VnArial Narrow" pitchFamily="34" charset="0"/>
                    <a:cs typeface="Arial" panose="020B0604020202020204" pitchFamily="34" charset="0"/>
                  </a:rPr>
                  <a:t> </a:t>
                </a:r>
                <a:r>
                  <a:rPr lang="en-US" altLang="en-US" sz="1600" dirty="0" err="1">
                    <a:solidFill>
                      <a:schemeClr val="bg2"/>
                    </a:solidFill>
                    <a:latin typeface=".VnArial Narrow" pitchFamily="34" charset="0"/>
                    <a:cs typeface="Arial" panose="020B0604020202020204" pitchFamily="34" charset="0"/>
                  </a:rPr>
                  <a:t>nước</a:t>
                </a:r>
                <a:endParaRPr lang="en-US" altLang="en-US" sz="1600" dirty="0">
                  <a:solidFill>
                    <a:schemeClr val="bg2"/>
                  </a:solidFill>
                  <a:latin typeface=".VnArial Narrow" pitchFamily="34" charset="0"/>
                  <a:cs typeface="Arial" panose="020B0604020202020204" pitchFamily="34" charset="0"/>
                </a:endParaRPr>
              </a:p>
            </p:txBody>
          </p:sp>
        </p:grpSp>
        <p:grpSp>
          <p:nvGrpSpPr>
            <p:cNvPr id="14353" name="Group 34">
              <a:extLst>
                <a:ext uri="{FF2B5EF4-FFF2-40B4-BE49-F238E27FC236}">
                  <a16:creationId xmlns:a16="http://schemas.microsoft.com/office/drawing/2014/main" id="{B7E2CB87-0A39-455D-AEF2-D2299A70AAF9}"/>
                </a:ext>
              </a:extLst>
            </p:cNvPr>
            <p:cNvGrpSpPr>
              <a:grpSpLocks/>
            </p:cNvGrpSpPr>
            <p:nvPr/>
          </p:nvGrpSpPr>
          <p:grpSpPr bwMode="auto">
            <a:xfrm>
              <a:off x="1874" y="2495"/>
              <a:ext cx="1547" cy="1009"/>
              <a:chOff x="793" y="1117"/>
              <a:chExt cx="3549" cy="2063"/>
            </a:xfrm>
          </p:grpSpPr>
          <p:pic>
            <p:nvPicPr>
              <p:cNvPr id="14354" name="Picture 35" descr="IMG_1237">
                <a:extLst>
                  <a:ext uri="{FF2B5EF4-FFF2-40B4-BE49-F238E27FC236}">
                    <a16:creationId xmlns:a16="http://schemas.microsoft.com/office/drawing/2014/main" id="{FB7223C8-17FA-481E-8E62-1110226DA06D}"/>
                  </a:ext>
                </a:extLst>
              </p:cNvPr>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793" y="1117"/>
                <a:ext cx="3549" cy="2063"/>
              </a:xfrm>
              <a:prstGeom prst="rect">
                <a:avLst/>
              </a:prstGeom>
              <a:noFill/>
              <a:ln w="57150">
                <a:solidFill>
                  <a:schemeClr val="folHlink"/>
                </a:solidFill>
                <a:miter lim="800000"/>
                <a:headEnd/>
                <a:tailEnd/>
              </a:ln>
              <a:extLst>
                <a:ext uri="{909E8E84-426E-40DD-AFC4-6F175D3DCCD1}">
                  <a14:hiddenFill xmlns:a14="http://schemas.microsoft.com/office/drawing/2010/main">
                    <a:solidFill>
                      <a:srgbClr val="FFFFFF"/>
                    </a:solidFill>
                  </a14:hiddenFill>
                </a:ext>
              </a:extLst>
            </p:spPr>
          </p:pic>
          <p:sp>
            <p:nvSpPr>
              <p:cNvPr id="14355" name="WordArt 36">
                <a:extLst>
                  <a:ext uri="{FF2B5EF4-FFF2-40B4-BE49-F238E27FC236}">
                    <a16:creationId xmlns:a16="http://schemas.microsoft.com/office/drawing/2014/main" id="{90423F94-94C3-4A5A-9A79-2F05FE53F285}"/>
                  </a:ext>
                </a:extLst>
              </p:cNvPr>
              <p:cNvSpPr>
                <a:spLocks noChangeArrowheads="1" noChangeShapeType="1" noTextEdit="1"/>
              </p:cNvSpPr>
              <p:nvPr/>
            </p:nvSpPr>
            <p:spPr bwMode="auto">
              <a:xfrm>
                <a:off x="930" y="1344"/>
                <a:ext cx="1430" cy="452"/>
              </a:xfrm>
              <a:prstGeom prst="rect">
                <a:avLst/>
              </a:prstGeom>
            </p:spPr>
            <p:txBody>
              <a:bodyPr wrap="none" fromWordArt="1">
                <a:prstTxWarp prst="textPlain">
                  <a:avLst>
                    <a:gd name="adj" fmla="val 50000"/>
                  </a:avLst>
                </a:prstTxWarp>
              </a:bodyPr>
              <a:lstStyle/>
              <a:p>
                <a:pPr algn="ctr" eaLnBrk="0" fontAlgn="base" hangingPunct="0">
                  <a:spcBef>
                    <a:spcPct val="0"/>
                  </a:spcBef>
                  <a:spcAft>
                    <a:spcPct val="0"/>
                  </a:spcAft>
                </a:pPr>
                <a:r>
                  <a:rPr lang="vi-VN" sz="3600" kern="10">
                    <a:ln w="9525">
                      <a:solidFill>
                        <a:srgbClr val="000000"/>
                      </a:solidFill>
                      <a:round/>
                      <a:headEnd/>
                      <a:tailEnd/>
                    </a:ln>
                    <a:solidFill>
                      <a:srgbClr val="C00000"/>
                    </a:solidFill>
                    <a:latin typeface="Arial Đen"/>
                  </a:rPr>
                  <a:t>KINH TẾ </a:t>
                </a:r>
              </a:p>
              <a:p>
                <a:pPr algn="ctr" eaLnBrk="0" fontAlgn="base" hangingPunct="0">
                  <a:spcBef>
                    <a:spcPct val="0"/>
                  </a:spcBef>
                  <a:spcAft>
                    <a:spcPct val="0"/>
                  </a:spcAft>
                </a:pPr>
                <a:r>
                  <a:rPr lang="vi-VN" sz="3600" kern="10">
                    <a:ln w="9525">
                      <a:solidFill>
                        <a:srgbClr val="000000"/>
                      </a:solidFill>
                      <a:round/>
                      <a:headEnd/>
                      <a:tailEnd/>
                    </a:ln>
                    <a:solidFill>
                      <a:srgbClr val="C00000"/>
                    </a:solidFill>
                    <a:latin typeface="Arial Đen"/>
                  </a:rPr>
                  <a:t>CÓ VỐN ĐẦU TƯ</a:t>
                </a:r>
              </a:p>
              <a:p>
                <a:pPr algn="ctr" eaLnBrk="0" fontAlgn="base" hangingPunct="0">
                  <a:spcBef>
                    <a:spcPct val="0"/>
                  </a:spcBef>
                  <a:spcAft>
                    <a:spcPct val="0"/>
                  </a:spcAft>
                </a:pPr>
                <a:r>
                  <a:rPr lang="vi-VN" sz="3600" kern="10">
                    <a:ln w="9525">
                      <a:solidFill>
                        <a:srgbClr val="000000"/>
                      </a:solidFill>
                      <a:round/>
                      <a:headEnd/>
                      <a:tailEnd/>
                    </a:ln>
                    <a:solidFill>
                      <a:srgbClr val="C00000"/>
                    </a:solidFill>
                    <a:latin typeface="Arial Đen"/>
                  </a:rPr>
                  <a:t>NƯỚC NGOÀI</a:t>
                </a:r>
                <a:endParaRPr lang="en-US" sz="3600" kern="10">
                  <a:ln w="9525">
                    <a:solidFill>
                      <a:srgbClr val="000000"/>
                    </a:solidFill>
                    <a:round/>
                    <a:headEnd/>
                    <a:tailEnd/>
                  </a:ln>
                  <a:solidFill>
                    <a:srgbClr val="C00000"/>
                  </a:solidFill>
                  <a:latin typeface="Arial Đen"/>
                </a:endParaRPr>
              </a:p>
            </p:txBody>
          </p:sp>
        </p:grpSp>
      </p:grpSp>
      <p:sp>
        <p:nvSpPr>
          <p:cNvPr id="172069" name="Text Box 37">
            <a:extLst>
              <a:ext uri="{FF2B5EF4-FFF2-40B4-BE49-F238E27FC236}">
                <a16:creationId xmlns:a16="http://schemas.microsoft.com/office/drawing/2014/main" id="{B543337C-E9E1-468B-9FBF-185AA7EA6C67}"/>
              </a:ext>
            </a:extLst>
          </p:cNvPr>
          <p:cNvSpPr txBox="1">
            <a:spLocks noChangeArrowheads="1"/>
          </p:cNvSpPr>
          <p:nvPr/>
        </p:nvSpPr>
        <p:spPr bwMode="auto">
          <a:xfrm>
            <a:off x="4929799" y="5167478"/>
            <a:ext cx="5542859"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hlink"/>
              </a:buClr>
              <a:buFont typeface="Wingdings" panose="05000000000000000000" pitchFamily="2" charset="2"/>
              <a:buChar char="v"/>
              <a:defRPr sz="3200">
                <a:solidFill>
                  <a:schemeClr val="tx1"/>
                </a:solidFill>
                <a:latin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800">
                <a:solidFill>
                  <a:schemeClr val="tx1"/>
                </a:solidFill>
                <a:latin typeface="Arial" panose="020B0604020202020204" pitchFamily="34" charset="0"/>
              </a:defRPr>
            </a:lvl2pPr>
            <a:lvl3pPr marL="1143000" indent="-228600">
              <a:spcBef>
                <a:spcPct val="20000"/>
              </a:spcBef>
              <a:buClr>
                <a:schemeClr val="tx1"/>
              </a:buClr>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fontAlgn="base">
              <a:spcBef>
                <a:spcPct val="0"/>
              </a:spcBef>
              <a:spcAft>
                <a:spcPct val="0"/>
              </a:spcAft>
              <a:buClrTx/>
              <a:buNone/>
            </a:pPr>
            <a:r>
              <a:rPr lang="en-US" altLang="en-US" sz="1800" dirty="0">
                <a:solidFill>
                  <a:srgbClr val="1F5281"/>
                </a:solidFill>
                <a:latin typeface="Times New Roman" panose="02020603050405020304" pitchFamily="18" charset="0"/>
                <a:cs typeface="Times New Roman" panose="02020603050405020304" pitchFamily="18" charset="0"/>
              </a:rPr>
              <a:t>C</a:t>
            </a:r>
            <a:r>
              <a:rPr lang="vi-VN" altLang="en-US" sz="1800" dirty="0">
                <a:solidFill>
                  <a:srgbClr val="1F5281"/>
                </a:solidFill>
                <a:latin typeface="Times New Roman" panose="02020603050405020304" pitchFamily="18" charset="0"/>
                <a:cs typeface="Times New Roman" panose="02020603050405020304" pitchFamily="18" charset="0"/>
              </a:rPr>
              <a:t>Ơ</a:t>
            </a:r>
            <a:r>
              <a:rPr lang="en-US" altLang="en-US" sz="1800" dirty="0">
                <a:solidFill>
                  <a:srgbClr val="1F5281"/>
                </a:solidFill>
                <a:latin typeface="Times New Roman" panose="02020603050405020304" pitchFamily="18" charset="0"/>
                <a:cs typeface="Times New Roman" panose="02020603050405020304" pitchFamily="18" charset="0"/>
              </a:rPr>
              <a:t> C</a:t>
            </a:r>
            <a:r>
              <a:rPr lang="vi-VN" altLang="en-US" sz="1800" dirty="0">
                <a:solidFill>
                  <a:srgbClr val="1F5281"/>
                </a:solidFill>
                <a:latin typeface="Times New Roman" panose="02020603050405020304" pitchFamily="18" charset="0"/>
                <a:cs typeface="Times New Roman" panose="02020603050405020304" pitchFamily="18" charset="0"/>
              </a:rPr>
              <a:t>ẤU</a:t>
            </a:r>
            <a:r>
              <a:rPr lang="en-US" altLang="en-US" sz="1800" dirty="0">
                <a:solidFill>
                  <a:srgbClr val="1F5281"/>
                </a:solidFill>
                <a:latin typeface="Times New Roman" panose="02020603050405020304" pitchFamily="18" charset="0"/>
                <a:cs typeface="Times New Roman" panose="02020603050405020304" pitchFamily="18" charset="0"/>
              </a:rPr>
              <a:t> KINH T</a:t>
            </a:r>
            <a:r>
              <a:rPr lang="vi-VN" altLang="en-US" sz="1800" dirty="0">
                <a:solidFill>
                  <a:srgbClr val="1F5281"/>
                </a:solidFill>
                <a:latin typeface="Times New Roman" panose="02020603050405020304" pitchFamily="18" charset="0"/>
                <a:cs typeface="Times New Roman" panose="02020603050405020304" pitchFamily="18" charset="0"/>
              </a:rPr>
              <a:t>Ế</a:t>
            </a:r>
            <a:r>
              <a:rPr lang="en-US" altLang="en-US" sz="1800" dirty="0">
                <a:solidFill>
                  <a:srgbClr val="1F5281"/>
                </a:solidFill>
                <a:latin typeface="Times New Roman" panose="02020603050405020304" pitchFamily="18" charset="0"/>
                <a:cs typeface="Times New Roman" panose="02020603050405020304" pitchFamily="18" charset="0"/>
              </a:rPr>
              <a:t> NHI</a:t>
            </a:r>
            <a:r>
              <a:rPr lang="vi-VN" altLang="en-US" sz="1800" dirty="0">
                <a:solidFill>
                  <a:srgbClr val="1F5281"/>
                </a:solidFill>
                <a:latin typeface="Times New Roman" panose="02020603050405020304" pitchFamily="18" charset="0"/>
                <a:cs typeface="Times New Roman" panose="02020603050405020304" pitchFamily="18" charset="0"/>
              </a:rPr>
              <a:t>ỀU</a:t>
            </a:r>
            <a:r>
              <a:rPr lang="en-US" altLang="en-US" sz="1800" dirty="0">
                <a:solidFill>
                  <a:srgbClr val="1F5281"/>
                </a:solidFill>
                <a:latin typeface="Times New Roman" panose="02020603050405020304" pitchFamily="18" charset="0"/>
                <a:cs typeface="Times New Roman" panose="02020603050405020304" pitchFamily="18" charset="0"/>
              </a:rPr>
              <a:t> TH</a:t>
            </a:r>
            <a:r>
              <a:rPr lang="vi-VN" altLang="en-US" sz="1800" dirty="0">
                <a:solidFill>
                  <a:srgbClr val="1F5281"/>
                </a:solidFill>
                <a:latin typeface="Times New Roman" panose="02020603050405020304" pitchFamily="18" charset="0"/>
                <a:cs typeface="Times New Roman" panose="02020603050405020304" pitchFamily="18" charset="0"/>
              </a:rPr>
              <a:t>ÀNH</a:t>
            </a:r>
            <a:r>
              <a:rPr lang="en-US" altLang="en-US" sz="1800" dirty="0">
                <a:solidFill>
                  <a:srgbClr val="1F5281"/>
                </a:solidFill>
                <a:latin typeface="Times New Roman" panose="02020603050405020304" pitchFamily="18" charset="0"/>
                <a:cs typeface="Times New Roman" panose="02020603050405020304" pitchFamily="18" charset="0"/>
              </a:rPr>
              <a:t> PH</a:t>
            </a:r>
            <a:r>
              <a:rPr lang="vi-VN" altLang="en-US" sz="1800" dirty="0">
                <a:solidFill>
                  <a:srgbClr val="1F5281"/>
                </a:solidFill>
                <a:latin typeface="Times New Roman" panose="02020603050405020304" pitchFamily="18" charset="0"/>
                <a:cs typeface="Times New Roman" panose="02020603050405020304" pitchFamily="18" charset="0"/>
              </a:rPr>
              <a:t>ẦN</a:t>
            </a:r>
            <a:r>
              <a:rPr lang="en-US" altLang="en-US" sz="1800" dirty="0">
                <a:solidFill>
                  <a:srgbClr val="1F5281"/>
                </a:solidFill>
                <a:latin typeface="Times New Roman" panose="02020603050405020304" pitchFamily="18" charset="0"/>
                <a:cs typeface="Times New Roman" panose="02020603050405020304" pitchFamily="18" charset="0"/>
              </a:rPr>
              <a:t>,D</a:t>
            </a:r>
            <a:r>
              <a:rPr lang="vi-VN" altLang="en-US" sz="1800" dirty="0">
                <a:solidFill>
                  <a:srgbClr val="1F5281"/>
                </a:solidFill>
                <a:latin typeface="Times New Roman" panose="02020603050405020304" pitchFamily="18" charset="0"/>
                <a:cs typeface="Times New Roman" panose="02020603050405020304" pitchFamily="18" charset="0"/>
              </a:rPr>
              <a:t>ỰA</a:t>
            </a:r>
            <a:r>
              <a:rPr lang="en-US" altLang="en-US" sz="1800" dirty="0">
                <a:solidFill>
                  <a:srgbClr val="1F5281"/>
                </a:solidFill>
                <a:latin typeface="Times New Roman" panose="02020603050405020304" pitchFamily="18" charset="0"/>
                <a:cs typeface="Times New Roman" panose="02020603050405020304" pitchFamily="18" charset="0"/>
              </a:rPr>
              <a:t> TR</a:t>
            </a:r>
            <a:r>
              <a:rPr lang="vi-VN" altLang="en-US" sz="1800" dirty="0">
                <a:solidFill>
                  <a:srgbClr val="1F5281"/>
                </a:solidFill>
                <a:latin typeface="Times New Roman" panose="02020603050405020304" pitchFamily="18" charset="0"/>
                <a:cs typeface="Times New Roman" panose="02020603050405020304" pitchFamily="18" charset="0"/>
              </a:rPr>
              <a:t>Ê</a:t>
            </a:r>
            <a:r>
              <a:rPr lang="en-US" altLang="en-US" sz="1800" dirty="0">
                <a:solidFill>
                  <a:srgbClr val="1F5281"/>
                </a:solidFill>
                <a:latin typeface="Times New Roman" panose="02020603050405020304" pitchFamily="18" charset="0"/>
                <a:cs typeface="Times New Roman" panose="02020603050405020304" pitchFamily="18" charset="0"/>
              </a:rPr>
              <a:t>N CH</a:t>
            </a:r>
            <a:r>
              <a:rPr lang="vi-VN" altLang="en-US" sz="1800" dirty="0">
                <a:solidFill>
                  <a:srgbClr val="1F5281"/>
                </a:solidFill>
                <a:latin typeface="Times New Roman" panose="02020603050405020304" pitchFamily="18" charset="0"/>
                <a:cs typeface="Times New Roman" panose="02020603050405020304" pitchFamily="18" charset="0"/>
              </a:rPr>
              <a:t>Ế</a:t>
            </a:r>
            <a:r>
              <a:rPr lang="en-US" altLang="en-US" sz="1800" dirty="0">
                <a:solidFill>
                  <a:srgbClr val="1F5281"/>
                </a:solidFill>
                <a:latin typeface="Times New Roman" panose="02020603050405020304" pitchFamily="18" charset="0"/>
                <a:cs typeface="Times New Roman" panose="02020603050405020304" pitchFamily="18" charset="0"/>
              </a:rPr>
              <a:t> </a:t>
            </a:r>
            <a:r>
              <a:rPr lang="vi-VN" altLang="en-US" sz="1800" dirty="0">
                <a:solidFill>
                  <a:srgbClr val="1F5281"/>
                </a:solidFill>
                <a:latin typeface="Times New Roman" panose="02020603050405020304" pitchFamily="18" charset="0"/>
                <a:cs typeface="Times New Roman" panose="02020603050405020304" pitchFamily="18" charset="0"/>
              </a:rPr>
              <a:t>ĐỘ </a:t>
            </a:r>
            <a:r>
              <a:rPr lang="en-US" altLang="en-US" sz="1800" dirty="0">
                <a:solidFill>
                  <a:srgbClr val="1F5281"/>
                </a:solidFill>
                <a:latin typeface="Times New Roman" panose="02020603050405020304" pitchFamily="18" charset="0"/>
                <a:cs typeface="Times New Roman" panose="02020603050405020304" pitchFamily="18" charset="0"/>
              </a:rPr>
              <a:t>ĐA </a:t>
            </a:r>
            <a:r>
              <a:rPr lang="vi-VN" altLang="en-US" sz="1800" dirty="0">
                <a:solidFill>
                  <a:srgbClr val="1F5281"/>
                </a:solidFill>
                <a:latin typeface="Times New Roman" panose="02020603050405020304" pitchFamily="18" charset="0"/>
                <a:cs typeface="Times New Roman" panose="02020603050405020304" pitchFamily="18" charset="0"/>
              </a:rPr>
              <a:t>HÌNH </a:t>
            </a:r>
            <a:r>
              <a:rPr lang="en-US" altLang="en-US" sz="1800" dirty="0">
                <a:solidFill>
                  <a:srgbClr val="1F5281"/>
                </a:solidFill>
                <a:latin typeface="Times New Roman" panose="02020603050405020304" pitchFamily="18" charset="0"/>
                <a:cs typeface="Times New Roman" panose="02020603050405020304" pitchFamily="18" charset="0"/>
              </a:rPr>
              <a:t> THỨC </a:t>
            </a:r>
            <a:r>
              <a:rPr lang="vi-VN" altLang="en-US" sz="1800" dirty="0">
                <a:solidFill>
                  <a:srgbClr val="1F5281"/>
                </a:solidFill>
                <a:latin typeface="Times New Roman" panose="02020603050405020304" pitchFamily="18" charset="0"/>
                <a:cs typeface="Times New Roman" panose="02020603050405020304" pitchFamily="18" charset="0"/>
              </a:rPr>
              <a:t>SỞ HỮU CỦA NƯỚC TA HIỆN NAY</a:t>
            </a:r>
          </a:p>
        </p:txBody>
      </p:sp>
      <p:sp>
        <p:nvSpPr>
          <p:cNvPr id="172070" name="WordArt 38">
            <a:extLst>
              <a:ext uri="{FF2B5EF4-FFF2-40B4-BE49-F238E27FC236}">
                <a16:creationId xmlns:a16="http://schemas.microsoft.com/office/drawing/2014/main" id="{B4194CAA-5A61-4ED6-8136-874F5BF9EF01}"/>
              </a:ext>
            </a:extLst>
          </p:cNvPr>
          <p:cNvSpPr>
            <a:spLocks noChangeArrowheads="1" noChangeShapeType="1" noTextEdit="1"/>
          </p:cNvSpPr>
          <p:nvPr/>
        </p:nvSpPr>
        <p:spPr bwMode="auto">
          <a:xfrm>
            <a:off x="689114" y="928907"/>
            <a:ext cx="3490776" cy="4432300"/>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eaLnBrk="0" fontAlgn="base" hangingPunct="0">
              <a:spcBef>
                <a:spcPct val="0"/>
              </a:spcBef>
              <a:spcAft>
                <a:spcPct val="0"/>
              </a:spcAft>
            </a:pPr>
            <a:r>
              <a:rPr lang="en-US" sz="3600" kern="10" dirty="0" err="1">
                <a:solidFill>
                  <a:srgbClr val="000000"/>
                </a:solidFill>
                <a:effectLst>
                  <a:outerShdw dist="45791" dir="2021404" algn="ctr" rotWithShape="0">
                    <a:srgbClr val="B2B2B2">
                      <a:alpha val="79999"/>
                    </a:srgbClr>
                  </a:outerShdw>
                </a:effectLst>
                <a:latin typeface="Times New Roman" panose="02020603050405020304" pitchFamily="18" charset="0"/>
                <a:cs typeface="Times New Roman" panose="02020603050405020304" pitchFamily="18" charset="0"/>
              </a:rPr>
              <a:t>Cơ</a:t>
            </a:r>
            <a:r>
              <a:rPr lang="en-US" sz="3600" kern="10" dirty="0">
                <a:solidFill>
                  <a:srgbClr val="000000"/>
                </a:solidFill>
                <a:effectLst>
                  <a:outerShdw dist="45791" dir="2021404" algn="ctr" rotWithShape="0">
                    <a:srgbClr val="B2B2B2">
                      <a:alpha val="79999"/>
                    </a:srgbClr>
                  </a:outerShdw>
                </a:effectLst>
                <a:latin typeface="Times New Roman" panose="02020603050405020304" pitchFamily="18" charset="0"/>
                <a:cs typeface="Times New Roman" panose="02020603050405020304" pitchFamily="18" charset="0"/>
              </a:rPr>
              <a:t> </a:t>
            </a:r>
            <a:r>
              <a:rPr lang="en-US" sz="3600" kern="10" dirty="0" err="1">
                <a:solidFill>
                  <a:srgbClr val="000000"/>
                </a:solidFill>
                <a:effectLst>
                  <a:outerShdw dist="45791" dir="2021404" algn="ctr" rotWithShape="0">
                    <a:srgbClr val="B2B2B2">
                      <a:alpha val="79999"/>
                    </a:srgbClr>
                  </a:outerShdw>
                </a:effectLst>
                <a:latin typeface="Times New Roman" panose="02020603050405020304" pitchFamily="18" charset="0"/>
                <a:cs typeface="Times New Roman" panose="02020603050405020304" pitchFamily="18" charset="0"/>
              </a:rPr>
              <a:t>sở</a:t>
            </a:r>
            <a:r>
              <a:rPr lang="en-US" sz="3600" kern="10" dirty="0">
                <a:solidFill>
                  <a:srgbClr val="000000"/>
                </a:solidFill>
                <a:effectLst>
                  <a:outerShdw dist="45791" dir="2021404" algn="ctr" rotWithShape="0">
                    <a:srgbClr val="B2B2B2">
                      <a:alpha val="79999"/>
                    </a:srgbClr>
                  </a:outerShdw>
                </a:effectLst>
                <a:latin typeface="Times New Roman" panose="02020603050405020304" pitchFamily="18" charset="0"/>
                <a:cs typeface="Times New Roman" panose="02020603050405020304" pitchFamily="18" charset="0"/>
              </a:rPr>
              <a:t> </a:t>
            </a:r>
            <a:r>
              <a:rPr lang="en-US" sz="3600" kern="10" dirty="0" err="1">
                <a:solidFill>
                  <a:srgbClr val="000000"/>
                </a:solidFill>
                <a:effectLst>
                  <a:outerShdw dist="45791" dir="2021404" algn="ctr" rotWithShape="0">
                    <a:srgbClr val="B2B2B2">
                      <a:alpha val="79999"/>
                    </a:srgbClr>
                  </a:outerShdw>
                </a:effectLst>
                <a:latin typeface="Times New Roman" panose="02020603050405020304" pitchFamily="18" charset="0"/>
                <a:cs typeface="Times New Roman" panose="02020603050405020304" pitchFamily="18" charset="0"/>
              </a:rPr>
              <a:t>hạ</a:t>
            </a:r>
            <a:r>
              <a:rPr lang="en-US" sz="3600" kern="10" dirty="0">
                <a:solidFill>
                  <a:srgbClr val="000000"/>
                </a:solidFill>
                <a:effectLst>
                  <a:outerShdw dist="45791" dir="2021404" algn="ctr" rotWithShape="0">
                    <a:srgbClr val="B2B2B2">
                      <a:alpha val="79999"/>
                    </a:srgbClr>
                  </a:outerShdw>
                </a:effectLst>
                <a:latin typeface="Times New Roman" panose="02020603050405020304" pitchFamily="18" charset="0"/>
                <a:cs typeface="Times New Roman" panose="02020603050405020304" pitchFamily="18" charset="0"/>
              </a:rPr>
              <a:t> </a:t>
            </a:r>
            <a:r>
              <a:rPr lang="en-US" sz="3600" kern="10" dirty="0" err="1">
                <a:solidFill>
                  <a:srgbClr val="000000"/>
                </a:solidFill>
                <a:effectLst>
                  <a:outerShdw dist="45791" dir="2021404" algn="ctr" rotWithShape="0">
                    <a:srgbClr val="B2B2B2">
                      <a:alpha val="79999"/>
                    </a:srgbClr>
                  </a:outerShdw>
                </a:effectLst>
                <a:latin typeface="Times New Roman" panose="02020603050405020304" pitchFamily="18" charset="0"/>
                <a:cs typeface="Times New Roman" panose="02020603050405020304" pitchFamily="18" charset="0"/>
              </a:rPr>
              <a:t>tầng</a:t>
            </a:r>
            <a:r>
              <a:rPr lang="en-US" sz="3600" kern="10" dirty="0">
                <a:solidFill>
                  <a:srgbClr val="000000"/>
                </a:solidFill>
                <a:effectLst>
                  <a:outerShdw dist="45791" dir="2021404" algn="ctr" rotWithShape="0">
                    <a:srgbClr val="B2B2B2">
                      <a:alpha val="79999"/>
                    </a:srgbClr>
                  </a:outerShdw>
                </a:effectLst>
                <a:latin typeface="Times New Roman" panose="02020603050405020304" pitchFamily="18" charset="0"/>
                <a:cs typeface="Times New Roman" panose="02020603050405020304" pitchFamily="18" charset="0"/>
              </a:rPr>
              <a:t> l</a:t>
            </a:r>
            <a:r>
              <a:rPr lang="vi-VN" sz="3600" kern="10" dirty="0">
                <a:solidFill>
                  <a:srgbClr val="000000"/>
                </a:solidFill>
                <a:effectLst>
                  <a:outerShdw dist="45791" dir="2021404" algn="ctr" rotWithShape="0">
                    <a:srgbClr val="B2B2B2">
                      <a:alpha val="79999"/>
                    </a:srgbClr>
                  </a:outerShdw>
                </a:effectLst>
                <a:latin typeface="Times New Roman" panose="02020603050405020304" pitchFamily="18" charset="0"/>
                <a:cs typeface="Times New Roman" panose="02020603050405020304" pitchFamily="18" charset="0"/>
              </a:rPr>
              <a:t>à tổng hợp những</a:t>
            </a:r>
          </a:p>
          <a:p>
            <a:pPr algn="ctr" eaLnBrk="0" fontAlgn="base" hangingPunct="0">
              <a:spcBef>
                <a:spcPct val="0"/>
              </a:spcBef>
              <a:spcAft>
                <a:spcPct val="0"/>
              </a:spcAft>
            </a:pPr>
            <a:r>
              <a:rPr lang="vi-VN" sz="3600" kern="10" dirty="0">
                <a:solidFill>
                  <a:srgbClr val="000000"/>
                </a:solidFill>
                <a:effectLst>
                  <a:outerShdw dist="45791" dir="2021404" algn="ctr" rotWithShape="0">
                    <a:srgbClr val="B2B2B2">
                      <a:alpha val="79999"/>
                    </a:srgbClr>
                  </a:outerShdw>
                </a:effectLst>
                <a:latin typeface="Times New Roman" panose="02020603050405020304" pitchFamily="18" charset="0"/>
                <a:cs typeface="Times New Roman" panose="02020603050405020304" pitchFamily="18" charset="0"/>
              </a:rPr>
              <a:t>quan hệ sản xuất </a:t>
            </a:r>
          </a:p>
          <a:p>
            <a:pPr algn="ctr" eaLnBrk="0" fontAlgn="base" hangingPunct="0">
              <a:spcBef>
                <a:spcPct val="0"/>
              </a:spcBef>
              <a:spcAft>
                <a:spcPct val="0"/>
              </a:spcAft>
            </a:pPr>
            <a:r>
              <a:rPr lang="vi-VN" sz="3600" kern="10" dirty="0">
                <a:solidFill>
                  <a:srgbClr val="000000"/>
                </a:solidFill>
                <a:effectLst>
                  <a:outerShdw dist="45791" dir="2021404" algn="ctr" rotWithShape="0">
                    <a:srgbClr val="B2B2B2">
                      <a:alpha val="79999"/>
                    </a:srgbClr>
                  </a:outerShdw>
                </a:effectLst>
                <a:latin typeface="Times New Roman" panose="02020603050405020304" pitchFamily="18" charset="0"/>
                <a:cs typeface="Times New Roman" panose="02020603050405020304" pitchFamily="18" charset="0"/>
              </a:rPr>
              <a:t>hợp thành cơ cấu </a:t>
            </a:r>
          </a:p>
          <a:p>
            <a:pPr algn="ctr" eaLnBrk="0" fontAlgn="base" hangingPunct="0">
              <a:spcBef>
                <a:spcPct val="0"/>
              </a:spcBef>
              <a:spcAft>
                <a:spcPct val="0"/>
              </a:spcAft>
            </a:pPr>
            <a:r>
              <a:rPr lang="vi-VN" sz="3600" kern="10" dirty="0">
                <a:solidFill>
                  <a:srgbClr val="000000"/>
                </a:solidFill>
                <a:effectLst>
                  <a:outerShdw dist="45791" dir="2021404" algn="ctr" rotWithShape="0">
                    <a:srgbClr val="B2B2B2">
                      <a:alpha val="79999"/>
                    </a:srgbClr>
                  </a:outerShdw>
                </a:effectLst>
                <a:latin typeface="Times New Roman" panose="02020603050405020304" pitchFamily="18" charset="0"/>
                <a:cs typeface="Times New Roman" panose="02020603050405020304" pitchFamily="18" charset="0"/>
              </a:rPr>
              <a:t>kinh tế của một </a:t>
            </a:r>
          </a:p>
          <a:p>
            <a:pPr algn="ctr" eaLnBrk="0" fontAlgn="base" hangingPunct="0">
              <a:spcBef>
                <a:spcPct val="0"/>
              </a:spcBef>
              <a:spcAft>
                <a:spcPct val="0"/>
              </a:spcAft>
            </a:pPr>
            <a:r>
              <a:rPr lang="vi-VN" sz="3600" kern="10" dirty="0">
                <a:solidFill>
                  <a:srgbClr val="000000"/>
                </a:solidFill>
                <a:effectLst>
                  <a:outerShdw dist="45791" dir="2021404" algn="ctr" rotWithShape="0">
                    <a:srgbClr val="B2B2B2">
                      <a:alpha val="79999"/>
                    </a:srgbClr>
                  </a:outerShdw>
                </a:effectLst>
                <a:latin typeface="Times New Roman" panose="02020603050405020304" pitchFamily="18" charset="0"/>
                <a:cs typeface="Times New Roman" panose="02020603050405020304" pitchFamily="18" charset="0"/>
              </a:rPr>
              <a:t>xã hội nhất định</a:t>
            </a:r>
            <a:endParaRPr lang="en-US" sz="3600" kern="10" dirty="0">
              <a:solidFill>
                <a:srgbClr val="000000"/>
              </a:solidFill>
              <a:effectLst>
                <a:outerShdw dist="45791" dir="2021404" algn="ctr" rotWithShape="0">
                  <a:srgbClr val="B2B2B2">
                    <a:alpha val="79999"/>
                  </a:srgbClr>
                </a:outerShdw>
              </a:effectLst>
              <a:latin typeface="Times New Roman" panose="02020603050405020304" pitchFamily="18" charset="0"/>
              <a:cs typeface="Times New Roman" panose="02020603050405020304" pitchFamily="18" charset="0"/>
            </a:endParaRPr>
          </a:p>
        </p:txBody>
      </p:sp>
      <p:sp>
        <p:nvSpPr>
          <p:cNvPr id="14341" name="Slide Number Placeholder 2">
            <a:extLst>
              <a:ext uri="{FF2B5EF4-FFF2-40B4-BE49-F238E27FC236}">
                <a16:creationId xmlns:a16="http://schemas.microsoft.com/office/drawing/2014/main" id="{E92B32A1-D576-4170-BA5C-D67F1F982943}"/>
              </a:ext>
            </a:extLst>
          </p:cNvPr>
          <p:cNvSpPr>
            <a:spLocks noGrp="1"/>
          </p:cNvSpPr>
          <p:nvPr>
            <p:ph type="sldNum" sz="quarter" idx="1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lr>
                <a:schemeClr val="hlink"/>
              </a:buClr>
              <a:buFont typeface="Wingdings" panose="05000000000000000000" pitchFamily="2" charset="2"/>
              <a:buChar char="v"/>
              <a:defRPr sz="3200">
                <a:solidFill>
                  <a:schemeClr val="tx1"/>
                </a:solidFill>
                <a:latin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800">
                <a:solidFill>
                  <a:schemeClr val="tx1"/>
                </a:solidFill>
                <a:latin typeface="Arial" panose="020B0604020202020204" pitchFamily="34" charset="0"/>
              </a:defRPr>
            </a:lvl2pPr>
            <a:lvl3pPr marL="1143000" indent="-228600">
              <a:spcBef>
                <a:spcPct val="20000"/>
              </a:spcBef>
              <a:buClr>
                <a:schemeClr val="tx1"/>
              </a:buClr>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fontAlgn="base">
              <a:spcBef>
                <a:spcPct val="0"/>
              </a:spcBef>
              <a:spcAft>
                <a:spcPct val="0"/>
              </a:spcAft>
              <a:buClrTx/>
              <a:buNone/>
            </a:pPr>
            <a:fld id="{A65882C3-6AD5-49EB-A272-FB5E1185A82C}" type="slidenum">
              <a:rPr lang="en-US" altLang="en-US" sz="1400">
                <a:solidFill>
                  <a:srgbClr val="1F5281"/>
                </a:solidFill>
              </a:rPr>
              <a:pPr fontAlgn="base">
                <a:spcBef>
                  <a:spcPct val="0"/>
                </a:spcBef>
                <a:spcAft>
                  <a:spcPct val="0"/>
                </a:spcAft>
                <a:buClrTx/>
                <a:buNone/>
              </a:pPr>
              <a:t>19</a:t>
            </a:fld>
            <a:endParaRPr lang="en-US" altLang="en-US" sz="1400">
              <a:solidFill>
                <a:srgbClr val="1F5281"/>
              </a:solidFill>
            </a:endParaRPr>
          </a:p>
        </p:txBody>
      </p:sp>
      <p:sp>
        <p:nvSpPr>
          <p:cNvPr id="30" name="AutoShape 81">
            <a:extLst>
              <a:ext uri="{FF2B5EF4-FFF2-40B4-BE49-F238E27FC236}">
                <a16:creationId xmlns:a16="http://schemas.microsoft.com/office/drawing/2014/main" id="{054D011C-B6B8-45F9-8852-818DDC3A73CE}"/>
              </a:ext>
            </a:extLst>
          </p:cNvPr>
          <p:cNvSpPr>
            <a:spLocks noChangeArrowheads="1"/>
          </p:cNvSpPr>
          <p:nvPr/>
        </p:nvSpPr>
        <p:spPr bwMode="gray">
          <a:xfrm>
            <a:off x="2824164" y="185739"/>
            <a:ext cx="8816975" cy="706437"/>
          </a:xfrm>
          <a:prstGeom prst="roundRect">
            <a:avLst>
              <a:gd name="adj" fmla="val 16667"/>
            </a:avLst>
          </a:prstGeom>
          <a:noFill/>
          <a:ln>
            <a:noFill/>
          </a:ln>
          <a:effectLst/>
        </p:spPr>
        <p:txBody>
          <a:bodyPr anchor="ctr"/>
          <a:lstStyle/>
          <a:p>
            <a:pPr eaLnBrk="0" fontAlgn="base" hangingPunct="0">
              <a:spcBef>
                <a:spcPct val="0"/>
              </a:spcBef>
              <a:spcAft>
                <a:spcPct val="0"/>
              </a:spcAft>
              <a:defRPr/>
            </a:pPr>
            <a:r>
              <a:rPr lang="en-US" altLang="en-US" sz="2400" b="1" dirty="0">
                <a:solidFill>
                  <a:srgbClr val="FF0000"/>
                </a:solidFill>
                <a:latin typeface="Times New Roman" panose="02020603050405020304" pitchFamily="18" charset="0"/>
                <a:cs typeface="Times New Roman" panose="02020603050405020304" pitchFamily="18" charset="0"/>
              </a:rPr>
              <a:t>b. Quy </a:t>
            </a:r>
            <a:r>
              <a:rPr lang="en-US" altLang="en-US" sz="2400" b="1" dirty="0" err="1">
                <a:solidFill>
                  <a:srgbClr val="FF0000"/>
                </a:solidFill>
                <a:latin typeface="Times New Roman" panose="02020603050405020304" pitchFamily="18" charset="0"/>
                <a:cs typeface="Times New Roman" panose="02020603050405020304" pitchFamily="18" charset="0"/>
              </a:rPr>
              <a:t>luật</a:t>
            </a:r>
            <a:r>
              <a:rPr lang="en-US" altLang="en-US" sz="2400" b="1" dirty="0">
                <a:solidFill>
                  <a:srgbClr val="FF0000"/>
                </a:solidFill>
                <a:latin typeface="Times New Roman" panose="02020603050405020304" pitchFamily="18" charset="0"/>
                <a:cs typeface="Times New Roman" panose="02020603050405020304" pitchFamily="18" charset="0"/>
              </a:rPr>
              <a:t> </a:t>
            </a:r>
            <a:r>
              <a:rPr lang="en-US" altLang="en-US" sz="2400" b="1" dirty="0" err="1">
                <a:solidFill>
                  <a:srgbClr val="FF0000"/>
                </a:solidFill>
                <a:latin typeface="Times New Roman" panose="02020603050405020304" pitchFamily="18" charset="0"/>
                <a:cs typeface="Times New Roman" panose="02020603050405020304" pitchFamily="18" charset="0"/>
              </a:rPr>
              <a:t>về</a:t>
            </a:r>
            <a:r>
              <a:rPr lang="en-US" altLang="en-US" sz="2400" b="1" dirty="0">
                <a:solidFill>
                  <a:srgbClr val="FF0000"/>
                </a:solidFill>
                <a:latin typeface="Times New Roman" panose="02020603050405020304" pitchFamily="18" charset="0"/>
                <a:cs typeface="Times New Roman" panose="02020603050405020304" pitchFamily="18" charset="0"/>
              </a:rPr>
              <a:t> </a:t>
            </a:r>
            <a:r>
              <a:rPr lang="en-US" altLang="en-US" sz="2400" b="1" dirty="0" err="1">
                <a:solidFill>
                  <a:srgbClr val="FF0000"/>
                </a:solidFill>
                <a:latin typeface="Times New Roman" panose="02020603050405020304" pitchFamily="18" charset="0"/>
                <a:cs typeface="Times New Roman" panose="02020603050405020304" pitchFamily="18" charset="0"/>
              </a:rPr>
              <a:t>mối</a:t>
            </a:r>
            <a:r>
              <a:rPr lang="en-US" altLang="en-US" sz="2400" b="1" dirty="0">
                <a:solidFill>
                  <a:srgbClr val="FF0000"/>
                </a:solidFill>
                <a:latin typeface="Times New Roman" panose="02020603050405020304" pitchFamily="18" charset="0"/>
                <a:cs typeface="Times New Roman" panose="02020603050405020304" pitchFamily="18" charset="0"/>
              </a:rPr>
              <a:t> </a:t>
            </a:r>
            <a:r>
              <a:rPr lang="en-US" altLang="en-US" sz="2400" b="1" dirty="0" err="1">
                <a:solidFill>
                  <a:srgbClr val="FF0000"/>
                </a:solidFill>
                <a:latin typeface="Times New Roman" panose="02020603050405020304" pitchFamily="18" charset="0"/>
                <a:cs typeface="Times New Roman" panose="02020603050405020304" pitchFamily="18" charset="0"/>
              </a:rPr>
              <a:t>quan</a:t>
            </a:r>
            <a:r>
              <a:rPr lang="en-US" altLang="en-US" sz="2400" b="1" dirty="0">
                <a:solidFill>
                  <a:srgbClr val="FF0000"/>
                </a:solidFill>
                <a:latin typeface="Times New Roman" panose="02020603050405020304" pitchFamily="18" charset="0"/>
                <a:cs typeface="Times New Roman" panose="02020603050405020304" pitchFamily="18" charset="0"/>
              </a:rPr>
              <a:t> </a:t>
            </a:r>
            <a:r>
              <a:rPr lang="en-US" altLang="en-US" sz="2400" b="1" dirty="0" err="1">
                <a:solidFill>
                  <a:srgbClr val="FF0000"/>
                </a:solidFill>
                <a:latin typeface="Times New Roman" panose="02020603050405020304" pitchFamily="18" charset="0"/>
                <a:cs typeface="Times New Roman" panose="02020603050405020304" pitchFamily="18" charset="0"/>
              </a:rPr>
              <a:t>hệ</a:t>
            </a:r>
            <a:r>
              <a:rPr lang="en-US" altLang="en-US" sz="2400" b="1" dirty="0">
                <a:solidFill>
                  <a:srgbClr val="FF0000"/>
                </a:solidFill>
                <a:latin typeface="Times New Roman" panose="02020603050405020304" pitchFamily="18" charset="0"/>
                <a:cs typeface="Times New Roman" panose="02020603050405020304" pitchFamily="18" charset="0"/>
              </a:rPr>
              <a:t> </a:t>
            </a:r>
            <a:r>
              <a:rPr lang="en-US" altLang="en-US" sz="2400" b="1" dirty="0" err="1">
                <a:solidFill>
                  <a:srgbClr val="FF0000"/>
                </a:solidFill>
                <a:latin typeface="Times New Roman" panose="02020603050405020304" pitchFamily="18" charset="0"/>
                <a:cs typeface="Times New Roman" panose="02020603050405020304" pitchFamily="18" charset="0"/>
              </a:rPr>
              <a:t>biện</a:t>
            </a:r>
            <a:r>
              <a:rPr lang="en-US" altLang="en-US" sz="2400" b="1" dirty="0">
                <a:solidFill>
                  <a:srgbClr val="FF0000"/>
                </a:solidFill>
                <a:latin typeface="Times New Roman" panose="02020603050405020304" pitchFamily="18" charset="0"/>
                <a:cs typeface="Times New Roman" panose="02020603050405020304" pitchFamily="18" charset="0"/>
              </a:rPr>
              <a:t> </a:t>
            </a:r>
            <a:r>
              <a:rPr lang="en-US" altLang="en-US" sz="2400" b="1" dirty="0" err="1">
                <a:solidFill>
                  <a:srgbClr val="FF0000"/>
                </a:solidFill>
                <a:latin typeface="Times New Roman" panose="02020603050405020304" pitchFamily="18" charset="0"/>
                <a:cs typeface="Times New Roman" panose="02020603050405020304" pitchFamily="18" charset="0"/>
              </a:rPr>
              <a:t>chứng</a:t>
            </a:r>
            <a:r>
              <a:rPr lang="en-US" altLang="en-US" sz="2400" b="1" dirty="0">
                <a:solidFill>
                  <a:srgbClr val="FF0000"/>
                </a:solidFill>
                <a:latin typeface="Times New Roman" panose="02020603050405020304" pitchFamily="18" charset="0"/>
                <a:cs typeface="Times New Roman" panose="02020603050405020304" pitchFamily="18" charset="0"/>
              </a:rPr>
              <a:t> </a:t>
            </a:r>
            <a:r>
              <a:rPr lang="en-US" altLang="en-US" sz="2400" b="1" dirty="0" err="1">
                <a:solidFill>
                  <a:srgbClr val="FF0000"/>
                </a:solidFill>
                <a:latin typeface="Times New Roman" panose="02020603050405020304" pitchFamily="18" charset="0"/>
                <a:cs typeface="Times New Roman" panose="02020603050405020304" pitchFamily="18" charset="0"/>
              </a:rPr>
              <a:t>giữa</a:t>
            </a:r>
            <a:r>
              <a:rPr lang="en-US" altLang="en-US" sz="2400" b="1" dirty="0">
                <a:solidFill>
                  <a:srgbClr val="FF0000"/>
                </a:solidFill>
                <a:latin typeface="Times New Roman" panose="02020603050405020304" pitchFamily="18" charset="0"/>
                <a:cs typeface="Times New Roman" panose="02020603050405020304" pitchFamily="18" charset="0"/>
              </a:rPr>
              <a:t> </a:t>
            </a:r>
            <a:r>
              <a:rPr lang="en-US" altLang="en-US" sz="2400" b="1" dirty="0" err="1">
                <a:solidFill>
                  <a:srgbClr val="FF0000"/>
                </a:solidFill>
                <a:latin typeface="Times New Roman" panose="02020603050405020304" pitchFamily="18" charset="0"/>
                <a:cs typeface="Times New Roman" panose="02020603050405020304" pitchFamily="18" charset="0"/>
              </a:rPr>
              <a:t>cơ</a:t>
            </a:r>
            <a:r>
              <a:rPr lang="en-US" altLang="en-US" sz="2400" b="1" dirty="0">
                <a:solidFill>
                  <a:srgbClr val="FF0000"/>
                </a:solidFill>
                <a:latin typeface="Times New Roman" panose="02020603050405020304" pitchFamily="18" charset="0"/>
                <a:cs typeface="Times New Roman" panose="02020603050405020304" pitchFamily="18" charset="0"/>
              </a:rPr>
              <a:t> </a:t>
            </a:r>
            <a:r>
              <a:rPr lang="en-US" altLang="en-US" sz="2400" b="1" dirty="0" err="1">
                <a:solidFill>
                  <a:srgbClr val="FF0000"/>
                </a:solidFill>
                <a:latin typeface="Times New Roman" panose="02020603050405020304" pitchFamily="18" charset="0"/>
                <a:cs typeface="Times New Roman" panose="02020603050405020304" pitchFamily="18" charset="0"/>
              </a:rPr>
              <a:t>sở</a:t>
            </a:r>
            <a:r>
              <a:rPr lang="en-US" altLang="en-US" sz="2400" b="1" dirty="0">
                <a:solidFill>
                  <a:srgbClr val="FF0000"/>
                </a:solidFill>
                <a:latin typeface="Times New Roman" panose="02020603050405020304" pitchFamily="18" charset="0"/>
                <a:cs typeface="Times New Roman" panose="02020603050405020304" pitchFamily="18" charset="0"/>
              </a:rPr>
              <a:t> </a:t>
            </a:r>
            <a:r>
              <a:rPr lang="en-US" altLang="en-US" sz="2400" b="1" dirty="0" err="1">
                <a:solidFill>
                  <a:srgbClr val="FF0000"/>
                </a:solidFill>
                <a:latin typeface="Times New Roman" panose="02020603050405020304" pitchFamily="18" charset="0"/>
                <a:cs typeface="Times New Roman" panose="02020603050405020304" pitchFamily="18" charset="0"/>
              </a:rPr>
              <a:t>hạ</a:t>
            </a:r>
            <a:r>
              <a:rPr lang="en-US" altLang="en-US" sz="2400" b="1" dirty="0">
                <a:solidFill>
                  <a:srgbClr val="FF0000"/>
                </a:solidFill>
                <a:latin typeface="Times New Roman" panose="02020603050405020304" pitchFamily="18" charset="0"/>
                <a:cs typeface="Times New Roman" panose="02020603050405020304" pitchFamily="18" charset="0"/>
              </a:rPr>
              <a:t> </a:t>
            </a:r>
            <a:r>
              <a:rPr lang="en-US" altLang="en-US" sz="2400" b="1" dirty="0" err="1">
                <a:solidFill>
                  <a:srgbClr val="FF0000"/>
                </a:solidFill>
                <a:latin typeface="Times New Roman" panose="02020603050405020304" pitchFamily="18" charset="0"/>
                <a:cs typeface="Times New Roman" panose="02020603050405020304" pitchFamily="18" charset="0"/>
              </a:rPr>
              <a:t>tầng</a:t>
            </a:r>
            <a:r>
              <a:rPr lang="en-US" altLang="en-US" sz="2400" b="1" dirty="0">
                <a:solidFill>
                  <a:srgbClr val="FF0000"/>
                </a:solidFill>
                <a:latin typeface="Times New Roman" panose="02020603050405020304" pitchFamily="18" charset="0"/>
                <a:cs typeface="Times New Roman" panose="02020603050405020304" pitchFamily="18" charset="0"/>
              </a:rPr>
              <a:t> </a:t>
            </a:r>
            <a:r>
              <a:rPr lang="en-US" altLang="en-US" sz="2400" b="1" dirty="0" err="1">
                <a:solidFill>
                  <a:srgbClr val="FF0000"/>
                </a:solidFill>
                <a:latin typeface="Times New Roman" panose="02020603050405020304" pitchFamily="18" charset="0"/>
                <a:cs typeface="Times New Roman" panose="02020603050405020304" pitchFamily="18" charset="0"/>
              </a:rPr>
              <a:t>và</a:t>
            </a:r>
            <a:r>
              <a:rPr lang="en-US" altLang="en-US" sz="2400" b="1" dirty="0">
                <a:solidFill>
                  <a:srgbClr val="FF0000"/>
                </a:solidFill>
                <a:latin typeface="Times New Roman" panose="02020603050405020304" pitchFamily="18" charset="0"/>
                <a:cs typeface="Times New Roman" panose="02020603050405020304" pitchFamily="18" charset="0"/>
              </a:rPr>
              <a:t> </a:t>
            </a:r>
            <a:r>
              <a:rPr lang="en-US" altLang="en-US" sz="2400" b="1" dirty="0" err="1">
                <a:solidFill>
                  <a:srgbClr val="FF0000"/>
                </a:solidFill>
                <a:latin typeface="Times New Roman" panose="02020603050405020304" pitchFamily="18" charset="0"/>
                <a:cs typeface="Times New Roman" panose="02020603050405020304" pitchFamily="18" charset="0"/>
              </a:rPr>
              <a:t>kiến</a:t>
            </a:r>
            <a:r>
              <a:rPr lang="en-US" altLang="en-US" sz="2400" b="1" dirty="0">
                <a:solidFill>
                  <a:srgbClr val="FF0000"/>
                </a:solidFill>
                <a:latin typeface="Times New Roman" panose="02020603050405020304" pitchFamily="18" charset="0"/>
                <a:cs typeface="Times New Roman" panose="02020603050405020304" pitchFamily="18" charset="0"/>
              </a:rPr>
              <a:t> </a:t>
            </a:r>
            <a:r>
              <a:rPr lang="en-US" altLang="en-US" sz="2400" b="1" dirty="0" err="1">
                <a:solidFill>
                  <a:srgbClr val="FF0000"/>
                </a:solidFill>
                <a:latin typeface="Times New Roman" panose="02020603050405020304" pitchFamily="18" charset="0"/>
                <a:cs typeface="Times New Roman" panose="02020603050405020304" pitchFamily="18" charset="0"/>
              </a:rPr>
              <a:t>trúc</a:t>
            </a:r>
            <a:r>
              <a:rPr lang="en-US" altLang="en-US" sz="2400" b="1" dirty="0">
                <a:solidFill>
                  <a:srgbClr val="FF0000"/>
                </a:solidFill>
                <a:latin typeface="Times New Roman" panose="02020603050405020304" pitchFamily="18" charset="0"/>
                <a:cs typeface="Times New Roman" panose="02020603050405020304" pitchFamily="18" charset="0"/>
              </a:rPr>
              <a:t> </a:t>
            </a:r>
            <a:r>
              <a:rPr lang="en-US" altLang="en-US" sz="2400" b="1" dirty="0" err="1">
                <a:solidFill>
                  <a:srgbClr val="FF0000"/>
                </a:solidFill>
                <a:latin typeface="Times New Roman" panose="02020603050405020304" pitchFamily="18" charset="0"/>
                <a:cs typeface="Times New Roman" panose="02020603050405020304" pitchFamily="18" charset="0"/>
              </a:rPr>
              <a:t>thượng</a:t>
            </a:r>
            <a:r>
              <a:rPr lang="en-US" altLang="en-US" sz="2400" b="1" dirty="0">
                <a:solidFill>
                  <a:srgbClr val="FF0000"/>
                </a:solidFill>
                <a:latin typeface="Times New Roman" panose="02020603050405020304" pitchFamily="18" charset="0"/>
                <a:cs typeface="Times New Roman" panose="02020603050405020304" pitchFamily="18" charset="0"/>
              </a:rPr>
              <a:t> </a:t>
            </a:r>
            <a:r>
              <a:rPr lang="en-US" altLang="en-US" sz="2400" b="1" dirty="0" err="1">
                <a:solidFill>
                  <a:srgbClr val="FF0000"/>
                </a:solidFill>
                <a:latin typeface="Times New Roman" panose="02020603050405020304" pitchFamily="18" charset="0"/>
                <a:cs typeface="Times New Roman" panose="02020603050405020304" pitchFamily="18" charset="0"/>
              </a:rPr>
              <a:t>tầng</a:t>
            </a:r>
            <a:endParaRPr lang="en-US" altLang="en-US" sz="2400" b="1" dirty="0">
              <a:solidFill>
                <a:srgbClr val="FF0000"/>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5"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000"/>
                                        <p:tgtEl>
                                          <p:spTgt spid="2"/>
                                        </p:tgtEl>
                                      </p:cBhvr>
                                    </p:animEffect>
                                    <p:anim calcmode="lin" valueType="num">
                                      <p:cBhvr>
                                        <p:cTn id="8" dur="2000" fill="hold"/>
                                        <p:tgtEl>
                                          <p:spTgt spid="2"/>
                                        </p:tgtEl>
                                        <p:attrNameLst>
                                          <p:attrName>ppt_w</p:attrName>
                                        </p:attrNameLst>
                                      </p:cBhvr>
                                      <p:tavLst>
                                        <p:tav tm="0" fmla="#ppt_w*sin(2.5*pi*$)">
                                          <p:val>
                                            <p:fltVal val="0"/>
                                          </p:val>
                                        </p:tav>
                                        <p:tav tm="100000">
                                          <p:val>
                                            <p:fltVal val="1"/>
                                          </p:val>
                                        </p:tav>
                                      </p:tavLst>
                                    </p:anim>
                                    <p:anim calcmode="lin" valueType="num">
                                      <p:cBhvr>
                                        <p:cTn id="9" dur="2000" fill="hold"/>
                                        <p:tgtEl>
                                          <p:spTgt spid="2"/>
                                        </p:tgtEl>
                                        <p:attrNameLst>
                                          <p:attrName>ppt_h</p:attrName>
                                        </p:attrNameLst>
                                      </p:cBhvr>
                                      <p:tavLst>
                                        <p:tav tm="0">
                                          <p:val>
                                            <p:strVal val="#ppt_h"/>
                                          </p:val>
                                        </p:tav>
                                        <p:tav tm="100000">
                                          <p:val>
                                            <p:strVal val="#ppt_h"/>
                                          </p:val>
                                        </p:tav>
                                      </p:tavLst>
                                    </p:anim>
                                  </p:childTnLst>
                                </p:cTn>
                              </p:par>
                            </p:childTnLst>
                          </p:cTn>
                        </p:par>
                      </p:childTnLst>
                    </p:cTn>
                  </p:par>
                  <p:par>
                    <p:cTn id="10" fill="hold" nodeType="clickPar">
                      <p:stCondLst>
                        <p:cond delay="indefinite"/>
                      </p:stCondLst>
                      <p:childTnLst>
                        <p:par>
                          <p:cTn id="11" fill="hold" nodeType="withGroup">
                            <p:stCondLst>
                              <p:cond delay="0"/>
                            </p:stCondLst>
                            <p:childTnLst>
                              <p:par>
                                <p:cTn id="12" presetID="53" presetClass="entr" presetSubtype="16" fill="hold" nodeType="clickEffect">
                                  <p:stCondLst>
                                    <p:cond delay="0"/>
                                  </p:stCondLst>
                                  <p:childTnLst>
                                    <p:set>
                                      <p:cBhvr>
                                        <p:cTn id="13" dur="1" fill="hold">
                                          <p:stCondLst>
                                            <p:cond delay="0"/>
                                          </p:stCondLst>
                                        </p:cTn>
                                        <p:tgtEl>
                                          <p:spTgt spid="172070"/>
                                        </p:tgtEl>
                                        <p:attrNameLst>
                                          <p:attrName>style.visibility</p:attrName>
                                        </p:attrNameLst>
                                      </p:cBhvr>
                                      <p:to>
                                        <p:strVal val="visible"/>
                                      </p:to>
                                    </p:set>
                                    <p:anim calcmode="lin" valueType="num">
                                      <p:cBhvr>
                                        <p:cTn id="14" dur="500" fill="hold"/>
                                        <p:tgtEl>
                                          <p:spTgt spid="172070"/>
                                        </p:tgtEl>
                                        <p:attrNameLst>
                                          <p:attrName>ppt_w</p:attrName>
                                        </p:attrNameLst>
                                      </p:cBhvr>
                                      <p:tavLst>
                                        <p:tav tm="0">
                                          <p:val>
                                            <p:fltVal val="0"/>
                                          </p:val>
                                        </p:tav>
                                        <p:tav tm="100000">
                                          <p:val>
                                            <p:strVal val="#ppt_w"/>
                                          </p:val>
                                        </p:tav>
                                      </p:tavLst>
                                    </p:anim>
                                    <p:anim calcmode="lin" valueType="num">
                                      <p:cBhvr>
                                        <p:cTn id="15" dur="500" fill="hold"/>
                                        <p:tgtEl>
                                          <p:spTgt spid="172070"/>
                                        </p:tgtEl>
                                        <p:attrNameLst>
                                          <p:attrName>ppt_h</p:attrName>
                                        </p:attrNameLst>
                                      </p:cBhvr>
                                      <p:tavLst>
                                        <p:tav tm="0">
                                          <p:val>
                                            <p:fltVal val="0"/>
                                          </p:val>
                                        </p:tav>
                                        <p:tav tm="100000">
                                          <p:val>
                                            <p:strVal val="#ppt_h"/>
                                          </p:val>
                                        </p:tav>
                                      </p:tavLst>
                                    </p:anim>
                                    <p:animEffect transition="in" filter="fade">
                                      <p:cBhvr>
                                        <p:cTn id="16" dur="500"/>
                                        <p:tgtEl>
                                          <p:spTgt spid="172070"/>
                                        </p:tgtEl>
                                      </p:cBhvr>
                                    </p:animEffect>
                                  </p:childTnLst>
                                </p:cTn>
                              </p:par>
                            </p:childTnLst>
                          </p:cTn>
                        </p:par>
                      </p:childTnLst>
                    </p:cTn>
                  </p:par>
                  <p:par>
                    <p:cTn id="17" fill="hold" nodeType="clickPar">
                      <p:stCondLst>
                        <p:cond delay="indefinite"/>
                      </p:stCondLst>
                      <p:childTnLst>
                        <p:par>
                          <p:cTn id="18" fill="hold" nodeType="withGroup">
                            <p:stCondLst>
                              <p:cond delay="0"/>
                            </p:stCondLst>
                            <p:childTnLst>
                              <p:par>
                                <p:cTn id="19" presetID="14" presetClass="entr" presetSubtype="10" fill="hold" grpId="0" nodeType="clickEffect">
                                  <p:stCondLst>
                                    <p:cond delay="0"/>
                                  </p:stCondLst>
                                  <p:childTnLst>
                                    <p:set>
                                      <p:cBhvr>
                                        <p:cTn id="20" dur="1" fill="hold">
                                          <p:stCondLst>
                                            <p:cond delay="0"/>
                                          </p:stCondLst>
                                        </p:cTn>
                                        <p:tgtEl>
                                          <p:spTgt spid="172069"/>
                                        </p:tgtEl>
                                        <p:attrNameLst>
                                          <p:attrName>style.visibility</p:attrName>
                                        </p:attrNameLst>
                                      </p:cBhvr>
                                      <p:to>
                                        <p:strVal val="visible"/>
                                      </p:to>
                                    </p:set>
                                    <p:animEffect transition="in" filter="randombar(horizontal)">
                                      <p:cBhvr>
                                        <p:cTn id="21" dur="500"/>
                                        <p:tgtEl>
                                          <p:spTgt spid="1720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2069"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3">
            <a:extLst>
              <a:ext uri="{FF2B5EF4-FFF2-40B4-BE49-F238E27FC236}">
                <a16:creationId xmlns:a16="http://schemas.microsoft.com/office/drawing/2014/main" id="{E234E61C-F8A9-C4BF-7309-33DCDA4D7A04}"/>
              </a:ext>
            </a:extLst>
          </p:cNvPr>
          <p:cNvSpPr>
            <a:spLocks noGrp="1"/>
          </p:cNvSpPr>
          <p:nvPr>
            <p:ph type="title"/>
          </p:nvPr>
        </p:nvSpPr>
        <p:spPr>
          <a:xfrm>
            <a:off x="1451822" y="898581"/>
            <a:ext cx="9841565" cy="780427"/>
          </a:xfrm>
          <a:prstGeom prst="roundRect">
            <a:avLst/>
          </a:prstGeom>
          <a:solidFill>
            <a:srgbClr val="F79B2D"/>
          </a:solidFill>
          <a:ln>
            <a:miter lim="800000"/>
            <a:headEnd/>
            <a:tailEnd/>
          </a:ln>
        </p:spPr>
        <p:style>
          <a:lnRef idx="0">
            <a:schemeClr val="accent4"/>
          </a:lnRef>
          <a:fillRef idx="3">
            <a:schemeClr val="accent4"/>
          </a:fillRef>
          <a:effectRef idx="3">
            <a:schemeClr val="accent4"/>
          </a:effectRef>
          <a:fontRef idx="minor">
            <a:schemeClr val="lt1"/>
          </a:fontRef>
        </p:style>
        <p:txBody>
          <a:bodyPr>
            <a:normAutofit/>
          </a:bodyPr>
          <a:lstStyle/>
          <a:p>
            <a:pPr algn="ctr">
              <a:lnSpc>
                <a:spcPct val="150000"/>
              </a:lnSpc>
              <a:spcBef>
                <a:spcPts val="0"/>
              </a:spcBef>
              <a:defRPr/>
            </a:pPr>
            <a:r>
              <a:rPr lang="en-US" sz="2400" b="1" dirty="0">
                <a:solidFill>
                  <a:schemeClr val="tx1"/>
                </a:solidFill>
                <a:latin typeface="Arial" panose="020B0604020202020204" pitchFamily="34" charset="0"/>
                <a:cs typeface="Arial" panose="020B0604020202020204" pitchFamily="34" charset="0"/>
              </a:rPr>
              <a:t>2. MỘT SỐ NỘI DUNG CƠ BẢN CỦA CHỦ NGHĨA MÁC - LÊNIN</a:t>
            </a:r>
          </a:p>
        </p:txBody>
      </p:sp>
      <p:grpSp>
        <p:nvGrpSpPr>
          <p:cNvPr id="4" name="Group 3">
            <a:extLst>
              <a:ext uri="{FF2B5EF4-FFF2-40B4-BE49-F238E27FC236}">
                <a16:creationId xmlns:a16="http://schemas.microsoft.com/office/drawing/2014/main" id="{6E692CD2-8493-3223-7C3F-D2588A747EBB}"/>
              </a:ext>
            </a:extLst>
          </p:cNvPr>
          <p:cNvGrpSpPr/>
          <p:nvPr/>
        </p:nvGrpSpPr>
        <p:grpSpPr>
          <a:xfrm>
            <a:off x="2768600" y="1969347"/>
            <a:ext cx="6654800" cy="3943773"/>
            <a:chOff x="2032000" y="2194560"/>
            <a:chExt cx="6654800" cy="3943773"/>
          </a:xfrm>
        </p:grpSpPr>
        <p:graphicFrame>
          <p:nvGraphicFramePr>
            <p:cNvPr id="5" name="Diagram 4">
              <a:extLst>
                <a:ext uri="{FF2B5EF4-FFF2-40B4-BE49-F238E27FC236}">
                  <a16:creationId xmlns:a16="http://schemas.microsoft.com/office/drawing/2014/main" id="{EC7C315B-5A25-587F-AE20-8D1A2DD3B245}"/>
                </a:ext>
              </a:extLst>
            </p:cNvPr>
            <p:cNvGraphicFramePr/>
            <p:nvPr/>
          </p:nvGraphicFramePr>
          <p:xfrm>
            <a:off x="2032000" y="2194560"/>
            <a:ext cx="6654800" cy="394377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6" name="TextBox 5">
              <a:extLst>
                <a:ext uri="{FF2B5EF4-FFF2-40B4-BE49-F238E27FC236}">
                  <a16:creationId xmlns:a16="http://schemas.microsoft.com/office/drawing/2014/main" id="{1FBE4256-FBD4-D429-7C14-6FF583F566D4}"/>
                </a:ext>
              </a:extLst>
            </p:cNvPr>
            <p:cNvSpPr txBox="1"/>
            <p:nvPr/>
          </p:nvSpPr>
          <p:spPr>
            <a:xfrm>
              <a:off x="2289519" y="2781888"/>
              <a:ext cx="629528" cy="461665"/>
            </a:xfrm>
            <a:prstGeom prst="rect">
              <a:avLst/>
            </a:prstGeom>
            <a:noFill/>
          </p:spPr>
          <p:txBody>
            <a:bodyPr wrap="square" rtlCol="0">
              <a:spAutoFit/>
            </a:bodyPr>
            <a:lstStyle/>
            <a:p>
              <a:r>
                <a:rPr lang="en-US" sz="2400" b="1" dirty="0">
                  <a:solidFill>
                    <a:srgbClr val="0000FF"/>
                  </a:solidFill>
                  <a:latin typeface="Arial "/>
                </a:rPr>
                <a:t>2.1</a:t>
              </a:r>
            </a:p>
          </p:txBody>
        </p:sp>
        <p:sp>
          <p:nvSpPr>
            <p:cNvPr id="7" name="TextBox 6">
              <a:extLst>
                <a:ext uri="{FF2B5EF4-FFF2-40B4-BE49-F238E27FC236}">
                  <a16:creationId xmlns:a16="http://schemas.microsoft.com/office/drawing/2014/main" id="{A76F9C25-9BF5-312D-8484-CA865559F0ED}"/>
                </a:ext>
              </a:extLst>
            </p:cNvPr>
            <p:cNvSpPr txBox="1"/>
            <p:nvPr/>
          </p:nvSpPr>
          <p:spPr>
            <a:xfrm>
              <a:off x="2604283" y="3941989"/>
              <a:ext cx="629528" cy="461665"/>
            </a:xfrm>
            <a:prstGeom prst="rect">
              <a:avLst/>
            </a:prstGeom>
            <a:noFill/>
          </p:spPr>
          <p:txBody>
            <a:bodyPr wrap="square" rtlCol="0">
              <a:spAutoFit/>
            </a:bodyPr>
            <a:lstStyle/>
            <a:p>
              <a:r>
                <a:rPr lang="en-US" sz="2400" b="1" dirty="0">
                  <a:solidFill>
                    <a:srgbClr val="0000FF"/>
                  </a:solidFill>
                  <a:latin typeface="Arial "/>
                </a:rPr>
                <a:t>2.2</a:t>
              </a:r>
            </a:p>
          </p:txBody>
        </p:sp>
        <p:sp>
          <p:nvSpPr>
            <p:cNvPr id="8" name="TextBox 7">
              <a:extLst>
                <a:ext uri="{FF2B5EF4-FFF2-40B4-BE49-F238E27FC236}">
                  <a16:creationId xmlns:a16="http://schemas.microsoft.com/office/drawing/2014/main" id="{C86C766B-FFF0-FF01-C237-46DCB4A82CCB}"/>
                </a:ext>
              </a:extLst>
            </p:cNvPr>
            <p:cNvSpPr txBox="1"/>
            <p:nvPr/>
          </p:nvSpPr>
          <p:spPr>
            <a:xfrm>
              <a:off x="2289519" y="5102090"/>
              <a:ext cx="629528" cy="461665"/>
            </a:xfrm>
            <a:prstGeom prst="rect">
              <a:avLst/>
            </a:prstGeom>
            <a:noFill/>
          </p:spPr>
          <p:txBody>
            <a:bodyPr wrap="square" rtlCol="0">
              <a:spAutoFit/>
            </a:bodyPr>
            <a:lstStyle/>
            <a:p>
              <a:r>
                <a:rPr lang="en-US" sz="2400" b="1" dirty="0">
                  <a:solidFill>
                    <a:srgbClr val="0000FF"/>
                  </a:solidFill>
                  <a:latin typeface="Arial "/>
                </a:rPr>
                <a:t>2.2</a:t>
              </a:r>
            </a:p>
          </p:txBody>
        </p:sp>
      </p:grpSp>
    </p:spTree>
    <p:extLst>
      <p:ext uri="{BB962C8B-B14F-4D97-AF65-F5344CB8AC3E}">
        <p14:creationId xmlns:p14="http://schemas.microsoft.com/office/powerpoint/2010/main" val="12161459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up)">
                                      <p:cBhvr>
                                        <p:cTn id="7" dur="1000"/>
                                        <p:tgtEl>
                                          <p:spTgt spid="3"/>
                                        </p:tgtEl>
                                      </p:cBhvr>
                                    </p:animEffect>
                                  </p:childTnLst>
                                </p:cTn>
                              </p:par>
                            </p:childTnLst>
                          </p:cTn>
                        </p:par>
                        <p:par>
                          <p:cTn id="8" fill="hold">
                            <p:stCondLst>
                              <p:cond delay="1000"/>
                            </p:stCondLst>
                            <p:childTnLst>
                              <p:par>
                                <p:cTn id="9" presetID="22" presetClass="entr" presetSubtype="1"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up)">
                                      <p:cBhvr>
                                        <p:cTn id="11"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88" name="WordArt 8">
            <a:extLst>
              <a:ext uri="{FF2B5EF4-FFF2-40B4-BE49-F238E27FC236}">
                <a16:creationId xmlns:a16="http://schemas.microsoft.com/office/drawing/2014/main" id="{E18F9D16-327F-4D0F-948B-F0C96B2CB3FD}"/>
              </a:ext>
            </a:extLst>
          </p:cNvPr>
          <p:cNvSpPr>
            <a:spLocks noChangeArrowheads="1" noChangeShapeType="1" noTextEdit="1"/>
          </p:cNvSpPr>
          <p:nvPr/>
        </p:nvSpPr>
        <p:spPr bwMode="auto">
          <a:xfrm>
            <a:off x="3671130" y="356371"/>
            <a:ext cx="4187825" cy="614363"/>
          </a:xfrm>
          <a:prstGeom prst="rect">
            <a:avLst/>
          </a:prstGeom>
        </p:spPr>
        <p:txBody>
          <a:bodyPr wrap="none" fromWordArt="1">
            <a:prstTxWarp prst="textPlain">
              <a:avLst>
                <a:gd name="adj" fmla="val 50000"/>
              </a:avLst>
            </a:prstTxWarp>
          </a:bodyPr>
          <a:lstStyle/>
          <a:p>
            <a:pPr algn="ctr" eaLnBrk="0" fontAlgn="base" hangingPunct="0">
              <a:spcBef>
                <a:spcPct val="0"/>
              </a:spcBef>
              <a:spcAft>
                <a:spcPct val="0"/>
              </a:spcAft>
            </a:pPr>
            <a:r>
              <a:rPr lang="vi-VN" sz="3600" kern="10" dirty="0">
                <a:ln w="9525">
                  <a:solidFill>
                    <a:srgbClr val="009900"/>
                  </a:solidFill>
                  <a:round/>
                  <a:headEnd/>
                  <a:tailEnd/>
                </a:ln>
                <a:solidFill>
                  <a:srgbClr val="FF0000"/>
                </a:solidFill>
                <a:latin typeface="Arial" panose="020B0604020202020204" pitchFamily="34" charset="0"/>
                <a:cs typeface="Arial" panose="020B0604020202020204" pitchFamily="34" charset="0"/>
              </a:rPr>
              <a:t>Kết cấu cơ sở hạ tầng</a:t>
            </a:r>
            <a:endParaRPr lang="en-US" sz="3600" kern="10" dirty="0">
              <a:ln w="9525">
                <a:solidFill>
                  <a:srgbClr val="009900"/>
                </a:solidFill>
                <a:round/>
                <a:headEnd/>
                <a:tailEnd/>
              </a:ln>
              <a:solidFill>
                <a:srgbClr val="FF0000"/>
              </a:solidFill>
              <a:latin typeface="Arial" panose="020B0604020202020204" pitchFamily="34" charset="0"/>
              <a:cs typeface="Arial" panose="020B0604020202020204" pitchFamily="34" charset="0"/>
            </a:endParaRPr>
          </a:p>
        </p:txBody>
      </p:sp>
      <p:grpSp>
        <p:nvGrpSpPr>
          <p:cNvPr id="2" name="Organization Chart 35">
            <a:extLst>
              <a:ext uri="{FF2B5EF4-FFF2-40B4-BE49-F238E27FC236}">
                <a16:creationId xmlns:a16="http://schemas.microsoft.com/office/drawing/2014/main" id="{1C2878EE-60C7-48E8-9137-C074FC6C2851}"/>
              </a:ext>
            </a:extLst>
          </p:cNvPr>
          <p:cNvGrpSpPr>
            <a:grpSpLocks noChangeAspect="1"/>
          </p:cNvGrpSpPr>
          <p:nvPr/>
        </p:nvGrpSpPr>
        <p:grpSpPr bwMode="auto">
          <a:xfrm>
            <a:off x="1926536" y="1314229"/>
            <a:ext cx="8081963" cy="3133725"/>
            <a:chOff x="288" y="1019"/>
            <a:chExt cx="2880" cy="720"/>
          </a:xfrm>
        </p:grpSpPr>
        <p:cxnSp>
          <p:nvCxnSpPr>
            <p:cNvPr id="16391" name="_s4100">
              <a:extLst>
                <a:ext uri="{FF2B5EF4-FFF2-40B4-BE49-F238E27FC236}">
                  <a16:creationId xmlns:a16="http://schemas.microsoft.com/office/drawing/2014/main" id="{FA69283C-C372-4D2B-9D31-EDD3C7C5C145}"/>
                </a:ext>
              </a:extLst>
            </p:cNvPr>
            <p:cNvCxnSpPr>
              <a:cxnSpLocks noChangeShapeType="1"/>
              <a:stCxn id="16397" idx="0"/>
              <a:endCxn id="16394" idx="2"/>
            </p:cNvCxnSpPr>
            <p:nvPr/>
          </p:nvCxnSpPr>
          <p:spPr bwMode="auto">
            <a:xfrm rot="5400000" flipH="1">
              <a:off x="2160" y="875"/>
              <a:ext cx="144" cy="1008"/>
            </a:xfrm>
            <a:prstGeom prst="bentConnector3">
              <a:avLst>
                <a:gd name="adj1" fmla="val 12722"/>
              </a:avLst>
            </a:prstGeom>
            <a:noFill/>
            <a:ln w="28575">
              <a:solidFill>
                <a:schemeClr val="tx1"/>
              </a:solidFill>
              <a:miter lim="800000"/>
              <a:headEnd/>
              <a:tailEnd/>
            </a:ln>
            <a:extLst>
              <a:ext uri="{909E8E84-426E-40DD-AFC4-6F175D3DCCD1}">
                <a14:hiddenFill xmlns:a14="http://schemas.microsoft.com/office/drawing/2010/main">
                  <a:noFill/>
                </a14:hiddenFill>
              </a:ext>
            </a:extLst>
          </p:spPr>
        </p:cxnSp>
        <p:cxnSp>
          <p:nvCxnSpPr>
            <p:cNvPr id="16392" name="_s4101">
              <a:extLst>
                <a:ext uri="{FF2B5EF4-FFF2-40B4-BE49-F238E27FC236}">
                  <a16:creationId xmlns:a16="http://schemas.microsoft.com/office/drawing/2014/main" id="{EE364081-D486-46B6-9149-7E3A02DE8DA8}"/>
                </a:ext>
              </a:extLst>
            </p:cNvPr>
            <p:cNvCxnSpPr>
              <a:cxnSpLocks noChangeShapeType="1"/>
              <a:stCxn id="16396" idx="0"/>
              <a:endCxn id="16394" idx="2"/>
            </p:cNvCxnSpPr>
            <p:nvPr/>
          </p:nvCxnSpPr>
          <p:spPr bwMode="auto">
            <a:xfrm rot="-5400000">
              <a:off x="1657" y="1378"/>
              <a:ext cx="144" cy="1"/>
            </a:xfrm>
            <a:prstGeom prst="straightConnector1">
              <a:avLst/>
            </a:prstGeom>
            <a:noFill/>
            <a:ln w="28575">
              <a:solidFill>
                <a:schemeClr val="tx1"/>
              </a:solidFill>
              <a:round/>
              <a:headEnd/>
              <a:tailEnd/>
            </a:ln>
            <a:extLst>
              <a:ext uri="{909E8E84-426E-40DD-AFC4-6F175D3DCCD1}">
                <a14:hiddenFill xmlns:a14="http://schemas.microsoft.com/office/drawing/2010/main">
                  <a:noFill/>
                </a14:hiddenFill>
              </a:ext>
            </a:extLst>
          </p:spPr>
        </p:cxnSp>
        <p:cxnSp>
          <p:nvCxnSpPr>
            <p:cNvPr id="16393" name="_s4102">
              <a:extLst>
                <a:ext uri="{FF2B5EF4-FFF2-40B4-BE49-F238E27FC236}">
                  <a16:creationId xmlns:a16="http://schemas.microsoft.com/office/drawing/2014/main" id="{7D529CB6-4B65-47D0-9FA7-B79A446705D1}"/>
                </a:ext>
              </a:extLst>
            </p:cNvPr>
            <p:cNvCxnSpPr>
              <a:cxnSpLocks noChangeShapeType="1"/>
              <a:stCxn id="16395" idx="0"/>
              <a:endCxn id="16394" idx="2"/>
            </p:cNvCxnSpPr>
            <p:nvPr/>
          </p:nvCxnSpPr>
          <p:spPr bwMode="auto">
            <a:xfrm rot="-5400000">
              <a:off x="1152" y="875"/>
              <a:ext cx="144" cy="1008"/>
            </a:xfrm>
            <a:prstGeom prst="bentConnector3">
              <a:avLst>
                <a:gd name="adj1" fmla="val 12722"/>
              </a:avLst>
            </a:prstGeom>
            <a:noFill/>
            <a:ln w="28575">
              <a:solidFill>
                <a:schemeClr val="tx1"/>
              </a:solidFill>
              <a:miter lim="800000"/>
              <a:headEnd/>
              <a:tailEnd/>
            </a:ln>
            <a:extLst>
              <a:ext uri="{909E8E84-426E-40DD-AFC4-6F175D3DCCD1}">
                <a14:hiddenFill xmlns:a14="http://schemas.microsoft.com/office/drawing/2010/main">
                  <a:noFill/>
                </a14:hiddenFill>
              </a:ext>
            </a:extLst>
          </p:spPr>
        </p:cxnSp>
        <p:sp>
          <p:nvSpPr>
            <p:cNvPr id="16394" name="_s4103">
              <a:extLst>
                <a:ext uri="{FF2B5EF4-FFF2-40B4-BE49-F238E27FC236}">
                  <a16:creationId xmlns:a16="http://schemas.microsoft.com/office/drawing/2014/main" id="{A8038CFC-F126-465D-890D-2EE95D309576}"/>
                </a:ext>
              </a:extLst>
            </p:cNvPr>
            <p:cNvSpPr>
              <a:spLocks noChangeArrowheads="1"/>
            </p:cNvSpPr>
            <p:nvPr/>
          </p:nvSpPr>
          <p:spPr bwMode="auto">
            <a:xfrm>
              <a:off x="1296" y="1019"/>
              <a:ext cx="864" cy="288"/>
            </a:xfrm>
            <a:prstGeom prst="roundRect">
              <a:avLst>
                <a:gd name="adj" fmla="val 16667"/>
              </a:avLst>
            </a:prstGeom>
            <a:solidFill>
              <a:srgbClr val="FFFF00"/>
            </a:solidFill>
            <a:ln w="9525">
              <a:solidFill>
                <a:schemeClr val="tx1"/>
              </a:solidFill>
              <a:round/>
              <a:headEnd/>
              <a:tailEnd/>
            </a:ln>
          </p:spPr>
          <p:txBody>
            <a:bodyPr wrap="none" lIns="0" tIns="0" rIns="0" bIns="0" anchor="ctr"/>
            <a:lstStyle>
              <a:lvl1pPr>
                <a:spcBef>
                  <a:spcPct val="20000"/>
                </a:spcBef>
                <a:buClr>
                  <a:schemeClr val="hlink"/>
                </a:buClr>
                <a:buFont typeface="Wingdings" panose="05000000000000000000" pitchFamily="2" charset="2"/>
                <a:buChar char="v"/>
                <a:defRPr sz="3200">
                  <a:solidFill>
                    <a:schemeClr val="tx1"/>
                  </a:solidFill>
                  <a:latin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800">
                  <a:solidFill>
                    <a:schemeClr val="tx1"/>
                  </a:solidFill>
                  <a:latin typeface="Arial" panose="020B0604020202020204" pitchFamily="34" charset="0"/>
                </a:defRPr>
              </a:lvl2pPr>
              <a:lvl3pPr marL="1143000" indent="-228600">
                <a:spcBef>
                  <a:spcPct val="20000"/>
                </a:spcBef>
                <a:buClr>
                  <a:schemeClr val="tx1"/>
                </a:buClr>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0" fontAlgn="base" hangingPunct="0">
                <a:spcBef>
                  <a:spcPct val="0"/>
                </a:spcBef>
                <a:spcAft>
                  <a:spcPct val="0"/>
                </a:spcAft>
                <a:buClrTx/>
                <a:buNone/>
              </a:pPr>
              <a:r>
                <a:rPr lang="en-US" altLang="en-US" sz="2800">
                  <a:solidFill>
                    <a:srgbClr val="1F5281"/>
                  </a:solidFill>
                  <a:latin typeface="Times New Roman" panose="02020603050405020304" pitchFamily="18" charset="0"/>
                  <a:cs typeface="Times New Roman" panose="02020603050405020304" pitchFamily="18" charset="0"/>
                </a:rPr>
                <a:t>CƠ SỞ</a:t>
              </a:r>
            </a:p>
            <a:p>
              <a:pPr algn="ctr" eaLnBrk="0" fontAlgn="base" hangingPunct="0">
                <a:spcBef>
                  <a:spcPct val="0"/>
                </a:spcBef>
                <a:spcAft>
                  <a:spcPct val="0"/>
                </a:spcAft>
                <a:buClrTx/>
                <a:buNone/>
              </a:pPr>
              <a:r>
                <a:rPr lang="en-US" altLang="en-US" sz="2800">
                  <a:solidFill>
                    <a:srgbClr val="1F5281"/>
                  </a:solidFill>
                  <a:latin typeface="Times New Roman" panose="02020603050405020304" pitchFamily="18" charset="0"/>
                  <a:cs typeface="Times New Roman" panose="02020603050405020304" pitchFamily="18" charset="0"/>
                </a:rPr>
                <a:t> HẠ TẦNG</a:t>
              </a:r>
            </a:p>
          </p:txBody>
        </p:sp>
        <p:sp>
          <p:nvSpPr>
            <p:cNvPr id="16395" name="_s4104">
              <a:extLst>
                <a:ext uri="{FF2B5EF4-FFF2-40B4-BE49-F238E27FC236}">
                  <a16:creationId xmlns:a16="http://schemas.microsoft.com/office/drawing/2014/main" id="{BE2D976F-3B6E-4A05-AD37-01A555C9BC13}"/>
                </a:ext>
              </a:extLst>
            </p:cNvPr>
            <p:cNvSpPr>
              <a:spLocks noChangeArrowheads="1"/>
            </p:cNvSpPr>
            <p:nvPr/>
          </p:nvSpPr>
          <p:spPr bwMode="auto">
            <a:xfrm>
              <a:off x="288" y="1451"/>
              <a:ext cx="864" cy="288"/>
            </a:xfrm>
            <a:prstGeom prst="roundRect">
              <a:avLst>
                <a:gd name="adj" fmla="val 16667"/>
              </a:avLst>
            </a:prstGeom>
            <a:solidFill>
              <a:srgbClr val="FFFF00"/>
            </a:solidFill>
            <a:ln w="9525">
              <a:solidFill>
                <a:schemeClr val="tx1"/>
              </a:solidFill>
              <a:round/>
              <a:headEnd/>
              <a:tailEnd/>
            </a:ln>
          </p:spPr>
          <p:txBody>
            <a:bodyPr wrap="none" lIns="0" tIns="0" rIns="0" bIns="0" anchor="ctr"/>
            <a:lstStyle>
              <a:lvl1pPr>
                <a:spcBef>
                  <a:spcPct val="20000"/>
                </a:spcBef>
                <a:buClr>
                  <a:schemeClr val="hlink"/>
                </a:buClr>
                <a:buFont typeface="Wingdings" panose="05000000000000000000" pitchFamily="2" charset="2"/>
                <a:buChar char="v"/>
                <a:defRPr sz="3200">
                  <a:solidFill>
                    <a:schemeClr val="tx1"/>
                  </a:solidFill>
                  <a:latin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800">
                  <a:solidFill>
                    <a:schemeClr val="tx1"/>
                  </a:solidFill>
                  <a:latin typeface="Arial" panose="020B0604020202020204" pitchFamily="34" charset="0"/>
                </a:defRPr>
              </a:lvl2pPr>
              <a:lvl3pPr marL="1143000" indent="-228600">
                <a:spcBef>
                  <a:spcPct val="20000"/>
                </a:spcBef>
                <a:buClr>
                  <a:schemeClr val="tx1"/>
                </a:buClr>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0" fontAlgn="base" hangingPunct="0">
                <a:spcBef>
                  <a:spcPct val="0"/>
                </a:spcBef>
                <a:spcAft>
                  <a:spcPct val="0"/>
                </a:spcAft>
                <a:buClrTx/>
                <a:buNone/>
              </a:pPr>
              <a:r>
                <a:rPr lang="en-US" altLang="en-US" sz="2800">
                  <a:solidFill>
                    <a:srgbClr val="1F5281"/>
                  </a:solidFill>
                  <a:latin typeface="Times New Roman" panose="02020603050405020304" pitchFamily="18" charset="0"/>
                  <a:cs typeface="Times New Roman" panose="02020603050405020304" pitchFamily="18" charset="0"/>
                </a:rPr>
                <a:t>QHSX</a:t>
              </a:r>
            </a:p>
            <a:p>
              <a:pPr algn="ctr" eaLnBrk="0" fontAlgn="base" hangingPunct="0">
                <a:spcBef>
                  <a:spcPct val="0"/>
                </a:spcBef>
                <a:spcAft>
                  <a:spcPct val="0"/>
                </a:spcAft>
                <a:buClrTx/>
                <a:buNone/>
              </a:pPr>
              <a:r>
                <a:rPr lang="en-US" altLang="en-US" sz="2800">
                  <a:solidFill>
                    <a:srgbClr val="1F5281"/>
                  </a:solidFill>
                  <a:latin typeface="Times New Roman" panose="02020603050405020304" pitchFamily="18" charset="0"/>
                  <a:cs typeface="Times New Roman" panose="02020603050405020304" pitchFamily="18" charset="0"/>
                </a:rPr>
                <a:t>TÀN DƯ</a:t>
              </a:r>
            </a:p>
          </p:txBody>
        </p:sp>
        <p:sp>
          <p:nvSpPr>
            <p:cNvPr id="16396" name="_s4105">
              <a:extLst>
                <a:ext uri="{FF2B5EF4-FFF2-40B4-BE49-F238E27FC236}">
                  <a16:creationId xmlns:a16="http://schemas.microsoft.com/office/drawing/2014/main" id="{5D0ABD79-2EDE-4579-A7C6-1F52F71A4D46}"/>
                </a:ext>
              </a:extLst>
            </p:cNvPr>
            <p:cNvSpPr>
              <a:spLocks noChangeArrowheads="1"/>
            </p:cNvSpPr>
            <p:nvPr/>
          </p:nvSpPr>
          <p:spPr bwMode="auto">
            <a:xfrm>
              <a:off x="1296" y="1451"/>
              <a:ext cx="864" cy="288"/>
            </a:xfrm>
            <a:prstGeom prst="roundRect">
              <a:avLst>
                <a:gd name="adj" fmla="val 16667"/>
              </a:avLst>
            </a:prstGeom>
            <a:solidFill>
              <a:srgbClr val="FFFF00"/>
            </a:solidFill>
            <a:ln w="9525">
              <a:solidFill>
                <a:schemeClr val="tx1"/>
              </a:solidFill>
              <a:round/>
              <a:headEnd/>
              <a:tailEnd/>
            </a:ln>
          </p:spPr>
          <p:txBody>
            <a:bodyPr wrap="none" lIns="0" tIns="0" rIns="0" bIns="0" anchor="ctr"/>
            <a:lstStyle>
              <a:lvl1pPr>
                <a:spcBef>
                  <a:spcPct val="20000"/>
                </a:spcBef>
                <a:buClr>
                  <a:schemeClr val="hlink"/>
                </a:buClr>
                <a:buFont typeface="Wingdings" panose="05000000000000000000" pitchFamily="2" charset="2"/>
                <a:buChar char="v"/>
                <a:defRPr sz="3200">
                  <a:solidFill>
                    <a:schemeClr val="tx1"/>
                  </a:solidFill>
                  <a:latin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800">
                  <a:solidFill>
                    <a:schemeClr val="tx1"/>
                  </a:solidFill>
                  <a:latin typeface="Arial" panose="020B0604020202020204" pitchFamily="34" charset="0"/>
                </a:defRPr>
              </a:lvl2pPr>
              <a:lvl3pPr marL="1143000" indent="-228600">
                <a:spcBef>
                  <a:spcPct val="20000"/>
                </a:spcBef>
                <a:buClr>
                  <a:schemeClr val="tx1"/>
                </a:buClr>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0" fontAlgn="base" hangingPunct="0">
                <a:spcBef>
                  <a:spcPct val="0"/>
                </a:spcBef>
                <a:spcAft>
                  <a:spcPct val="0"/>
                </a:spcAft>
                <a:buClrTx/>
                <a:buNone/>
              </a:pPr>
              <a:r>
                <a:rPr lang="en-US" altLang="en-US" sz="2800">
                  <a:solidFill>
                    <a:srgbClr val="1F5281"/>
                  </a:solidFill>
                  <a:latin typeface="Times New Roman" panose="02020603050405020304" pitchFamily="18" charset="0"/>
                  <a:cs typeface="Times New Roman" panose="02020603050405020304" pitchFamily="18" charset="0"/>
                </a:rPr>
                <a:t>QHSX </a:t>
              </a:r>
            </a:p>
            <a:p>
              <a:pPr algn="ctr" eaLnBrk="0" fontAlgn="base" hangingPunct="0">
                <a:spcBef>
                  <a:spcPct val="0"/>
                </a:spcBef>
                <a:spcAft>
                  <a:spcPct val="0"/>
                </a:spcAft>
                <a:buClrTx/>
                <a:buNone/>
              </a:pPr>
              <a:r>
                <a:rPr lang="en-US" altLang="en-US" sz="2800">
                  <a:solidFill>
                    <a:srgbClr val="1F5281"/>
                  </a:solidFill>
                  <a:latin typeface="Times New Roman" panose="02020603050405020304" pitchFamily="18" charset="0"/>
                  <a:cs typeface="Times New Roman" panose="02020603050405020304" pitchFamily="18" charset="0"/>
                </a:rPr>
                <a:t>THỐNG TRỊ</a:t>
              </a:r>
            </a:p>
          </p:txBody>
        </p:sp>
        <p:sp>
          <p:nvSpPr>
            <p:cNvPr id="16397" name="_s4106">
              <a:extLst>
                <a:ext uri="{FF2B5EF4-FFF2-40B4-BE49-F238E27FC236}">
                  <a16:creationId xmlns:a16="http://schemas.microsoft.com/office/drawing/2014/main" id="{34A32EA0-1D27-4904-9DC8-CF69AC19ACCD}"/>
                </a:ext>
              </a:extLst>
            </p:cNvPr>
            <p:cNvSpPr>
              <a:spLocks noChangeArrowheads="1"/>
            </p:cNvSpPr>
            <p:nvPr/>
          </p:nvSpPr>
          <p:spPr bwMode="auto">
            <a:xfrm>
              <a:off x="2304" y="1451"/>
              <a:ext cx="864" cy="288"/>
            </a:xfrm>
            <a:prstGeom prst="roundRect">
              <a:avLst>
                <a:gd name="adj" fmla="val 16667"/>
              </a:avLst>
            </a:prstGeom>
            <a:solidFill>
              <a:srgbClr val="FFFF00"/>
            </a:solidFill>
            <a:ln w="9525">
              <a:solidFill>
                <a:schemeClr val="tx1"/>
              </a:solidFill>
              <a:round/>
              <a:headEnd/>
              <a:tailEnd/>
            </a:ln>
          </p:spPr>
          <p:txBody>
            <a:bodyPr wrap="none" lIns="0" tIns="0" rIns="0" bIns="0" anchor="ctr"/>
            <a:lstStyle>
              <a:lvl1pPr>
                <a:spcBef>
                  <a:spcPct val="20000"/>
                </a:spcBef>
                <a:buClr>
                  <a:schemeClr val="hlink"/>
                </a:buClr>
                <a:buFont typeface="Wingdings" panose="05000000000000000000" pitchFamily="2" charset="2"/>
                <a:buChar char="v"/>
                <a:defRPr sz="3200">
                  <a:solidFill>
                    <a:schemeClr val="tx1"/>
                  </a:solidFill>
                  <a:latin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800">
                  <a:solidFill>
                    <a:schemeClr val="tx1"/>
                  </a:solidFill>
                  <a:latin typeface="Arial" panose="020B0604020202020204" pitchFamily="34" charset="0"/>
                </a:defRPr>
              </a:lvl2pPr>
              <a:lvl3pPr marL="1143000" indent="-228600">
                <a:spcBef>
                  <a:spcPct val="20000"/>
                </a:spcBef>
                <a:buClr>
                  <a:schemeClr val="tx1"/>
                </a:buClr>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0" fontAlgn="base" hangingPunct="0">
                <a:spcBef>
                  <a:spcPct val="0"/>
                </a:spcBef>
                <a:spcAft>
                  <a:spcPct val="0"/>
                </a:spcAft>
                <a:buClrTx/>
                <a:buNone/>
              </a:pPr>
              <a:r>
                <a:rPr lang="en-US" altLang="en-US" sz="2800">
                  <a:solidFill>
                    <a:srgbClr val="1F5281"/>
                  </a:solidFill>
                  <a:latin typeface="Times New Roman" panose="02020603050405020304" pitchFamily="18" charset="0"/>
                  <a:cs typeface="Times New Roman" panose="02020603050405020304" pitchFamily="18" charset="0"/>
                </a:rPr>
                <a:t>QHSX</a:t>
              </a:r>
            </a:p>
            <a:p>
              <a:pPr algn="ctr" eaLnBrk="0" fontAlgn="base" hangingPunct="0">
                <a:spcBef>
                  <a:spcPct val="0"/>
                </a:spcBef>
                <a:spcAft>
                  <a:spcPct val="0"/>
                </a:spcAft>
                <a:buClrTx/>
                <a:buNone/>
              </a:pPr>
              <a:r>
                <a:rPr lang="en-US" altLang="en-US" sz="2800">
                  <a:solidFill>
                    <a:srgbClr val="1F5281"/>
                  </a:solidFill>
                  <a:latin typeface="Times New Roman" panose="02020603050405020304" pitchFamily="18" charset="0"/>
                  <a:cs typeface="Times New Roman" panose="02020603050405020304" pitchFamily="18" charset="0"/>
                </a:rPr>
                <a:t>MẦM MỐNG</a:t>
              </a:r>
            </a:p>
          </p:txBody>
        </p:sp>
      </p:grpSp>
      <p:sp>
        <p:nvSpPr>
          <p:cNvPr id="11" name="Oval Callout 10">
            <a:extLst>
              <a:ext uri="{FF2B5EF4-FFF2-40B4-BE49-F238E27FC236}">
                <a16:creationId xmlns:a16="http://schemas.microsoft.com/office/drawing/2014/main" id="{02114D19-85A4-4654-B379-D65103722948}"/>
              </a:ext>
            </a:extLst>
          </p:cNvPr>
          <p:cNvSpPr>
            <a:spLocks noChangeArrowheads="1"/>
          </p:cNvSpPr>
          <p:nvPr/>
        </p:nvSpPr>
        <p:spPr bwMode="auto">
          <a:xfrm>
            <a:off x="4010439" y="4634270"/>
            <a:ext cx="5878513" cy="1227138"/>
          </a:xfrm>
          <a:prstGeom prst="wedgeEllipseCallout">
            <a:avLst>
              <a:gd name="adj1" fmla="val -22497"/>
              <a:gd name="adj2" fmla="val -66169"/>
            </a:avLst>
          </a:prstGeom>
          <a:solidFill>
            <a:srgbClr val="FFFF99"/>
          </a:solidFill>
          <a:ln w="25400" algn="ctr">
            <a:solidFill>
              <a:srgbClr val="099871"/>
            </a:solidFill>
            <a:miter lim="800000"/>
            <a:headEnd/>
            <a:tailEnd/>
          </a:ln>
        </p:spPr>
        <p:txBody>
          <a:bodyPr anchor="ctr"/>
          <a:lstStyle>
            <a:lvl1pPr>
              <a:spcBef>
                <a:spcPct val="20000"/>
              </a:spcBef>
              <a:buClr>
                <a:schemeClr val="hlink"/>
              </a:buClr>
              <a:buFont typeface="Wingdings" panose="05000000000000000000" pitchFamily="2" charset="2"/>
              <a:buChar char="v"/>
              <a:defRPr sz="3200">
                <a:solidFill>
                  <a:schemeClr val="tx1"/>
                </a:solidFill>
                <a:latin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800">
                <a:solidFill>
                  <a:schemeClr val="tx1"/>
                </a:solidFill>
                <a:latin typeface="Arial" panose="020B0604020202020204" pitchFamily="34" charset="0"/>
              </a:defRPr>
            </a:lvl2pPr>
            <a:lvl3pPr marL="1143000" indent="-228600">
              <a:spcBef>
                <a:spcPct val="20000"/>
              </a:spcBef>
              <a:buClr>
                <a:schemeClr val="tx1"/>
              </a:buClr>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fontAlgn="base">
              <a:spcBef>
                <a:spcPct val="0"/>
              </a:spcBef>
              <a:spcAft>
                <a:spcPct val="0"/>
              </a:spcAft>
              <a:buClrTx/>
              <a:buNone/>
            </a:pPr>
            <a:r>
              <a:rPr lang="en-US" altLang="en-US" sz="2000" dirty="0">
                <a:solidFill>
                  <a:srgbClr val="000000"/>
                </a:solidFill>
                <a:latin typeface="Times New Roman" panose="02020603050405020304" pitchFamily="18" charset="0"/>
                <a:cs typeface="Times New Roman" panose="02020603050405020304" pitchFamily="18" charset="0"/>
              </a:rPr>
              <a:t>Trong </a:t>
            </a:r>
            <a:r>
              <a:rPr lang="en-US" altLang="en-US" sz="2000" dirty="0" err="1">
                <a:solidFill>
                  <a:srgbClr val="000000"/>
                </a:solidFill>
                <a:latin typeface="Times New Roman" panose="02020603050405020304" pitchFamily="18" charset="0"/>
                <a:cs typeface="Times New Roman" panose="02020603050405020304" pitchFamily="18" charset="0"/>
              </a:rPr>
              <a:t>đó</a:t>
            </a:r>
            <a:r>
              <a:rPr lang="en-US" altLang="en-US" sz="2000" dirty="0">
                <a:solidFill>
                  <a:srgbClr val="000000"/>
                </a:solidFill>
                <a:latin typeface="Times New Roman" panose="02020603050405020304" pitchFamily="18" charset="0"/>
                <a:cs typeface="Times New Roman" panose="02020603050405020304" pitchFamily="18" charset="0"/>
              </a:rPr>
              <a:t> QHSX </a:t>
            </a:r>
            <a:r>
              <a:rPr lang="en-US" altLang="en-US" sz="2000" dirty="0" err="1">
                <a:solidFill>
                  <a:srgbClr val="000000"/>
                </a:solidFill>
                <a:latin typeface="Times New Roman" panose="02020603050405020304" pitchFamily="18" charset="0"/>
                <a:cs typeface="Times New Roman" panose="02020603050405020304" pitchFamily="18" charset="0"/>
              </a:rPr>
              <a:t>thống</a:t>
            </a:r>
            <a:r>
              <a:rPr lang="en-US" altLang="en-US" sz="2000" dirty="0">
                <a:solidFill>
                  <a:srgbClr val="000000"/>
                </a:solidFill>
                <a:latin typeface="Times New Roman" panose="02020603050405020304" pitchFamily="18" charset="0"/>
                <a:cs typeface="Times New Roman" panose="02020603050405020304" pitchFamily="18" charset="0"/>
              </a:rPr>
              <a:t> </a:t>
            </a:r>
            <a:r>
              <a:rPr lang="en-US" altLang="en-US" sz="2000" dirty="0" err="1">
                <a:solidFill>
                  <a:srgbClr val="000000"/>
                </a:solidFill>
                <a:latin typeface="Times New Roman" panose="02020603050405020304" pitchFamily="18" charset="0"/>
                <a:cs typeface="Times New Roman" panose="02020603050405020304" pitchFamily="18" charset="0"/>
              </a:rPr>
              <a:t>trị</a:t>
            </a:r>
            <a:r>
              <a:rPr lang="en-US" altLang="en-US" sz="2000" dirty="0">
                <a:solidFill>
                  <a:srgbClr val="000000"/>
                </a:solidFill>
                <a:latin typeface="Times New Roman" panose="02020603050405020304" pitchFamily="18" charset="0"/>
                <a:cs typeface="Times New Roman" panose="02020603050405020304" pitchFamily="18" charset="0"/>
              </a:rPr>
              <a:t> </a:t>
            </a:r>
            <a:r>
              <a:rPr lang="en-US" altLang="en-US" sz="2000" dirty="0" err="1">
                <a:solidFill>
                  <a:srgbClr val="000000"/>
                </a:solidFill>
                <a:latin typeface="Times New Roman" panose="02020603050405020304" pitchFamily="18" charset="0"/>
                <a:cs typeface="Times New Roman" panose="02020603050405020304" pitchFamily="18" charset="0"/>
              </a:rPr>
              <a:t>là</a:t>
            </a:r>
            <a:r>
              <a:rPr lang="en-US" altLang="en-US" sz="2000" dirty="0">
                <a:solidFill>
                  <a:srgbClr val="000000"/>
                </a:solidFill>
                <a:latin typeface="Times New Roman" panose="02020603050405020304" pitchFamily="18" charset="0"/>
                <a:cs typeface="Times New Roman" panose="02020603050405020304" pitchFamily="18" charset="0"/>
              </a:rPr>
              <a:t> </a:t>
            </a:r>
            <a:r>
              <a:rPr lang="en-US" altLang="en-US" sz="2000" dirty="0" err="1">
                <a:solidFill>
                  <a:srgbClr val="000000"/>
                </a:solidFill>
                <a:latin typeface="Times New Roman" panose="02020603050405020304" pitchFamily="18" charset="0"/>
                <a:cs typeface="Times New Roman" panose="02020603050405020304" pitchFamily="18" charset="0"/>
              </a:rPr>
              <a:t>chủ</a:t>
            </a:r>
            <a:r>
              <a:rPr lang="en-US" altLang="en-US" sz="2000" dirty="0">
                <a:solidFill>
                  <a:srgbClr val="000000"/>
                </a:solidFill>
                <a:latin typeface="Times New Roman" panose="02020603050405020304" pitchFamily="18" charset="0"/>
                <a:cs typeface="Times New Roman" panose="02020603050405020304" pitchFamily="18" charset="0"/>
              </a:rPr>
              <a:t> </a:t>
            </a:r>
            <a:r>
              <a:rPr lang="en-US" altLang="en-US" sz="2000" dirty="0" err="1">
                <a:solidFill>
                  <a:srgbClr val="000000"/>
                </a:solidFill>
                <a:latin typeface="Times New Roman" panose="02020603050405020304" pitchFamily="18" charset="0"/>
                <a:cs typeface="Times New Roman" panose="02020603050405020304" pitchFamily="18" charset="0"/>
              </a:rPr>
              <a:t>đạo</a:t>
            </a:r>
            <a:r>
              <a:rPr lang="en-US" altLang="en-US" sz="2000" dirty="0">
                <a:solidFill>
                  <a:srgbClr val="000000"/>
                </a:solidFill>
                <a:latin typeface="Times New Roman" panose="02020603050405020304" pitchFamily="18" charset="0"/>
                <a:cs typeface="Times New Roman" panose="02020603050405020304" pitchFamily="18" charset="0"/>
              </a:rPr>
              <a:t>. </a:t>
            </a:r>
            <a:r>
              <a:rPr lang="en-US" altLang="en-US" sz="2000" dirty="0" err="1">
                <a:solidFill>
                  <a:srgbClr val="000000"/>
                </a:solidFill>
                <a:latin typeface="Times New Roman" panose="02020603050405020304" pitchFamily="18" charset="0"/>
                <a:cs typeface="Times New Roman" panose="02020603050405020304" pitchFamily="18" charset="0"/>
              </a:rPr>
              <a:t>Nó</a:t>
            </a:r>
            <a:r>
              <a:rPr lang="en-US" altLang="en-US" sz="2000" dirty="0">
                <a:solidFill>
                  <a:srgbClr val="000000"/>
                </a:solidFill>
                <a:latin typeface="Times New Roman" panose="02020603050405020304" pitchFamily="18" charset="0"/>
                <a:cs typeface="Times New Roman" panose="02020603050405020304" pitchFamily="18" charset="0"/>
              </a:rPr>
              <a:t> </a:t>
            </a:r>
            <a:r>
              <a:rPr lang="en-US" altLang="en-US" sz="2000" dirty="0" err="1">
                <a:solidFill>
                  <a:srgbClr val="000000"/>
                </a:solidFill>
                <a:latin typeface="Times New Roman" panose="02020603050405020304" pitchFamily="18" charset="0"/>
                <a:cs typeface="Times New Roman" panose="02020603050405020304" pitchFamily="18" charset="0"/>
              </a:rPr>
              <a:t>chỉ</a:t>
            </a:r>
            <a:r>
              <a:rPr lang="en-US" altLang="en-US" sz="2000" dirty="0">
                <a:solidFill>
                  <a:srgbClr val="000000"/>
                </a:solidFill>
                <a:latin typeface="Times New Roman" panose="02020603050405020304" pitchFamily="18" charset="0"/>
                <a:cs typeface="Times New Roman" panose="02020603050405020304" pitchFamily="18" charset="0"/>
              </a:rPr>
              <a:t> </a:t>
            </a:r>
            <a:r>
              <a:rPr lang="en-US" altLang="en-US" sz="2000" dirty="0" err="1">
                <a:solidFill>
                  <a:srgbClr val="000000"/>
                </a:solidFill>
                <a:latin typeface="Times New Roman" panose="02020603050405020304" pitchFamily="18" charset="0"/>
                <a:cs typeface="Times New Roman" panose="02020603050405020304" pitchFamily="18" charset="0"/>
              </a:rPr>
              <a:t>rõ</a:t>
            </a:r>
            <a:r>
              <a:rPr lang="en-US" altLang="en-US" sz="2000" dirty="0">
                <a:solidFill>
                  <a:srgbClr val="000000"/>
                </a:solidFill>
                <a:latin typeface="Times New Roman" panose="02020603050405020304" pitchFamily="18" charset="0"/>
                <a:cs typeface="Times New Roman" panose="02020603050405020304" pitchFamily="18" charset="0"/>
              </a:rPr>
              <a:t> </a:t>
            </a:r>
            <a:r>
              <a:rPr lang="en-US" altLang="en-US" sz="2000" dirty="0" err="1">
                <a:solidFill>
                  <a:srgbClr val="000000"/>
                </a:solidFill>
                <a:latin typeface="Times New Roman" panose="02020603050405020304" pitchFamily="18" charset="0"/>
                <a:cs typeface="Times New Roman" panose="02020603050405020304" pitchFamily="18" charset="0"/>
              </a:rPr>
              <a:t>bản</a:t>
            </a:r>
            <a:r>
              <a:rPr lang="en-US" altLang="en-US" sz="2000" dirty="0">
                <a:solidFill>
                  <a:srgbClr val="000000"/>
                </a:solidFill>
                <a:latin typeface="Times New Roman" panose="02020603050405020304" pitchFamily="18" charset="0"/>
                <a:cs typeface="Times New Roman" panose="02020603050405020304" pitchFamily="18" charset="0"/>
              </a:rPr>
              <a:t> </a:t>
            </a:r>
            <a:r>
              <a:rPr lang="en-US" altLang="en-US" sz="2000" dirty="0" err="1">
                <a:solidFill>
                  <a:srgbClr val="000000"/>
                </a:solidFill>
                <a:latin typeface="Times New Roman" panose="02020603050405020304" pitchFamily="18" charset="0"/>
                <a:cs typeface="Times New Roman" panose="02020603050405020304" pitchFamily="18" charset="0"/>
              </a:rPr>
              <a:t>chất</a:t>
            </a:r>
            <a:r>
              <a:rPr lang="en-US" altLang="en-US" sz="2000" dirty="0">
                <a:solidFill>
                  <a:srgbClr val="000000"/>
                </a:solidFill>
                <a:latin typeface="Times New Roman" panose="02020603050405020304" pitchFamily="18" charset="0"/>
                <a:cs typeface="Times New Roman" panose="02020603050405020304" pitchFamily="18" charset="0"/>
              </a:rPr>
              <a:t> XH </a:t>
            </a:r>
            <a:r>
              <a:rPr lang="en-US" altLang="en-US" sz="2000" dirty="0" err="1">
                <a:solidFill>
                  <a:srgbClr val="000000"/>
                </a:solidFill>
                <a:latin typeface="Times New Roman" panose="02020603050405020304" pitchFamily="18" charset="0"/>
                <a:cs typeface="Times New Roman" panose="02020603050405020304" pitchFamily="18" charset="0"/>
              </a:rPr>
              <a:t>là</a:t>
            </a:r>
            <a:r>
              <a:rPr lang="en-US" altLang="en-US" sz="2000" dirty="0">
                <a:solidFill>
                  <a:srgbClr val="000000"/>
                </a:solidFill>
                <a:latin typeface="Times New Roman" panose="02020603050405020304" pitchFamily="18" charset="0"/>
                <a:cs typeface="Times New Roman" panose="02020603050405020304" pitchFamily="18" charset="0"/>
              </a:rPr>
              <a:t> </a:t>
            </a:r>
            <a:r>
              <a:rPr lang="en-US" altLang="en-US" sz="2000" dirty="0" err="1">
                <a:solidFill>
                  <a:srgbClr val="000000"/>
                </a:solidFill>
                <a:latin typeface="Times New Roman" panose="02020603050405020304" pitchFamily="18" charset="0"/>
                <a:cs typeface="Times New Roman" panose="02020603050405020304" pitchFamily="18" charset="0"/>
              </a:rPr>
              <a:t>gì</a:t>
            </a:r>
            <a:r>
              <a:rPr lang="en-US" altLang="en-US" sz="2000" dirty="0">
                <a:solidFill>
                  <a:srgbClr val="000000"/>
                </a:solidFill>
                <a:latin typeface="Times New Roman" panose="02020603050405020304" pitchFamily="18" charset="0"/>
                <a:cs typeface="Times New Roman" panose="02020603050405020304" pitchFamily="18" charset="0"/>
              </a:rPr>
              <a:t>, XH </a:t>
            </a:r>
            <a:r>
              <a:rPr lang="en-US" altLang="en-US" sz="2000" dirty="0" err="1">
                <a:solidFill>
                  <a:srgbClr val="000000"/>
                </a:solidFill>
                <a:latin typeface="Times New Roman" panose="02020603050405020304" pitchFamily="18" charset="0"/>
                <a:cs typeface="Times New Roman" panose="02020603050405020304" pitchFamily="18" charset="0"/>
              </a:rPr>
              <a:t>đó</a:t>
            </a:r>
            <a:r>
              <a:rPr lang="en-US" altLang="en-US" sz="2000" dirty="0">
                <a:solidFill>
                  <a:srgbClr val="000000"/>
                </a:solidFill>
                <a:latin typeface="Times New Roman" panose="02020603050405020304" pitchFamily="18" charset="0"/>
                <a:cs typeface="Times New Roman" panose="02020603050405020304" pitchFamily="18" charset="0"/>
              </a:rPr>
              <a:t> </a:t>
            </a:r>
            <a:r>
              <a:rPr lang="en-US" altLang="en-US" sz="2000" dirty="0" err="1">
                <a:solidFill>
                  <a:srgbClr val="000000"/>
                </a:solidFill>
                <a:latin typeface="Times New Roman" panose="02020603050405020304" pitchFamily="18" charset="0"/>
                <a:cs typeface="Times New Roman" panose="02020603050405020304" pitchFamily="18" charset="0"/>
              </a:rPr>
              <a:t>đang</a:t>
            </a:r>
            <a:r>
              <a:rPr lang="en-US" altLang="en-US" sz="2000" dirty="0">
                <a:solidFill>
                  <a:srgbClr val="000000"/>
                </a:solidFill>
                <a:latin typeface="Times New Roman" panose="02020603050405020304" pitchFamily="18" charset="0"/>
                <a:cs typeface="Times New Roman" panose="02020603050405020304" pitchFamily="18" charset="0"/>
              </a:rPr>
              <a:t> </a:t>
            </a:r>
            <a:r>
              <a:rPr lang="en-US" altLang="en-US" sz="2000" dirty="0" err="1">
                <a:solidFill>
                  <a:srgbClr val="000000"/>
                </a:solidFill>
                <a:latin typeface="Times New Roman" panose="02020603050405020304" pitchFamily="18" charset="0"/>
                <a:cs typeface="Times New Roman" panose="02020603050405020304" pitchFamily="18" charset="0"/>
              </a:rPr>
              <a:t>trong</a:t>
            </a:r>
            <a:r>
              <a:rPr lang="en-US" altLang="en-US" sz="2000" dirty="0">
                <a:solidFill>
                  <a:srgbClr val="000000"/>
                </a:solidFill>
                <a:latin typeface="Times New Roman" panose="02020603050405020304" pitchFamily="18" charset="0"/>
                <a:cs typeface="Times New Roman" panose="02020603050405020304" pitchFamily="18" charset="0"/>
              </a:rPr>
              <a:t> </a:t>
            </a:r>
            <a:r>
              <a:rPr lang="en-US" altLang="en-US" sz="2000" dirty="0" err="1">
                <a:solidFill>
                  <a:srgbClr val="000000"/>
                </a:solidFill>
                <a:latin typeface="Times New Roman" panose="02020603050405020304" pitchFamily="18" charset="0"/>
                <a:cs typeface="Times New Roman" panose="02020603050405020304" pitchFamily="18" charset="0"/>
              </a:rPr>
              <a:t>giai</a:t>
            </a:r>
            <a:r>
              <a:rPr lang="en-US" altLang="en-US" sz="2000" dirty="0">
                <a:solidFill>
                  <a:srgbClr val="000000"/>
                </a:solidFill>
                <a:latin typeface="Times New Roman" panose="02020603050405020304" pitchFamily="18" charset="0"/>
                <a:cs typeface="Times New Roman" panose="02020603050405020304" pitchFamily="18" charset="0"/>
              </a:rPr>
              <a:t> </a:t>
            </a:r>
            <a:r>
              <a:rPr lang="en-US" altLang="en-US" sz="2000" dirty="0" err="1">
                <a:solidFill>
                  <a:srgbClr val="000000"/>
                </a:solidFill>
                <a:latin typeface="Times New Roman" panose="02020603050405020304" pitchFamily="18" charset="0"/>
                <a:cs typeface="Times New Roman" panose="02020603050405020304" pitchFamily="18" charset="0"/>
              </a:rPr>
              <a:t>đoạn</a:t>
            </a:r>
            <a:r>
              <a:rPr lang="en-US" altLang="en-US" sz="2000" dirty="0">
                <a:solidFill>
                  <a:srgbClr val="000000"/>
                </a:solidFill>
                <a:latin typeface="Times New Roman" panose="02020603050405020304" pitchFamily="18" charset="0"/>
                <a:cs typeface="Times New Roman" panose="02020603050405020304" pitchFamily="18" charset="0"/>
              </a:rPr>
              <a:t> </a:t>
            </a:r>
            <a:r>
              <a:rPr lang="en-US" altLang="en-US" sz="2000" dirty="0" err="1">
                <a:solidFill>
                  <a:srgbClr val="000000"/>
                </a:solidFill>
                <a:latin typeface="Times New Roman" panose="02020603050405020304" pitchFamily="18" charset="0"/>
                <a:cs typeface="Times New Roman" panose="02020603050405020304" pitchFamily="18" charset="0"/>
              </a:rPr>
              <a:t>phát</a:t>
            </a:r>
            <a:r>
              <a:rPr lang="en-US" altLang="en-US" sz="2000" dirty="0">
                <a:solidFill>
                  <a:srgbClr val="000000"/>
                </a:solidFill>
                <a:latin typeface="Times New Roman" panose="02020603050405020304" pitchFamily="18" charset="0"/>
                <a:cs typeface="Times New Roman" panose="02020603050405020304" pitchFamily="18" charset="0"/>
              </a:rPr>
              <a:t> </a:t>
            </a:r>
            <a:r>
              <a:rPr lang="en-US" altLang="en-US" sz="2000" dirty="0" err="1">
                <a:solidFill>
                  <a:srgbClr val="000000"/>
                </a:solidFill>
                <a:latin typeface="Times New Roman" panose="02020603050405020304" pitchFamily="18" charset="0"/>
                <a:cs typeface="Times New Roman" panose="02020603050405020304" pitchFamily="18" charset="0"/>
              </a:rPr>
              <a:t>triển</a:t>
            </a:r>
            <a:r>
              <a:rPr lang="en-US" altLang="en-US" sz="2000" dirty="0">
                <a:solidFill>
                  <a:srgbClr val="000000"/>
                </a:solidFill>
                <a:latin typeface="Times New Roman" panose="02020603050405020304" pitchFamily="18" charset="0"/>
                <a:cs typeface="Times New Roman" panose="02020603050405020304" pitchFamily="18" charset="0"/>
              </a:rPr>
              <a:t> </a:t>
            </a:r>
            <a:r>
              <a:rPr lang="en-US" altLang="en-US" sz="2000" dirty="0" err="1">
                <a:solidFill>
                  <a:srgbClr val="000000"/>
                </a:solidFill>
                <a:latin typeface="Times New Roman" panose="02020603050405020304" pitchFamily="18" charset="0"/>
                <a:cs typeface="Times New Roman" panose="02020603050405020304" pitchFamily="18" charset="0"/>
              </a:rPr>
              <a:t>nào</a:t>
            </a:r>
            <a:r>
              <a:rPr lang="en-US" altLang="en-US" sz="2000" dirty="0">
                <a:solidFill>
                  <a:srgbClr val="000000"/>
                </a:solidFill>
                <a:latin typeface="Times New Roman" panose="02020603050405020304" pitchFamily="18" charset="0"/>
                <a:cs typeface="Times New Roman" panose="02020603050405020304" pitchFamily="18" charset="0"/>
              </a:rPr>
              <a:t>.</a:t>
            </a:r>
          </a:p>
        </p:txBody>
      </p:sp>
      <p:sp>
        <p:nvSpPr>
          <p:cNvPr id="16389" name="Slide Number Placeholder 2">
            <a:extLst>
              <a:ext uri="{FF2B5EF4-FFF2-40B4-BE49-F238E27FC236}">
                <a16:creationId xmlns:a16="http://schemas.microsoft.com/office/drawing/2014/main" id="{F6CC0DBE-2A3E-4D07-A6F3-54A03249BF10}"/>
              </a:ext>
            </a:extLst>
          </p:cNvPr>
          <p:cNvSpPr>
            <a:spLocks noGrp="1"/>
          </p:cNvSpPr>
          <p:nvPr>
            <p:ph type="sldNum" sz="quarter" idx="11"/>
          </p:nvPr>
        </p:nvSpPr>
        <p:spPr>
          <a:xfrm>
            <a:off x="5295900" y="6858000"/>
            <a:ext cx="2057400" cy="287338"/>
          </a:xfr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lr>
                <a:schemeClr val="hlink"/>
              </a:buClr>
              <a:buFont typeface="Wingdings" panose="05000000000000000000" pitchFamily="2" charset="2"/>
              <a:buChar char="v"/>
              <a:defRPr sz="3200">
                <a:solidFill>
                  <a:schemeClr val="tx1"/>
                </a:solidFill>
                <a:latin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800">
                <a:solidFill>
                  <a:schemeClr val="tx1"/>
                </a:solidFill>
                <a:latin typeface="Arial" panose="020B0604020202020204" pitchFamily="34" charset="0"/>
              </a:defRPr>
            </a:lvl2pPr>
            <a:lvl3pPr marL="1143000" indent="-228600">
              <a:spcBef>
                <a:spcPct val="20000"/>
              </a:spcBef>
              <a:buClr>
                <a:schemeClr val="tx1"/>
              </a:buClr>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fontAlgn="base">
              <a:spcBef>
                <a:spcPct val="0"/>
              </a:spcBef>
              <a:spcAft>
                <a:spcPct val="0"/>
              </a:spcAft>
              <a:buClrTx/>
              <a:buNone/>
            </a:pPr>
            <a:fld id="{78DA7263-59DE-4A0C-9A04-811BCECBB455}" type="slidenum">
              <a:rPr lang="en-US" altLang="en-US" sz="1400">
                <a:solidFill>
                  <a:srgbClr val="1F5281"/>
                </a:solidFill>
              </a:rPr>
              <a:pPr fontAlgn="base">
                <a:spcBef>
                  <a:spcPct val="0"/>
                </a:spcBef>
                <a:spcAft>
                  <a:spcPct val="0"/>
                </a:spcAft>
                <a:buClrTx/>
                <a:buNone/>
              </a:pPr>
              <a:t>20</a:t>
            </a:fld>
            <a:endParaRPr lang="en-US" altLang="en-US" sz="1400">
              <a:solidFill>
                <a:srgbClr val="1F5281"/>
              </a:solidFill>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6" presetClass="entr" presetSubtype="0" fill="hold" nodeType="clickEffect">
                                  <p:stCondLst>
                                    <p:cond delay="0"/>
                                  </p:stCondLst>
                                  <p:childTnLst>
                                    <p:set>
                                      <p:cBhvr>
                                        <p:cTn id="6" dur="1" fill="hold">
                                          <p:stCondLst>
                                            <p:cond delay="0"/>
                                          </p:stCondLst>
                                        </p:cTn>
                                        <p:tgtEl>
                                          <p:spTgt spid="174088"/>
                                        </p:tgtEl>
                                        <p:attrNameLst>
                                          <p:attrName>style.visibility</p:attrName>
                                        </p:attrNameLst>
                                      </p:cBhvr>
                                      <p:to>
                                        <p:strVal val="visible"/>
                                      </p:to>
                                    </p:set>
                                    <p:animEffect transition="in" filter="wipe(down)">
                                      <p:cBhvr>
                                        <p:cTn id="7" dur="580">
                                          <p:stCondLst>
                                            <p:cond delay="0"/>
                                          </p:stCondLst>
                                        </p:cTn>
                                        <p:tgtEl>
                                          <p:spTgt spid="174088"/>
                                        </p:tgtEl>
                                      </p:cBhvr>
                                    </p:animEffect>
                                    <p:anim calcmode="lin" valueType="num">
                                      <p:cBhvr>
                                        <p:cTn id="8" dur="1822" tmFilter="0,0; 0.14,0.36; 0.43,0.73; 0.71,0.91; 1.0,1.0">
                                          <p:stCondLst>
                                            <p:cond delay="0"/>
                                          </p:stCondLst>
                                        </p:cTn>
                                        <p:tgtEl>
                                          <p:spTgt spid="174088"/>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174088"/>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174088"/>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174088"/>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174088"/>
                                        </p:tgtEl>
                                        <p:attrNameLst>
                                          <p:attrName>ppt_y</p:attrName>
                                        </p:attrNameLst>
                                      </p:cBhvr>
                                      <p:tavLst>
                                        <p:tav tm="0" fmla="#ppt_y-sin(pi*$)/81">
                                          <p:val>
                                            <p:fltVal val="0"/>
                                          </p:val>
                                        </p:tav>
                                        <p:tav tm="100000">
                                          <p:val>
                                            <p:fltVal val="1"/>
                                          </p:val>
                                        </p:tav>
                                      </p:tavLst>
                                    </p:anim>
                                    <p:animScale>
                                      <p:cBhvr>
                                        <p:cTn id="13" dur="26">
                                          <p:stCondLst>
                                            <p:cond delay="650"/>
                                          </p:stCondLst>
                                        </p:cTn>
                                        <p:tgtEl>
                                          <p:spTgt spid="174088"/>
                                        </p:tgtEl>
                                      </p:cBhvr>
                                      <p:to x="100000" y="60000"/>
                                    </p:animScale>
                                    <p:animScale>
                                      <p:cBhvr>
                                        <p:cTn id="14" dur="166" decel="50000">
                                          <p:stCondLst>
                                            <p:cond delay="676"/>
                                          </p:stCondLst>
                                        </p:cTn>
                                        <p:tgtEl>
                                          <p:spTgt spid="174088"/>
                                        </p:tgtEl>
                                      </p:cBhvr>
                                      <p:to x="100000" y="100000"/>
                                    </p:animScale>
                                    <p:animScale>
                                      <p:cBhvr>
                                        <p:cTn id="15" dur="26">
                                          <p:stCondLst>
                                            <p:cond delay="1312"/>
                                          </p:stCondLst>
                                        </p:cTn>
                                        <p:tgtEl>
                                          <p:spTgt spid="174088"/>
                                        </p:tgtEl>
                                      </p:cBhvr>
                                      <p:to x="100000" y="80000"/>
                                    </p:animScale>
                                    <p:animScale>
                                      <p:cBhvr>
                                        <p:cTn id="16" dur="166" decel="50000">
                                          <p:stCondLst>
                                            <p:cond delay="1338"/>
                                          </p:stCondLst>
                                        </p:cTn>
                                        <p:tgtEl>
                                          <p:spTgt spid="174088"/>
                                        </p:tgtEl>
                                      </p:cBhvr>
                                      <p:to x="100000" y="100000"/>
                                    </p:animScale>
                                    <p:animScale>
                                      <p:cBhvr>
                                        <p:cTn id="17" dur="26">
                                          <p:stCondLst>
                                            <p:cond delay="1642"/>
                                          </p:stCondLst>
                                        </p:cTn>
                                        <p:tgtEl>
                                          <p:spTgt spid="174088"/>
                                        </p:tgtEl>
                                      </p:cBhvr>
                                      <p:to x="100000" y="90000"/>
                                    </p:animScale>
                                    <p:animScale>
                                      <p:cBhvr>
                                        <p:cTn id="18" dur="166" decel="50000">
                                          <p:stCondLst>
                                            <p:cond delay="1668"/>
                                          </p:stCondLst>
                                        </p:cTn>
                                        <p:tgtEl>
                                          <p:spTgt spid="174088"/>
                                        </p:tgtEl>
                                      </p:cBhvr>
                                      <p:to x="100000" y="100000"/>
                                    </p:animScale>
                                    <p:animScale>
                                      <p:cBhvr>
                                        <p:cTn id="19" dur="26">
                                          <p:stCondLst>
                                            <p:cond delay="1808"/>
                                          </p:stCondLst>
                                        </p:cTn>
                                        <p:tgtEl>
                                          <p:spTgt spid="174088"/>
                                        </p:tgtEl>
                                      </p:cBhvr>
                                      <p:to x="100000" y="95000"/>
                                    </p:animScale>
                                    <p:animScale>
                                      <p:cBhvr>
                                        <p:cTn id="20" dur="166" decel="50000">
                                          <p:stCondLst>
                                            <p:cond delay="1834"/>
                                          </p:stCondLst>
                                        </p:cTn>
                                        <p:tgtEl>
                                          <p:spTgt spid="174088"/>
                                        </p:tgtEl>
                                      </p:cBhvr>
                                      <p:to x="100000" y="100000"/>
                                    </p:animScale>
                                  </p:childTnLst>
                                </p:cTn>
                              </p:par>
                            </p:childTnLst>
                          </p:cTn>
                        </p:par>
                      </p:childTnLst>
                    </p:cTn>
                  </p:par>
                  <p:par>
                    <p:cTn id="21" fill="hold" nodeType="clickPar">
                      <p:stCondLst>
                        <p:cond delay="indefinite"/>
                      </p:stCondLst>
                      <p:childTnLst>
                        <p:par>
                          <p:cTn id="22" fill="hold" nodeType="withGroup">
                            <p:stCondLst>
                              <p:cond delay="0"/>
                            </p:stCondLst>
                            <p:childTnLst>
                              <p:par>
                                <p:cTn id="23" presetID="14" presetClass="entr" presetSubtype="10" fill="hold" nodeType="clickEffect">
                                  <p:stCondLst>
                                    <p:cond delay="0"/>
                                  </p:stCondLst>
                                  <p:childTnLst>
                                    <p:set>
                                      <p:cBhvr>
                                        <p:cTn id="24" dur="1" fill="hold">
                                          <p:stCondLst>
                                            <p:cond delay="0"/>
                                          </p:stCondLst>
                                        </p:cTn>
                                        <p:tgtEl>
                                          <p:spTgt spid="2"/>
                                        </p:tgtEl>
                                        <p:attrNameLst>
                                          <p:attrName>style.visibility</p:attrName>
                                        </p:attrNameLst>
                                      </p:cBhvr>
                                      <p:to>
                                        <p:strVal val="visible"/>
                                      </p:to>
                                    </p:set>
                                    <p:animEffect transition="in" filter="randombar(horizontal)">
                                      <p:cBhvr>
                                        <p:cTn id="25" dur="500"/>
                                        <p:tgtEl>
                                          <p:spTgt spid="2"/>
                                        </p:tgtEl>
                                      </p:cBhvr>
                                    </p:animEffect>
                                  </p:childTnLst>
                                </p:cTn>
                              </p:par>
                            </p:childTnLst>
                          </p:cTn>
                        </p:par>
                      </p:childTnLst>
                    </p:cTn>
                  </p:par>
                  <p:par>
                    <p:cTn id="26" fill="hold" nodeType="clickPar">
                      <p:stCondLst>
                        <p:cond delay="indefinite"/>
                      </p:stCondLst>
                      <p:childTnLst>
                        <p:par>
                          <p:cTn id="27" fill="hold" nodeType="withGroup">
                            <p:stCondLst>
                              <p:cond delay="0"/>
                            </p:stCondLst>
                            <p:childTnLst>
                              <p:par>
                                <p:cTn id="28" presetID="45" presetClass="entr" presetSubtype="0" fill="hold" grpId="0" nodeType="clickEffect">
                                  <p:stCondLst>
                                    <p:cond delay="0"/>
                                  </p:stCondLst>
                                  <p:childTnLst>
                                    <p:set>
                                      <p:cBhvr>
                                        <p:cTn id="29" dur="1" fill="hold">
                                          <p:stCondLst>
                                            <p:cond delay="0"/>
                                          </p:stCondLst>
                                        </p:cTn>
                                        <p:tgtEl>
                                          <p:spTgt spid="11"/>
                                        </p:tgtEl>
                                        <p:attrNameLst>
                                          <p:attrName>style.visibility</p:attrName>
                                        </p:attrNameLst>
                                      </p:cBhvr>
                                      <p:to>
                                        <p:strVal val="visible"/>
                                      </p:to>
                                    </p:set>
                                    <p:animEffect transition="in" filter="fade">
                                      <p:cBhvr>
                                        <p:cTn id="30" dur="2000"/>
                                        <p:tgtEl>
                                          <p:spTgt spid="11"/>
                                        </p:tgtEl>
                                      </p:cBhvr>
                                    </p:animEffect>
                                    <p:anim calcmode="lin" valueType="num">
                                      <p:cBhvr>
                                        <p:cTn id="31" dur="2000" fill="hold"/>
                                        <p:tgtEl>
                                          <p:spTgt spid="11"/>
                                        </p:tgtEl>
                                        <p:attrNameLst>
                                          <p:attrName>ppt_w</p:attrName>
                                        </p:attrNameLst>
                                      </p:cBhvr>
                                      <p:tavLst>
                                        <p:tav tm="0" fmla="#ppt_w*sin(2.5*pi*$)">
                                          <p:val>
                                            <p:fltVal val="0"/>
                                          </p:val>
                                        </p:tav>
                                        <p:tav tm="100000">
                                          <p:val>
                                            <p:fltVal val="1"/>
                                          </p:val>
                                        </p:tav>
                                      </p:tavLst>
                                    </p:anim>
                                    <p:anim calcmode="lin" valueType="num">
                                      <p:cBhvr>
                                        <p:cTn id="32" dur="2000" fill="hold"/>
                                        <p:tgtEl>
                                          <p:spTgt spid="11"/>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6156" name="Rectangle 28">
            <a:extLst>
              <a:ext uri="{FF2B5EF4-FFF2-40B4-BE49-F238E27FC236}">
                <a16:creationId xmlns:a16="http://schemas.microsoft.com/office/drawing/2014/main" id="{B0B59D7F-CB75-4109-8A20-4F122A9A412E}"/>
              </a:ext>
            </a:extLst>
          </p:cNvPr>
          <p:cNvSpPr>
            <a:spLocks noChangeArrowheads="1"/>
          </p:cNvSpPr>
          <p:nvPr/>
        </p:nvSpPr>
        <p:spPr bwMode="auto">
          <a:xfrm>
            <a:off x="1901825" y="1146175"/>
            <a:ext cx="5181600" cy="4832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lr>
                <a:schemeClr val="hlink"/>
              </a:buClr>
              <a:buFont typeface="Wingdings" panose="05000000000000000000" pitchFamily="2" charset="2"/>
              <a:buChar char="v"/>
              <a:tabLst>
                <a:tab pos="180975" algn="l"/>
              </a:tabLst>
              <a:defRPr sz="3200">
                <a:solidFill>
                  <a:schemeClr val="tx1"/>
                </a:solidFill>
                <a:latin typeface="Arial" panose="020B0604020202020204" pitchFamily="34" charset="0"/>
              </a:defRPr>
            </a:lvl1pPr>
            <a:lvl2pPr marL="742950" indent="-285750">
              <a:spcBef>
                <a:spcPct val="20000"/>
              </a:spcBef>
              <a:buClr>
                <a:schemeClr val="accent1"/>
              </a:buClr>
              <a:buFont typeface="Wingdings" panose="05000000000000000000" pitchFamily="2" charset="2"/>
              <a:buChar char="§"/>
              <a:tabLst>
                <a:tab pos="180975" algn="l"/>
              </a:tabLst>
              <a:defRPr sz="2800">
                <a:solidFill>
                  <a:schemeClr val="tx1"/>
                </a:solidFill>
                <a:latin typeface="Arial" panose="020B0604020202020204" pitchFamily="34" charset="0"/>
              </a:defRPr>
            </a:lvl2pPr>
            <a:lvl3pPr marL="1143000" indent="-228600">
              <a:spcBef>
                <a:spcPct val="20000"/>
              </a:spcBef>
              <a:buClr>
                <a:schemeClr val="tx1"/>
              </a:buClr>
              <a:buChar char="•"/>
              <a:tabLst>
                <a:tab pos="180975" algn="l"/>
              </a:tabLst>
              <a:defRPr sz="2400">
                <a:solidFill>
                  <a:schemeClr val="tx1"/>
                </a:solidFill>
                <a:latin typeface="Arial" panose="020B0604020202020204" pitchFamily="34" charset="0"/>
              </a:defRPr>
            </a:lvl3pPr>
            <a:lvl4pPr marL="1600200" indent="-228600">
              <a:spcBef>
                <a:spcPct val="20000"/>
              </a:spcBef>
              <a:buChar char="–"/>
              <a:tabLst>
                <a:tab pos="180975" algn="l"/>
              </a:tabLst>
              <a:defRPr sz="2000">
                <a:solidFill>
                  <a:schemeClr val="tx1"/>
                </a:solidFill>
                <a:latin typeface="Arial" panose="020B0604020202020204" pitchFamily="34" charset="0"/>
              </a:defRPr>
            </a:lvl4pPr>
            <a:lvl5pPr marL="2057400" indent="-228600">
              <a:spcBef>
                <a:spcPct val="20000"/>
              </a:spcBef>
              <a:buChar char="»"/>
              <a:tabLst>
                <a:tab pos="180975" algn="l"/>
              </a:tabLst>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tabLst>
                <a:tab pos="180975" algn="l"/>
              </a:tabLst>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tabLst>
                <a:tab pos="180975" algn="l"/>
              </a:tabLst>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tabLst>
                <a:tab pos="180975" algn="l"/>
              </a:tabLst>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tabLst>
                <a:tab pos="180975" algn="l"/>
              </a:tabLst>
              <a:defRPr sz="2000">
                <a:solidFill>
                  <a:schemeClr val="tx1"/>
                </a:solidFill>
                <a:latin typeface="Arial" panose="020B0604020202020204" pitchFamily="34" charset="0"/>
              </a:defRPr>
            </a:lvl9pPr>
          </a:lstStyle>
          <a:p>
            <a:pPr algn="just" fontAlgn="base">
              <a:spcBef>
                <a:spcPct val="0"/>
              </a:spcBef>
              <a:spcAft>
                <a:spcPct val="0"/>
              </a:spcAft>
              <a:buClrTx/>
              <a:buNone/>
            </a:pPr>
            <a:r>
              <a:rPr lang="en-US" altLang="en-US" sz="2800" b="1" i="1">
                <a:solidFill>
                  <a:srgbClr val="000000"/>
                </a:solidFill>
                <a:latin typeface="Times New Roman" panose="02020603050405020304" pitchFamily="18" charset="0"/>
                <a:cs typeface="Times New Roman" panose="02020603050405020304" pitchFamily="18" charset="0"/>
              </a:rPr>
              <a:t>Khái niệm: </a:t>
            </a:r>
            <a:r>
              <a:rPr lang="en-US" altLang="en-US" sz="2800">
                <a:solidFill>
                  <a:srgbClr val="000000"/>
                </a:solidFill>
                <a:latin typeface="Times New Roman" panose="02020603050405020304" pitchFamily="18" charset="0"/>
                <a:cs typeface="Times New Roman" panose="02020603050405020304" pitchFamily="18" charset="0"/>
              </a:rPr>
              <a:t>Kiến trúc thượng tầng là toàn bộ những</a:t>
            </a:r>
            <a:r>
              <a:rPr lang="en-US" altLang="en-US" sz="2800">
                <a:solidFill>
                  <a:srgbClr val="1F5281"/>
                </a:solidFill>
                <a:latin typeface="Times New Roman" panose="02020603050405020304" pitchFamily="18" charset="0"/>
                <a:cs typeface="Times New Roman" panose="02020603050405020304" pitchFamily="18" charset="0"/>
              </a:rPr>
              <a:t> </a:t>
            </a:r>
            <a:r>
              <a:rPr lang="en-US" altLang="en-US" sz="2800" u="sng">
                <a:solidFill>
                  <a:srgbClr val="FF3300"/>
                </a:solidFill>
                <a:latin typeface="Times New Roman" panose="02020603050405020304" pitchFamily="18" charset="0"/>
                <a:cs typeface="Times New Roman" panose="02020603050405020304" pitchFamily="18" charset="0"/>
              </a:rPr>
              <a:t>quan điểm, tư tưởng</a:t>
            </a:r>
            <a:r>
              <a:rPr lang="en-US" altLang="en-US" sz="2800">
                <a:solidFill>
                  <a:srgbClr val="1F5281"/>
                </a:solidFill>
                <a:latin typeface="Times New Roman" panose="02020603050405020304" pitchFamily="18" charset="0"/>
                <a:cs typeface="Times New Roman" panose="02020603050405020304" pitchFamily="18" charset="0"/>
              </a:rPr>
              <a:t> </a:t>
            </a:r>
            <a:r>
              <a:rPr lang="en-US" altLang="en-US" sz="2800">
                <a:solidFill>
                  <a:srgbClr val="000000"/>
                </a:solidFill>
                <a:latin typeface="Times New Roman" panose="02020603050405020304" pitchFamily="18" charset="0"/>
                <a:cs typeface="Times New Roman" panose="02020603050405020304" pitchFamily="18" charset="0"/>
              </a:rPr>
              <a:t>về xã hội như chính trị, pháp quyền, triết học, đạo đức, tôn giáo, nghệ thuật v.v… </a:t>
            </a:r>
          </a:p>
          <a:p>
            <a:pPr algn="just" fontAlgn="base">
              <a:spcBef>
                <a:spcPct val="0"/>
              </a:spcBef>
              <a:spcAft>
                <a:spcPct val="0"/>
              </a:spcAft>
              <a:buClrTx/>
              <a:buNone/>
            </a:pPr>
            <a:endParaRPr lang="en-US" altLang="en-US" sz="2800">
              <a:solidFill>
                <a:srgbClr val="000000"/>
              </a:solidFill>
              <a:latin typeface="Times New Roman" panose="02020603050405020304" pitchFamily="18" charset="0"/>
              <a:cs typeface="Times New Roman" panose="02020603050405020304" pitchFamily="18" charset="0"/>
            </a:endParaRPr>
          </a:p>
          <a:p>
            <a:pPr algn="just" fontAlgn="base">
              <a:spcBef>
                <a:spcPct val="0"/>
              </a:spcBef>
              <a:spcAft>
                <a:spcPct val="0"/>
              </a:spcAft>
              <a:buClrTx/>
              <a:buNone/>
            </a:pPr>
            <a:r>
              <a:rPr lang="en-US" altLang="en-US" sz="2800">
                <a:solidFill>
                  <a:srgbClr val="000000"/>
                </a:solidFill>
                <a:latin typeface="Times New Roman" panose="02020603050405020304" pitchFamily="18" charset="0"/>
                <a:cs typeface="Times New Roman" panose="02020603050405020304" pitchFamily="18" charset="0"/>
              </a:rPr>
              <a:t> Với những</a:t>
            </a:r>
            <a:r>
              <a:rPr lang="en-US" altLang="en-US" sz="2800">
                <a:solidFill>
                  <a:srgbClr val="1F5281"/>
                </a:solidFill>
                <a:latin typeface="Times New Roman" panose="02020603050405020304" pitchFamily="18" charset="0"/>
                <a:cs typeface="Times New Roman" panose="02020603050405020304" pitchFamily="18" charset="0"/>
              </a:rPr>
              <a:t> </a:t>
            </a:r>
            <a:r>
              <a:rPr lang="en-US" altLang="en-US" sz="2800" u="sng">
                <a:solidFill>
                  <a:srgbClr val="C00000"/>
                </a:solidFill>
                <a:latin typeface="Times New Roman" panose="02020603050405020304" pitchFamily="18" charset="0"/>
                <a:cs typeface="Times New Roman" panose="02020603050405020304" pitchFamily="18" charset="0"/>
              </a:rPr>
              <a:t>thiết chế xã hội</a:t>
            </a:r>
            <a:r>
              <a:rPr lang="en-US" altLang="en-US" sz="2800">
                <a:solidFill>
                  <a:srgbClr val="C00000"/>
                </a:solidFill>
                <a:latin typeface="Times New Roman" panose="02020603050405020304" pitchFamily="18" charset="0"/>
                <a:cs typeface="Times New Roman" panose="02020603050405020304" pitchFamily="18" charset="0"/>
              </a:rPr>
              <a:t> </a:t>
            </a:r>
            <a:r>
              <a:rPr lang="en-US" altLang="en-US" sz="2800">
                <a:solidFill>
                  <a:srgbClr val="000000"/>
                </a:solidFill>
                <a:latin typeface="Times New Roman" panose="02020603050405020304" pitchFamily="18" charset="0"/>
                <a:cs typeface="Times New Roman" panose="02020603050405020304" pitchFamily="18" charset="0"/>
              </a:rPr>
              <a:t>tương ứng (Nhà nước, đảng phái, tôn giáo các tổ chức chính trị - xã hội khác…) được hình thành trên một cơ sở hạ tầng nhất định.</a:t>
            </a:r>
          </a:p>
        </p:txBody>
      </p:sp>
      <p:grpSp>
        <p:nvGrpSpPr>
          <p:cNvPr id="43012" name="Group 18">
            <a:extLst>
              <a:ext uri="{FF2B5EF4-FFF2-40B4-BE49-F238E27FC236}">
                <a16:creationId xmlns:a16="http://schemas.microsoft.com/office/drawing/2014/main" id="{B7CDB333-69E3-4ADA-9637-F42892B685AC}"/>
              </a:ext>
            </a:extLst>
          </p:cNvPr>
          <p:cNvGrpSpPr>
            <a:grpSpLocks/>
          </p:cNvGrpSpPr>
          <p:nvPr/>
        </p:nvGrpSpPr>
        <p:grpSpPr bwMode="auto">
          <a:xfrm>
            <a:off x="7464425" y="1158875"/>
            <a:ext cx="2971800" cy="5181600"/>
            <a:chOff x="3657600" y="1832351"/>
            <a:chExt cx="5181600" cy="4111249"/>
          </a:xfrm>
        </p:grpSpPr>
        <p:grpSp>
          <p:nvGrpSpPr>
            <p:cNvPr id="21510" name="Group 20">
              <a:extLst>
                <a:ext uri="{FF2B5EF4-FFF2-40B4-BE49-F238E27FC236}">
                  <a16:creationId xmlns:a16="http://schemas.microsoft.com/office/drawing/2014/main" id="{D65A2C2C-8756-4253-9BD6-EE1E5F42EB6A}"/>
                </a:ext>
              </a:extLst>
            </p:cNvPr>
            <p:cNvGrpSpPr>
              <a:grpSpLocks/>
            </p:cNvGrpSpPr>
            <p:nvPr/>
          </p:nvGrpSpPr>
          <p:grpSpPr bwMode="auto">
            <a:xfrm>
              <a:off x="3657600" y="3048000"/>
              <a:ext cx="5181600" cy="2895600"/>
              <a:chOff x="294" y="663"/>
              <a:chExt cx="3266" cy="1387"/>
            </a:xfrm>
          </p:grpSpPr>
          <p:pic>
            <p:nvPicPr>
              <p:cNvPr id="21512" name="Picture 21" descr="DAI HOI VII">
                <a:extLst>
                  <a:ext uri="{FF2B5EF4-FFF2-40B4-BE49-F238E27FC236}">
                    <a16:creationId xmlns:a16="http://schemas.microsoft.com/office/drawing/2014/main" id="{C421B051-E52F-4287-BE44-63BB7640709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94" y="935"/>
                <a:ext cx="1588" cy="1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1513" name="Group 22">
                <a:extLst>
                  <a:ext uri="{FF2B5EF4-FFF2-40B4-BE49-F238E27FC236}">
                    <a16:creationId xmlns:a16="http://schemas.microsoft.com/office/drawing/2014/main" id="{6FB410C0-5094-4E6C-AC4F-E3F510CA6EAE}"/>
                  </a:ext>
                </a:extLst>
              </p:cNvPr>
              <p:cNvGrpSpPr>
                <a:grpSpLocks/>
              </p:cNvGrpSpPr>
              <p:nvPr/>
            </p:nvGrpSpPr>
            <p:grpSpPr bwMode="auto">
              <a:xfrm>
                <a:off x="1882" y="663"/>
                <a:ext cx="1678" cy="1360"/>
                <a:chOff x="2789" y="1026"/>
                <a:chExt cx="2631" cy="2222"/>
              </a:xfrm>
            </p:grpSpPr>
            <p:pic>
              <p:nvPicPr>
                <p:cNvPr id="21514" name="Picture 23" descr="hien phap 92">
                  <a:extLst>
                    <a:ext uri="{FF2B5EF4-FFF2-40B4-BE49-F238E27FC236}">
                      <a16:creationId xmlns:a16="http://schemas.microsoft.com/office/drawing/2014/main" id="{2BFC32D9-767B-4398-B4EE-EFFFFD54CB4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789" y="1842"/>
                  <a:ext cx="590" cy="7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515" name="Picture 24" descr="QH IX 1992">
                  <a:extLst>
                    <a:ext uri="{FF2B5EF4-FFF2-40B4-BE49-F238E27FC236}">
                      <a16:creationId xmlns:a16="http://schemas.microsoft.com/office/drawing/2014/main" id="{22CB53AC-A96E-462C-AA6C-9CB19893C9FE}"/>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789" y="2523"/>
                  <a:ext cx="952" cy="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516" name="Picture 25" descr="QUOC HOI X">
                  <a:extLst>
                    <a:ext uri="{FF2B5EF4-FFF2-40B4-BE49-F238E27FC236}">
                      <a16:creationId xmlns:a16="http://schemas.microsoft.com/office/drawing/2014/main" id="{866C7EAA-B458-42B2-B5E7-3BA289F24795}"/>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696" y="1842"/>
                  <a:ext cx="1724" cy="14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517" name="Picture 26" descr="luat lao dong">
                  <a:extLst>
                    <a:ext uri="{FF2B5EF4-FFF2-40B4-BE49-F238E27FC236}">
                      <a16:creationId xmlns:a16="http://schemas.microsoft.com/office/drawing/2014/main" id="{07350E6D-3AD1-46C9-BF33-4551352023CE}"/>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379" y="1842"/>
                  <a:ext cx="454" cy="6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518" name="Picture 27" descr="765-Vietnam_coa">
                  <a:extLst>
                    <a:ext uri="{FF2B5EF4-FFF2-40B4-BE49-F238E27FC236}">
                      <a16:creationId xmlns:a16="http://schemas.microsoft.com/office/drawing/2014/main" id="{BDB7FEBB-9200-43D3-95D9-4B45442B90D6}"/>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605" y="1026"/>
                  <a:ext cx="1200" cy="10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pic>
          <p:nvPicPr>
            <p:cNvPr id="8" name="Picture 7" descr="Qhoi.jpg">
              <a:extLst>
                <a:ext uri="{FF2B5EF4-FFF2-40B4-BE49-F238E27FC236}">
                  <a16:creationId xmlns:a16="http://schemas.microsoft.com/office/drawing/2014/main" id="{668E1591-F501-42D5-AA3E-25912B443517}"/>
                </a:ext>
              </a:extLst>
            </p:cNvPr>
            <p:cNvPicPr>
              <a:picLocks noChangeAspect="1"/>
            </p:cNvPicPr>
            <p:nvPr/>
          </p:nvPicPr>
          <p:blipFill>
            <a:blip r:embed="rId9"/>
            <a:stretch>
              <a:fillRect/>
            </a:stretch>
          </p:blipFill>
          <p:spPr>
            <a:xfrm>
              <a:off x="4422775" y="1832351"/>
              <a:ext cx="2502877" cy="1789573"/>
            </a:xfrm>
            <a:prstGeom prst="ellipse">
              <a:avLst/>
            </a:prstGeom>
            <a:ln>
              <a:noFill/>
            </a:ln>
            <a:effectLst>
              <a:softEdge rad="112500"/>
            </a:effectLst>
          </p:spPr>
        </p:pic>
      </p:grpSp>
      <p:sp>
        <p:nvSpPr>
          <p:cNvPr id="21508" name="Slide Number Placeholder 1">
            <a:extLst>
              <a:ext uri="{FF2B5EF4-FFF2-40B4-BE49-F238E27FC236}">
                <a16:creationId xmlns:a16="http://schemas.microsoft.com/office/drawing/2014/main" id="{CF579BEA-0925-4ED6-A8DC-B12589EE5950}"/>
              </a:ext>
            </a:extLst>
          </p:cNvPr>
          <p:cNvSpPr>
            <a:spLocks noGrp="1"/>
          </p:cNvSpPr>
          <p:nvPr>
            <p:ph type="sldNum" sz="quarter" idx="11"/>
          </p:nvPr>
        </p:nvSpPr>
        <p:spPr>
          <a:xfrm>
            <a:off x="5178425" y="6553201"/>
            <a:ext cx="2133600" cy="320675"/>
          </a:xfr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lr>
                <a:schemeClr val="hlink"/>
              </a:buClr>
              <a:buFont typeface="Wingdings" panose="05000000000000000000" pitchFamily="2" charset="2"/>
              <a:buChar char="v"/>
              <a:defRPr sz="3200">
                <a:solidFill>
                  <a:schemeClr val="tx1"/>
                </a:solidFill>
                <a:latin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800">
                <a:solidFill>
                  <a:schemeClr val="tx1"/>
                </a:solidFill>
                <a:latin typeface="Arial" panose="020B0604020202020204" pitchFamily="34" charset="0"/>
              </a:defRPr>
            </a:lvl2pPr>
            <a:lvl3pPr marL="1143000" indent="-228600">
              <a:spcBef>
                <a:spcPct val="20000"/>
              </a:spcBef>
              <a:buClr>
                <a:schemeClr val="tx1"/>
              </a:buClr>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fontAlgn="base">
              <a:spcBef>
                <a:spcPct val="0"/>
              </a:spcBef>
              <a:spcAft>
                <a:spcPct val="0"/>
              </a:spcAft>
              <a:buClrTx/>
              <a:buNone/>
            </a:pPr>
            <a:fld id="{090B0A46-A3AC-4850-AF98-8D59FF22C649}" type="slidenum">
              <a:rPr lang="en-US" altLang="en-US" sz="1400">
                <a:solidFill>
                  <a:srgbClr val="1F5281"/>
                </a:solidFill>
              </a:rPr>
              <a:pPr fontAlgn="base">
                <a:spcBef>
                  <a:spcPct val="0"/>
                </a:spcBef>
                <a:spcAft>
                  <a:spcPct val="0"/>
                </a:spcAft>
                <a:buClrTx/>
                <a:buNone/>
              </a:pPr>
              <a:t>21</a:t>
            </a:fld>
            <a:endParaRPr lang="en-US" altLang="en-US" sz="1400">
              <a:solidFill>
                <a:srgbClr val="1F5281"/>
              </a:solidFill>
            </a:endParaRPr>
          </a:p>
        </p:txBody>
      </p:sp>
      <p:sp>
        <p:nvSpPr>
          <p:cNvPr id="15" name="AutoShape 81">
            <a:extLst>
              <a:ext uri="{FF2B5EF4-FFF2-40B4-BE49-F238E27FC236}">
                <a16:creationId xmlns:a16="http://schemas.microsoft.com/office/drawing/2014/main" id="{522BCC00-444A-4FFF-AC20-59B160955ABC}"/>
              </a:ext>
            </a:extLst>
          </p:cNvPr>
          <p:cNvSpPr>
            <a:spLocks noChangeArrowheads="1"/>
          </p:cNvSpPr>
          <p:nvPr/>
        </p:nvSpPr>
        <p:spPr bwMode="gray">
          <a:xfrm>
            <a:off x="3792539" y="185739"/>
            <a:ext cx="6480175" cy="706437"/>
          </a:xfrm>
          <a:prstGeom prst="roundRect">
            <a:avLst>
              <a:gd name="adj" fmla="val 16667"/>
            </a:avLst>
          </a:prstGeom>
          <a:noFill/>
          <a:ln>
            <a:noFill/>
          </a:ln>
          <a:effectLst/>
        </p:spPr>
        <p:txBody>
          <a:bodyPr anchor="ctr"/>
          <a:lstStyle/>
          <a:p>
            <a:pPr algn="ctr" eaLnBrk="0" fontAlgn="base" hangingPunct="0">
              <a:spcBef>
                <a:spcPct val="0"/>
              </a:spcBef>
              <a:spcAft>
                <a:spcPct val="0"/>
              </a:spcAft>
              <a:defRPr/>
            </a:pPr>
            <a:r>
              <a:rPr lang="en-US" altLang="en-US" sz="2400" b="1" dirty="0" err="1">
                <a:solidFill>
                  <a:srgbClr val="FF0000"/>
                </a:solidFill>
                <a:latin typeface="Times New Roman" panose="02020603050405020304" pitchFamily="18" charset="0"/>
                <a:cs typeface="Times New Roman" panose="02020603050405020304" pitchFamily="18" charset="0"/>
              </a:rPr>
              <a:t>Khái</a:t>
            </a:r>
            <a:r>
              <a:rPr lang="en-US" altLang="en-US" sz="2400" b="1" dirty="0">
                <a:solidFill>
                  <a:srgbClr val="FF0000"/>
                </a:solidFill>
                <a:latin typeface="Times New Roman" panose="02020603050405020304" pitchFamily="18" charset="0"/>
                <a:cs typeface="Times New Roman" panose="02020603050405020304" pitchFamily="18" charset="0"/>
              </a:rPr>
              <a:t> </a:t>
            </a:r>
            <a:r>
              <a:rPr lang="en-US" altLang="en-US" sz="2400" b="1" dirty="0" err="1">
                <a:solidFill>
                  <a:srgbClr val="FF0000"/>
                </a:solidFill>
                <a:latin typeface="Times New Roman" panose="02020603050405020304" pitchFamily="18" charset="0"/>
                <a:cs typeface="Times New Roman" panose="02020603050405020304" pitchFamily="18" charset="0"/>
              </a:rPr>
              <a:t>niệm</a:t>
            </a:r>
            <a:r>
              <a:rPr lang="en-US" altLang="en-US" sz="2400" b="1" dirty="0">
                <a:solidFill>
                  <a:srgbClr val="FF0000"/>
                </a:solidFill>
                <a:latin typeface="Times New Roman" panose="02020603050405020304" pitchFamily="18" charset="0"/>
                <a:cs typeface="Times New Roman" panose="02020603050405020304" pitchFamily="18" charset="0"/>
              </a:rPr>
              <a:t> </a:t>
            </a:r>
            <a:r>
              <a:rPr lang="en-US" altLang="en-US" sz="2400" b="1" dirty="0" err="1">
                <a:solidFill>
                  <a:srgbClr val="FF0000"/>
                </a:solidFill>
                <a:latin typeface="Times New Roman" panose="02020603050405020304" pitchFamily="18" charset="0"/>
                <a:cs typeface="Times New Roman" panose="02020603050405020304" pitchFamily="18" charset="0"/>
              </a:rPr>
              <a:t>kiến</a:t>
            </a:r>
            <a:r>
              <a:rPr lang="en-US" altLang="en-US" sz="2400" b="1" dirty="0">
                <a:solidFill>
                  <a:srgbClr val="FF0000"/>
                </a:solidFill>
                <a:latin typeface="Times New Roman" panose="02020603050405020304" pitchFamily="18" charset="0"/>
                <a:cs typeface="Times New Roman" panose="02020603050405020304" pitchFamily="18" charset="0"/>
              </a:rPr>
              <a:t> </a:t>
            </a:r>
            <a:r>
              <a:rPr lang="en-US" altLang="en-US" sz="2400" b="1" dirty="0" err="1">
                <a:solidFill>
                  <a:srgbClr val="FF0000"/>
                </a:solidFill>
                <a:latin typeface="Times New Roman" panose="02020603050405020304" pitchFamily="18" charset="0"/>
                <a:cs typeface="Times New Roman" panose="02020603050405020304" pitchFamily="18" charset="0"/>
              </a:rPr>
              <a:t>trúc</a:t>
            </a:r>
            <a:r>
              <a:rPr lang="en-US" altLang="en-US" sz="2400" b="1" dirty="0">
                <a:solidFill>
                  <a:srgbClr val="FF0000"/>
                </a:solidFill>
                <a:latin typeface="Times New Roman" panose="02020603050405020304" pitchFamily="18" charset="0"/>
                <a:cs typeface="Times New Roman" panose="02020603050405020304" pitchFamily="18" charset="0"/>
              </a:rPr>
              <a:t> </a:t>
            </a:r>
            <a:r>
              <a:rPr lang="en-US" altLang="en-US" sz="2400" b="1" dirty="0" err="1">
                <a:solidFill>
                  <a:srgbClr val="FF0000"/>
                </a:solidFill>
                <a:latin typeface="Times New Roman" panose="02020603050405020304" pitchFamily="18" charset="0"/>
                <a:cs typeface="Times New Roman" panose="02020603050405020304" pitchFamily="18" charset="0"/>
              </a:rPr>
              <a:t>th</a:t>
            </a:r>
            <a:r>
              <a:rPr lang="vi-VN" altLang="en-US" sz="2400" b="1" dirty="0">
                <a:solidFill>
                  <a:srgbClr val="FF0000"/>
                </a:solidFill>
                <a:latin typeface="Times New Roman" panose="02020603050405020304" pitchFamily="18" charset="0"/>
                <a:cs typeface="Times New Roman" panose="02020603050405020304" pitchFamily="18" charset="0"/>
              </a:rPr>
              <a:t>ư</a:t>
            </a:r>
            <a:r>
              <a:rPr lang="en-US" altLang="en-US" sz="2400" b="1" dirty="0" err="1">
                <a:solidFill>
                  <a:srgbClr val="FF0000"/>
                </a:solidFill>
                <a:latin typeface="Times New Roman" panose="02020603050405020304" pitchFamily="18" charset="0"/>
                <a:cs typeface="Times New Roman" panose="02020603050405020304" pitchFamily="18" charset="0"/>
              </a:rPr>
              <a:t>ợng</a:t>
            </a:r>
            <a:r>
              <a:rPr lang="en-US" altLang="en-US" sz="2400" b="1" dirty="0">
                <a:solidFill>
                  <a:srgbClr val="FF0000"/>
                </a:solidFill>
                <a:latin typeface="Times New Roman" panose="02020603050405020304" pitchFamily="18" charset="0"/>
                <a:cs typeface="Times New Roman" panose="02020603050405020304" pitchFamily="18" charset="0"/>
              </a:rPr>
              <a:t> </a:t>
            </a:r>
            <a:r>
              <a:rPr lang="en-US" altLang="en-US" sz="2400" b="1" dirty="0" err="1">
                <a:solidFill>
                  <a:srgbClr val="FF0000"/>
                </a:solidFill>
                <a:latin typeface="Times New Roman" panose="02020603050405020304" pitchFamily="18" charset="0"/>
                <a:cs typeface="Times New Roman" panose="02020603050405020304" pitchFamily="18" charset="0"/>
              </a:rPr>
              <a:t>tầng</a:t>
            </a:r>
            <a:endParaRPr lang="en-US" altLang="en-US" sz="2400" b="1" dirty="0">
              <a:solidFill>
                <a:srgbClr val="FF0000"/>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176156"/>
                                        </p:tgtEl>
                                        <p:attrNameLst>
                                          <p:attrName>style.visibility</p:attrName>
                                        </p:attrNameLst>
                                      </p:cBhvr>
                                      <p:to>
                                        <p:strVal val="visible"/>
                                      </p:to>
                                    </p:set>
                                    <p:anim calcmode="lin" valueType="num">
                                      <p:cBhvr>
                                        <p:cTn id="7" dur="1000" fill="hold"/>
                                        <p:tgtEl>
                                          <p:spTgt spid="176156"/>
                                        </p:tgtEl>
                                        <p:attrNameLst>
                                          <p:attrName>ppt_w</p:attrName>
                                        </p:attrNameLst>
                                      </p:cBhvr>
                                      <p:tavLst>
                                        <p:tav tm="0">
                                          <p:val>
                                            <p:fltVal val="0"/>
                                          </p:val>
                                        </p:tav>
                                        <p:tav tm="100000">
                                          <p:val>
                                            <p:strVal val="#ppt_w"/>
                                          </p:val>
                                        </p:tav>
                                      </p:tavLst>
                                    </p:anim>
                                    <p:anim calcmode="lin" valueType="num">
                                      <p:cBhvr>
                                        <p:cTn id="8" dur="1000" fill="hold"/>
                                        <p:tgtEl>
                                          <p:spTgt spid="176156"/>
                                        </p:tgtEl>
                                        <p:attrNameLst>
                                          <p:attrName>ppt_h</p:attrName>
                                        </p:attrNameLst>
                                      </p:cBhvr>
                                      <p:tavLst>
                                        <p:tav tm="0">
                                          <p:val>
                                            <p:fltVal val="0"/>
                                          </p:val>
                                        </p:tav>
                                        <p:tav tm="100000">
                                          <p:val>
                                            <p:strVal val="#ppt_h"/>
                                          </p:val>
                                        </p:tav>
                                      </p:tavLst>
                                    </p:anim>
                                    <p:anim calcmode="lin" valueType="num">
                                      <p:cBhvr>
                                        <p:cTn id="9" dur="1000" fill="hold"/>
                                        <p:tgtEl>
                                          <p:spTgt spid="176156"/>
                                        </p:tgtEl>
                                        <p:attrNameLst>
                                          <p:attrName>style.rotation</p:attrName>
                                        </p:attrNameLst>
                                      </p:cBhvr>
                                      <p:tavLst>
                                        <p:tav tm="0">
                                          <p:val>
                                            <p:fltVal val="90"/>
                                          </p:val>
                                        </p:tav>
                                        <p:tav tm="100000">
                                          <p:val>
                                            <p:fltVal val="0"/>
                                          </p:val>
                                        </p:tav>
                                      </p:tavLst>
                                    </p:anim>
                                    <p:animEffect transition="in" filter="fade">
                                      <p:cBhvr>
                                        <p:cTn id="10" dur="1000"/>
                                        <p:tgtEl>
                                          <p:spTgt spid="176156"/>
                                        </p:tgtEl>
                                      </p:cBhvr>
                                    </p:animEffect>
                                  </p:childTnLst>
                                </p:cTn>
                              </p:par>
                            </p:childTnLst>
                          </p:cTn>
                        </p:par>
                      </p:childTnLst>
                    </p:cTn>
                  </p:par>
                  <p:par>
                    <p:cTn id="11" fill="hold" nodeType="clickPar">
                      <p:stCondLst>
                        <p:cond delay="indefinite"/>
                      </p:stCondLst>
                      <p:childTnLst>
                        <p:par>
                          <p:cTn id="12" fill="hold" nodeType="withGroup">
                            <p:stCondLst>
                              <p:cond delay="0"/>
                            </p:stCondLst>
                            <p:childTnLst>
                              <p:par>
                                <p:cTn id="13" presetID="6" presetClass="entr" presetSubtype="16" fill="hold" nodeType="clickEffect">
                                  <p:stCondLst>
                                    <p:cond delay="0"/>
                                  </p:stCondLst>
                                  <p:childTnLst>
                                    <p:set>
                                      <p:cBhvr>
                                        <p:cTn id="14" dur="1" fill="hold">
                                          <p:stCondLst>
                                            <p:cond delay="0"/>
                                          </p:stCondLst>
                                        </p:cTn>
                                        <p:tgtEl>
                                          <p:spTgt spid="43012"/>
                                        </p:tgtEl>
                                        <p:attrNameLst>
                                          <p:attrName>style.visibility</p:attrName>
                                        </p:attrNameLst>
                                      </p:cBhvr>
                                      <p:to>
                                        <p:strVal val="visible"/>
                                      </p:to>
                                    </p:set>
                                    <p:animEffect transition="in" filter="circle(in)">
                                      <p:cBhvr>
                                        <p:cTn id="15" dur="2000"/>
                                        <p:tgtEl>
                                          <p:spTgt spid="430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6156"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Title 1"/>
          <p:cNvSpPr>
            <a:spLocks noGrp="1"/>
          </p:cNvSpPr>
          <p:nvPr>
            <p:ph type="title"/>
          </p:nvPr>
        </p:nvSpPr>
        <p:spPr>
          <a:xfrm>
            <a:off x="527167" y="960063"/>
            <a:ext cx="11137665" cy="1212588"/>
          </a:xfrm>
        </p:spPr>
        <p:txBody>
          <a:bodyPr vert="horz" wrap="square" lIns="121920" tIns="60960" rIns="121920" bIns="60960" anchor="ctr">
            <a:normAutofit/>
          </a:bodyPr>
          <a:lstStyle/>
          <a:p>
            <a:pPr marL="457200" indent="-457200">
              <a:buFont typeface="Wingdings" panose="05000000000000000000" pitchFamily="2" charset="2"/>
              <a:buChar char="v"/>
            </a:pPr>
            <a:r>
              <a:rPr lang="en-US" altLang="en-US" sz="2400" b="1" i="1" dirty="0">
                <a:solidFill>
                  <a:srgbClr val="FF0000"/>
                </a:solidFill>
                <a:latin typeface="Arial" panose="020B0604020202020204" pitchFamily="34" charset="0"/>
                <a:cs typeface="Arial" panose="020B0604020202020204" pitchFamily="34" charset="0"/>
              </a:rPr>
              <a:t> </a:t>
            </a:r>
            <a:r>
              <a:rPr lang="vi-VN" altLang="en-US" sz="2400" b="1" i="1" dirty="0">
                <a:solidFill>
                  <a:srgbClr val="FF0000"/>
                </a:solidFill>
                <a:latin typeface="Arial" panose="020B0604020202020204" pitchFamily="34" charset="0"/>
                <a:cs typeface="Arial" panose="020B0604020202020204" pitchFamily="34" charset="0"/>
              </a:rPr>
              <a:t>Quy luật về mối quan hệ biện chứng giữa cơ sở hạ tầng v</a:t>
            </a:r>
            <a:r>
              <a:rPr lang="vi-VN" altLang="en-US" sz="2400" b="1" i="1" dirty="0">
                <a:solidFill>
                  <a:srgbClr val="FF0000"/>
                </a:solidFill>
                <a:latin typeface="Arial" panose="020B0604020202020204" pitchFamily="34" charset="0"/>
                <a:ea typeface="Times New Roman" panose="02020603050405020304" pitchFamily="18" charset="0"/>
                <a:cs typeface="Arial" panose="020B0604020202020204" pitchFamily="34" charset="0"/>
              </a:rPr>
              <a:t>à</a:t>
            </a:r>
            <a:r>
              <a:rPr lang="vi-VN" altLang="en-US" sz="2400" b="1" i="1" dirty="0">
                <a:solidFill>
                  <a:srgbClr val="FF0000"/>
                </a:solidFill>
                <a:latin typeface="Arial" panose="020B0604020202020204" pitchFamily="34" charset="0"/>
                <a:cs typeface="Arial" panose="020B0604020202020204" pitchFamily="34" charset="0"/>
              </a:rPr>
              <a:t> kiến trúc thượng tầng</a:t>
            </a:r>
            <a:endParaRPr lang="en-US" altLang="en-US" sz="2400" b="1" i="1" dirty="0">
              <a:solidFill>
                <a:srgbClr val="FF0000"/>
              </a:solidFill>
              <a:latin typeface="Arial" panose="020B0604020202020204" pitchFamily="34" charset="0"/>
              <a:cs typeface="Arial" panose="020B0604020202020204" pitchFamily="34" charset="0"/>
            </a:endParaRPr>
          </a:p>
        </p:txBody>
      </p:sp>
      <p:sp>
        <p:nvSpPr>
          <p:cNvPr id="113667" name="Content Placeholder 2"/>
          <p:cNvSpPr>
            <a:spLocks noGrp="1"/>
          </p:cNvSpPr>
          <p:nvPr>
            <p:ph idx="1"/>
          </p:nvPr>
        </p:nvSpPr>
        <p:spPr>
          <a:xfrm>
            <a:off x="527167" y="2189774"/>
            <a:ext cx="11137665" cy="3786317"/>
          </a:xfrm>
        </p:spPr>
        <p:txBody>
          <a:bodyPr vert="horz" wrap="square" lIns="121920" tIns="60960" rIns="121920" bIns="60960" anchor="t">
            <a:normAutofit/>
          </a:bodyPr>
          <a:lstStyle/>
          <a:p>
            <a:pPr marL="0" indent="0" algn="just">
              <a:lnSpc>
                <a:spcPct val="150000"/>
              </a:lnSpc>
              <a:buNone/>
            </a:pPr>
            <a:r>
              <a:rPr lang="en-US" altLang="en-US" sz="2400" b="1" i="1" dirty="0">
                <a:solidFill>
                  <a:srgbClr val="1F5281"/>
                </a:solidFill>
                <a:latin typeface="Times New Roman" panose="02020603050405020304" pitchFamily="18" charset="0"/>
                <a:cs typeface="Times New Roman" panose="02020603050405020304" pitchFamily="18" charset="0"/>
              </a:rPr>
              <a:t>CSHT </a:t>
            </a:r>
            <a:r>
              <a:rPr lang="en-US" altLang="en-US" sz="2400" b="1" i="1" dirty="0" err="1">
                <a:solidFill>
                  <a:srgbClr val="1F5281"/>
                </a:solidFill>
                <a:latin typeface="Times New Roman" panose="02020603050405020304" pitchFamily="18" charset="0"/>
                <a:cs typeface="Times New Roman" panose="02020603050405020304" pitchFamily="18" charset="0"/>
              </a:rPr>
              <a:t>và</a:t>
            </a:r>
            <a:r>
              <a:rPr lang="en-US" altLang="en-US" sz="2400" b="1" i="1" dirty="0">
                <a:solidFill>
                  <a:srgbClr val="1F5281"/>
                </a:solidFill>
                <a:latin typeface="Times New Roman" panose="02020603050405020304" pitchFamily="18" charset="0"/>
                <a:cs typeface="Times New Roman" panose="02020603050405020304" pitchFamily="18" charset="0"/>
              </a:rPr>
              <a:t> KTTT </a:t>
            </a:r>
            <a:r>
              <a:rPr lang="en-US" altLang="en-US" sz="2400" b="1" i="1" dirty="0" err="1">
                <a:solidFill>
                  <a:srgbClr val="1F5281"/>
                </a:solidFill>
                <a:latin typeface="Times New Roman" panose="02020603050405020304" pitchFamily="18" charset="0"/>
                <a:cs typeface="Times New Roman" panose="02020603050405020304" pitchFamily="18" charset="0"/>
              </a:rPr>
              <a:t>là</a:t>
            </a:r>
            <a:r>
              <a:rPr lang="en-US" altLang="en-US" sz="2400" b="1" i="1" dirty="0">
                <a:solidFill>
                  <a:srgbClr val="1F5281"/>
                </a:solidFill>
                <a:latin typeface="Times New Roman" panose="02020603050405020304" pitchFamily="18" charset="0"/>
                <a:cs typeface="Times New Roman" panose="02020603050405020304" pitchFamily="18" charset="0"/>
              </a:rPr>
              <a:t> </a:t>
            </a:r>
            <a:r>
              <a:rPr lang="en-US" altLang="en-US" sz="2400" b="1" i="1" dirty="0" err="1">
                <a:solidFill>
                  <a:srgbClr val="1F5281"/>
                </a:solidFill>
                <a:latin typeface="Times New Roman" panose="02020603050405020304" pitchFamily="18" charset="0"/>
                <a:cs typeface="Times New Roman" panose="02020603050405020304" pitchFamily="18" charset="0"/>
              </a:rPr>
              <a:t>hai</a:t>
            </a:r>
            <a:r>
              <a:rPr lang="en-US" altLang="en-US" sz="2400" b="1" i="1" dirty="0">
                <a:solidFill>
                  <a:srgbClr val="1F5281"/>
                </a:solidFill>
                <a:latin typeface="Times New Roman" panose="02020603050405020304" pitchFamily="18" charset="0"/>
                <a:cs typeface="Times New Roman" panose="02020603050405020304" pitchFamily="18" charset="0"/>
              </a:rPr>
              <a:t> </a:t>
            </a:r>
            <a:r>
              <a:rPr lang="en-US" altLang="en-US" sz="2400" b="1" i="1" dirty="0" err="1">
                <a:solidFill>
                  <a:srgbClr val="1F5281"/>
                </a:solidFill>
                <a:latin typeface="Times New Roman" panose="02020603050405020304" pitchFamily="18" charset="0"/>
                <a:cs typeface="Times New Roman" panose="02020603050405020304" pitchFamily="18" charset="0"/>
              </a:rPr>
              <a:t>phương</a:t>
            </a:r>
            <a:r>
              <a:rPr lang="en-US" altLang="en-US" sz="2400" b="1" i="1" dirty="0">
                <a:solidFill>
                  <a:srgbClr val="1F5281"/>
                </a:solidFill>
                <a:latin typeface="Times New Roman" panose="02020603050405020304" pitchFamily="18" charset="0"/>
                <a:cs typeface="Times New Roman" panose="02020603050405020304" pitchFamily="18" charset="0"/>
              </a:rPr>
              <a:t> </a:t>
            </a:r>
            <a:r>
              <a:rPr lang="en-US" altLang="en-US" sz="2400" b="1" i="1" dirty="0" err="1">
                <a:solidFill>
                  <a:srgbClr val="1F5281"/>
                </a:solidFill>
                <a:latin typeface="Times New Roman" panose="02020603050405020304" pitchFamily="18" charset="0"/>
                <a:cs typeface="Times New Roman" panose="02020603050405020304" pitchFamily="18" charset="0"/>
              </a:rPr>
              <a:t>diện</a:t>
            </a:r>
            <a:r>
              <a:rPr lang="en-US" altLang="en-US" sz="2400" b="1" i="1" dirty="0">
                <a:solidFill>
                  <a:srgbClr val="1F5281"/>
                </a:solidFill>
                <a:latin typeface="Times New Roman" panose="02020603050405020304" pitchFamily="18" charset="0"/>
                <a:cs typeface="Times New Roman" panose="02020603050405020304" pitchFamily="18" charset="0"/>
              </a:rPr>
              <a:t> </a:t>
            </a:r>
            <a:r>
              <a:rPr lang="en-US" altLang="en-US" sz="2400" b="1" i="1" dirty="0" err="1">
                <a:solidFill>
                  <a:srgbClr val="1F5281"/>
                </a:solidFill>
                <a:latin typeface="Times New Roman" panose="02020603050405020304" pitchFamily="18" charset="0"/>
                <a:cs typeface="Times New Roman" panose="02020603050405020304" pitchFamily="18" charset="0"/>
              </a:rPr>
              <a:t>cơ</a:t>
            </a:r>
            <a:r>
              <a:rPr lang="en-US" altLang="en-US" sz="2400" b="1" i="1" dirty="0">
                <a:solidFill>
                  <a:srgbClr val="1F5281"/>
                </a:solidFill>
                <a:latin typeface="Times New Roman" panose="02020603050405020304" pitchFamily="18" charset="0"/>
                <a:cs typeface="Times New Roman" panose="02020603050405020304" pitchFamily="18" charset="0"/>
              </a:rPr>
              <a:t> </a:t>
            </a:r>
            <a:r>
              <a:rPr lang="en-US" altLang="en-US" sz="2400" b="1" i="1" dirty="0" err="1">
                <a:solidFill>
                  <a:srgbClr val="1F5281"/>
                </a:solidFill>
                <a:latin typeface="Times New Roman" panose="02020603050405020304" pitchFamily="18" charset="0"/>
                <a:cs typeface="Times New Roman" panose="02020603050405020304" pitchFamily="18" charset="0"/>
              </a:rPr>
              <a:t>bản</a:t>
            </a:r>
            <a:r>
              <a:rPr lang="en-US" altLang="en-US" sz="2400" b="1" i="1" dirty="0">
                <a:solidFill>
                  <a:srgbClr val="1F5281"/>
                </a:solidFill>
                <a:latin typeface="Times New Roman" panose="02020603050405020304" pitchFamily="18" charset="0"/>
                <a:cs typeface="Times New Roman" panose="02020603050405020304" pitchFamily="18" charset="0"/>
              </a:rPr>
              <a:t> </a:t>
            </a:r>
            <a:r>
              <a:rPr lang="en-US" altLang="en-US" sz="2400" b="1" i="1" dirty="0" err="1">
                <a:solidFill>
                  <a:srgbClr val="1F5281"/>
                </a:solidFill>
                <a:latin typeface="Times New Roman" panose="02020603050405020304" pitchFamily="18" charset="0"/>
                <a:cs typeface="Times New Roman" panose="02020603050405020304" pitchFamily="18" charset="0"/>
              </a:rPr>
              <a:t>của</a:t>
            </a:r>
            <a:r>
              <a:rPr lang="en-US" altLang="en-US" sz="2400" b="1" i="1" dirty="0">
                <a:solidFill>
                  <a:srgbClr val="1F5281"/>
                </a:solidFill>
                <a:latin typeface="Times New Roman" panose="02020603050405020304" pitchFamily="18" charset="0"/>
                <a:cs typeface="Times New Roman" panose="02020603050405020304" pitchFamily="18" charset="0"/>
              </a:rPr>
              <a:t> </a:t>
            </a:r>
            <a:r>
              <a:rPr lang="en-US" altLang="en-US" sz="2400" b="1" i="1" dirty="0" err="1">
                <a:solidFill>
                  <a:srgbClr val="1F5281"/>
                </a:solidFill>
                <a:latin typeface="Times New Roman" panose="02020603050405020304" pitchFamily="18" charset="0"/>
                <a:cs typeface="Times New Roman" panose="02020603050405020304" pitchFamily="18" charset="0"/>
              </a:rPr>
              <a:t>đời</a:t>
            </a:r>
            <a:r>
              <a:rPr lang="en-US" altLang="en-US" sz="2400" b="1" i="1" dirty="0">
                <a:solidFill>
                  <a:srgbClr val="1F5281"/>
                </a:solidFill>
                <a:latin typeface="Times New Roman" panose="02020603050405020304" pitchFamily="18" charset="0"/>
                <a:cs typeface="Times New Roman" panose="02020603050405020304" pitchFamily="18" charset="0"/>
              </a:rPr>
              <a:t> </a:t>
            </a:r>
            <a:r>
              <a:rPr lang="en-US" altLang="en-US" sz="2400" b="1" i="1" dirty="0" err="1">
                <a:solidFill>
                  <a:srgbClr val="1F5281"/>
                </a:solidFill>
                <a:latin typeface="Times New Roman" panose="02020603050405020304" pitchFamily="18" charset="0"/>
                <a:cs typeface="Times New Roman" panose="02020603050405020304" pitchFamily="18" charset="0"/>
              </a:rPr>
              <a:t>sống</a:t>
            </a:r>
            <a:r>
              <a:rPr lang="en-US" altLang="en-US" sz="2400" b="1" i="1" dirty="0">
                <a:solidFill>
                  <a:srgbClr val="1F5281"/>
                </a:solidFill>
                <a:latin typeface="Times New Roman" panose="02020603050405020304" pitchFamily="18" charset="0"/>
                <a:cs typeface="Times New Roman" panose="02020603050405020304" pitchFamily="18" charset="0"/>
              </a:rPr>
              <a:t> </a:t>
            </a:r>
            <a:r>
              <a:rPr lang="en-US" altLang="en-US" sz="2400" b="1" i="1" dirty="0" err="1">
                <a:solidFill>
                  <a:srgbClr val="1F5281"/>
                </a:solidFill>
                <a:latin typeface="Times New Roman" panose="02020603050405020304" pitchFamily="18" charset="0"/>
                <a:cs typeface="Times New Roman" panose="02020603050405020304" pitchFamily="18" charset="0"/>
              </a:rPr>
              <a:t>xã</a:t>
            </a:r>
            <a:r>
              <a:rPr lang="en-US" altLang="en-US" sz="2400" b="1" i="1" dirty="0">
                <a:solidFill>
                  <a:srgbClr val="1F5281"/>
                </a:solidFill>
                <a:latin typeface="Times New Roman" panose="02020603050405020304" pitchFamily="18" charset="0"/>
                <a:cs typeface="Times New Roman" panose="02020603050405020304" pitchFamily="18" charset="0"/>
              </a:rPr>
              <a:t> </a:t>
            </a:r>
            <a:r>
              <a:rPr lang="en-US" altLang="en-US" sz="2400" b="1" i="1" dirty="0" err="1">
                <a:solidFill>
                  <a:srgbClr val="1F5281"/>
                </a:solidFill>
                <a:latin typeface="Times New Roman" panose="02020603050405020304" pitchFamily="18" charset="0"/>
                <a:cs typeface="Times New Roman" panose="02020603050405020304" pitchFamily="18" charset="0"/>
              </a:rPr>
              <a:t>hội</a:t>
            </a:r>
            <a:r>
              <a:rPr lang="en-US" altLang="en-US" sz="2400" b="1" i="1" dirty="0">
                <a:solidFill>
                  <a:srgbClr val="1F5281"/>
                </a:solidFill>
                <a:latin typeface="Times New Roman" panose="02020603050405020304" pitchFamily="18" charset="0"/>
                <a:cs typeface="Times New Roman" panose="02020603050405020304" pitchFamily="18" charset="0"/>
              </a:rPr>
              <a:t>. </a:t>
            </a:r>
            <a:r>
              <a:rPr lang="en-US" altLang="en-US" sz="2400" b="1" i="1" dirty="0" err="1">
                <a:solidFill>
                  <a:srgbClr val="1F5281"/>
                </a:solidFill>
                <a:latin typeface="Times New Roman" panose="02020603050405020304" pitchFamily="18" charset="0"/>
                <a:cs typeface="Times New Roman" panose="02020603050405020304" pitchFamily="18" charset="0"/>
              </a:rPr>
              <a:t>Chúng</a:t>
            </a:r>
            <a:r>
              <a:rPr lang="en-US" altLang="en-US" sz="2400" b="1" i="1" dirty="0">
                <a:solidFill>
                  <a:srgbClr val="1F5281"/>
                </a:solidFill>
                <a:latin typeface="Times New Roman" panose="02020603050405020304" pitchFamily="18" charset="0"/>
                <a:cs typeface="Times New Roman" panose="02020603050405020304" pitchFamily="18" charset="0"/>
              </a:rPr>
              <a:t> </a:t>
            </a:r>
            <a:r>
              <a:rPr lang="en-US" altLang="en-US" sz="2400" b="1" i="1" dirty="0" err="1">
                <a:solidFill>
                  <a:srgbClr val="1F5281"/>
                </a:solidFill>
                <a:latin typeface="Times New Roman" panose="02020603050405020304" pitchFamily="18" charset="0"/>
                <a:cs typeface="Times New Roman" panose="02020603050405020304" pitchFamily="18" charset="0"/>
              </a:rPr>
              <a:t>tồn</a:t>
            </a:r>
            <a:r>
              <a:rPr lang="en-US" altLang="en-US" sz="2400" b="1" i="1" dirty="0">
                <a:solidFill>
                  <a:srgbClr val="1F5281"/>
                </a:solidFill>
                <a:latin typeface="Times New Roman" panose="02020603050405020304" pitchFamily="18" charset="0"/>
                <a:cs typeface="Times New Roman" panose="02020603050405020304" pitchFamily="18" charset="0"/>
              </a:rPr>
              <a:t> </a:t>
            </a:r>
            <a:r>
              <a:rPr lang="en-US" altLang="en-US" sz="2400" b="1" i="1" dirty="0" err="1">
                <a:solidFill>
                  <a:srgbClr val="1F5281"/>
                </a:solidFill>
                <a:latin typeface="Times New Roman" panose="02020603050405020304" pitchFamily="18" charset="0"/>
                <a:cs typeface="Times New Roman" panose="02020603050405020304" pitchFamily="18" charset="0"/>
              </a:rPr>
              <a:t>tại</a:t>
            </a:r>
            <a:r>
              <a:rPr lang="en-US" altLang="en-US" sz="2400" b="1" i="1" dirty="0">
                <a:solidFill>
                  <a:srgbClr val="1F5281"/>
                </a:solidFill>
                <a:latin typeface="Times New Roman" panose="02020603050405020304" pitchFamily="18" charset="0"/>
                <a:cs typeface="Times New Roman" panose="02020603050405020304" pitchFamily="18" charset="0"/>
              </a:rPr>
              <a:t> </a:t>
            </a:r>
            <a:r>
              <a:rPr lang="en-US" altLang="en-US" sz="2400" b="1" i="1" dirty="0" err="1">
                <a:solidFill>
                  <a:srgbClr val="1F5281"/>
                </a:solidFill>
                <a:latin typeface="Times New Roman" panose="02020603050405020304" pitchFamily="18" charset="0"/>
                <a:cs typeface="Times New Roman" panose="02020603050405020304" pitchFamily="18" charset="0"/>
              </a:rPr>
              <a:t>trong</a:t>
            </a:r>
            <a:r>
              <a:rPr lang="en-US" altLang="en-US" sz="2400" b="1" i="1" dirty="0">
                <a:solidFill>
                  <a:srgbClr val="1F5281"/>
                </a:solidFill>
                <a:latin typeface="Times New Roman" panose="02020603050405020304" pitchFamily="18" charset="0"/>
                <a:cs typeface="Times New Roman" panose="02020603050405020304" pitchFamily="18" charset="0"/>
              </a:rPr>
              <a:t> </a:t>
            </a:r>
            <a:r>
              <a:rPr lang="en-US" altLang="en-US" sz="2400" b="1" i="1" dirty="0" err="1">
                <a:solidFill>
                  <a:srgbClr val="1F5281"/>
                </a:solidFill>
                <a:latin typeface="Times New Roman" panose="02020603050405020304" pitchFamily="18" charset="0"/>
                <a:cs typeface="Times New Roman" panose="02020603050405020304" pitchFamily="18" charset="0"/>
              </a:rPr>
              <a:t>mối</a:t>
            </a:r>
            <a:r>
              <a:rPr lang="en-US" altLang="en-US" sz="2400" b="1" i="1" dirty="0">
                <a:solidFill>
                  <a:srgbClr val="1F5281"/>
                </a:solidFill>
                <a:latin typeface="Times New Roman" panose="02020603050405020304" pitchFamily="18" charset="0"/>
                <a:cs typeface="Times New Roman" panose="02020603050405020304" pitchFamily="18" charset="0"/>
              </a:rPr>
              <a:t> </a:t>
            </a:r>
            <a:r>
              <a:rPr lang="en-US" altLang="en-US" sz="2400" b="1" i="1" dirty="0" err="1">
                <a:solidFill>
                  <a:srgbClr val="1F5281"/>
                </a:solidFill>
                <a:latin typeface="Times New Roman" panose="02020603050405020304" pitchFamily="18" charset="0"/>
                <a:cs typeface="Times New Roman" panose="02020603050405020304" pitchFamily="18" charset="0"/>
              </a:rPr>
              <a:t>quan</a:t>
            </a:r>
            <a:r>
              <a:rPr lang="en-US" altLang="en-US" sz="2400" b="1" i="1" dirty="0">
                <a:solidFill>
                  <a:srgbClr val="1F5281"/>
                </a:solidFill>
                <a:latin typeface="Times New Roman" panose="02020603050405020304" pitchFamily="18" charset="0"/>
                <a:cs typeface="Times New Roman" panose="02020603050405020304" pitchFamily="18" charset="0"/>
              </a:rPr>
              <a:t> </a:t>
            </a:r>
            <a:r>
              <a:rPr lang="en-US" altLang="en-US" sz="2400" b="1" i="1" dirty="0" err="1">
                <a:solidFill>
                  <a:srgbClr val="1F5281"/>
                </a:solidFill>
                <a:latin typeface="Times New Roman" panose="02020603050405020304" pitchFamily="18" charset="0"/>
                <a:cs typeface="Times New Roman" panose="02020603050405020304" pitchFamily="18" charset="0"/>
              </a:rPr>
              <a:t>hệ</a:t>
            </a:r>
            <a:r>
              <a:rPr lang="en-US" altLang="en-US" sz="2400" b="1" i="1" dirty="0">
                <a:solidFill>
                  <a:srgbClr val="1F5281"/>
                </a:solidFill>
                <a:latin typeface="Times New Roman" panose="02020603050405020304" pitchFamily="18" charset="0"/>
                <a:cs typeface="Times New Roman" panose="02020603050405020304" pitchFamily="18" charset="0"/>
              </a:rPr>
              <a:t> </a:t>
            </a:r>
            <a:r>
              <a:rPr lang="en-US" altLang="en-US" sz="2400" b="1" i="1" dirty="0" err="1">
                <a:solidFill>
                  <a:srgbClr val="1F5281"/>
                </a:solidFill>
                <a:latin typeface="Times New Roman" panose="02020603050405020304" pitchFamily="18" charset="0"/>
                <a:cs typeface="Times New Roman" panose="02020603050405020304" pitchFamily="18" charset="0"/>
              </a:rPr>
              <a:t>thống</a:t>
            </a:r>
            <a:r>
              <a:rPr lang="en-US" altLang="en-US" sz="2400" b="1" i="1" dirty="0">
                <a:solidFill>
                  <a:srgbClr val="1F5281"/>
                </a:solidFill>
                <a:latin typeface="Times New Roman" panose="02020603050405020304" pitchFamily="18" charset="0"/>
                <a:cs typeface="Times New Roman" panose="02020603050405020304" pitchFamily="18" charset="0"/>
              </a:rPr>
              <a:t> </a:t>
            </a:r>
            <a:r>
              <a:rPr lang="en-US" altLang="en-US" sz="2400" b="1" i="1" dirty="0" err="1">
                <a:solidFill>
                  <a:srgbClr val="1F5281"/>
                </a:solidFill>
                <a:latin typeface="Times New Roman" panose="02020603050405020304" pitchFamily="18" charset="0"/>
                <a:cs typeface="Times New Roman" panose="02020603050405020304" pitchFamily="18" charset="0"/>
              </a:rPr>
              <a:t>nhất</a:t>
            </a:r>
            <a:r>
              <a:rPr lang="en-US" altLang="en-US" sz="2400" b="1" i="1" dirty="0">
                <a:solidFill>
                  <a:srgbClr val="1F5281"/>
                </a:solidFill>
                <a:latin typeface="Times New Roman" panose="02020603050405020304" pitchFamily="18" charset="0"/>
                <a:cs typeface="Times New Roman" panose="02020603050405020304" pitchFamily="18" charset="0"/>
              </a:rPr>
              <a:t> </a:t>
            </a:r>
            <a:r>
              <a:rPr lang="en-US" altLang="en-US" sz="2400" b="1" i="1" dirty="0" err="1">
                <a:solidFill>
                  <a:srgbClr val="1F5281"/>
                </a:solidFill>
                <a:latin typeface="Times New Roman" panose="02020603050405020304" pitchFamily="18" charset="0"/>
                <a:cs typeface="Times New Roman" panose="02020603050405020304" pitchFamily="18" charset="0"/>
              </a:rPr>
              <a:t>biện</a:t>
            </a:r>
            <a:r>
              <a:rPr lang="en-US" altLang="en-US" sz="2400" b="1" i="1" dirty="0">
                <a:solidFill>
                  <a:srgbClr val="1F5281"/>
                </a:solidFill>
                <a:latin typeface="Times New Roman" panose="02020603050405020304" pitchFamily="18" charset="0"/>
                <a:cs typeface="Times New Roman" panose="02020603050405020304" pitchFamily="18" charset="0"/>
              </a:rPr>
              <a:t> </a:t>
            </a:r>
            <a:r>
              <a:rPr lang="en-US" altLang="en-US" sz="2400" b="1" i="1" dirty="0" err="1">
                <a:solidFill>
                  <a:srgbClr val="1F5281"/>
                </a:solidFill>
                <a:latin typeface="Times New Roman" panose="02020603050405020304" pitchFamily="18" charset="0"/>
                <a:cs typeface="Times New Roman" panose="02020603050405020304" pitchFamily="18" charset="0"/>
              </a:rPr>
              <a:t>chứng</a:t>
            </a:r>
            <a:r>
              <a:rPr lang="en-US" altLang="en-US" sz="2400" b="1" i="1" dirty="0">
                <a:solidFill>
                  <a:srgbClr val="1F5281"/>
                </a:solidFill>
                <a:latin typeface="Times New Roman" panose="02020603050405020304" pitchFamily="18" charset="0"/>
                <a:cs typeface="Times New Roman" panose="02020603050405020304" pitchFamily="18" charset="0"/>
              </a:rPr>
              <a:t> </a:t>
            </a:r>
            <a:r>
              <a:rPr lang="en-US" altLang="en-US" sz="2400" b="1" i="1" dirty="0" err="1">
                <a:solidFill>
                  <a:srgbClr val="1F5281"/>
                </a:solidFill>
                <a:latin typeface="Times New Roman" panose="02020603050405020304" pitchFamily="18" charset="0"/>
                <a:cs typeface="Times New Roman" panose="02020603050405020304" pitchFamily="18" charset="0"/>
              </a:rPr>
              <a:t>với</a:t>
            </a:r>
            <a:r>
              <a:rPr lang="en-US" altLang="en-US" sz="2400" b="1" i="1" dirty="0">
                <a:solidFill>
                  <a:srgbClr val="1F5281"/>
                </a:solidFill>
                <a:latin typeface="Times New Roman" panose="02020603050405020304" pitchFamily="18" charset="0"/>
                <a:cs typeface="Times New Roman" panose="02020603050405020304" pitchFamily="18" charset="0"/>
              </a:rPr>
              <a:t> </a:t>
            </a:r>
            <a:r>
              <a:rPr lang="en-US" altLang="en-US" sz="2400" b="1" i="1" dirty="0" err="1">
                <a:solidFill>
                  <a:srgbClr val="1F5281"/>
                </a:solidFill>
                <a:latin typeface="Times New Roman" panose="02020603050405020304" pitchFamily="18" charset="0"/>
                <a:cs typeface="Times New Roman" panose="02020603050405020304" pitchFamily="18" charset="0"/>
              </a:rPr>
              <a:t>nhau</a:t>
            </a:r>
            <a:r>
              <a:rPr lang="en-US" altLang="en-US" sz="2400" b="1" i="1" dirty="0">
                <a:solidFill>
                  <a:srgbClr val="1F5281"/>
                </a:solidFill>
                <a:latin typeface="Times New Roman" panose="02020603050405020304" pitchFamily="18" charset="0"/>
                <a:cs typeface="Times New Roman" panose="02020603050405020304" pitchFamily="18" charset="0"/>
              </a:rPr>
              <a:t>, </a:t>
            </a:r>
            <a:r>
              <a:rPr lang="en-US" altLang="en-US" sz="2400" b="1" i="1" dirty="0" err="1">
                <a:solidFill>
                  <a:srgbClr val="1F5281"/>
                </a:solidFill>
                <a:latin typeface="Times New Roman" panose="02020603050405020304" pitchFamily="18" charset="0"/>
                <a:cs typeface="Times New Roman" panose="02020603050405020304" pitchFamily="18" charset="0"/>
              </a:rPr>
              <a:t>tác</a:t>
            </a:r>
            <a:r>
              <a:rPr lang="en-US" altLang="en-US" sz="2400" b="1" i="1" dirty="0">
                <a:solidFill>
                  <a:srgbClr val="1F5281"/>
                </a:solidFill>
                <a:latin typeface="Times New Roman" panose="02020603050405020304" pitchFamily="18" charset="0"/>
                <a:cs typeface="Times New Roman" panose="02020603050405020304" pitchFamily="18" charset="0"/>
              </a:rPr>
              <a:t> </a:t>
            </a:r>
            <a:r>
              <a:rPr lang="en-US" altLang="en-US" sz="2400" b="1" i="1" dirty="0" err="1">
                <a:solidFill>
                  <a:srgbClr val="1F5281"/>
                </a:solidFill>
                <a:latin typeface="Times New Roman" panose="02020603050405020304" pitchFamily="18" charset="0"/>
                <a:cs typeface="Times New Roman" panose="02020603050405020304" pitchFamily="18" charset="0"/>
              </a:rPr>
              <a:t>động</a:t>
            </a:r>
            <a:r>
              <a:rPr lang="en-US" altLang="en-US" sz="2400" b="1" i="1" dirty="0">
                <a:solidFill>
                  <a:srgbClr val="1F5281"/>
                </a:solidFill>
                <a:latin typeface="Times New Roman" panose="02020603050405020304" pitchFamily="18" charset="0"/>
                <a:cs typeface="Times New Roman" panose="02020603050405020304" pitchFamily="18" charset="0"/>
              </a:rPr>
              <a:t> </a:t>
            </a:r>
            <a:r>
              <a:rPr lang="en-US" altLang="en-US" sz="2400" b="1" i="1" dirty="0" err="1">
                <a:solidFill>
                  <a:srgbClr val="1F5281"/>
                </a:solidFill>
                <a:latin typeface="Times New Roman" panose="02020603050405020304" pitchFamily="18" charset="0"/>
                <a:cs typeface="Times New Roman" panose="02020603050405020304" pitchFamily="18" charset="0"/>
              </a:rPr>
              <a:t>lẫn</a:t>
            </a:r>
            <a:r>
              <a:rPr lang="en-US" altLang="en-US" sz="2400" b="1" i="1" dirty="0">
                <a:solidFill>
                  <a:srgbClr val="1F5281"/>
                </a:solidFill>
                <a:latin typeface="Times New Roman" panose="02020603050405020304" pitchFamily="18" charset="0"/>
                <a:cs typeface="Times New Roman" panose="02020603050405020304" pitchFamily="18" charset="0"/>
              </a:rPr>
              <a:t> </a:t>
            </a:r>
            <a:r>
              <a:rPr lang="en-US" altLang="en-US" sz="2400" b="1" i="1" dirty="0" err="1">
                <a:solidFill>
                  <a:srgbClr val="1F5281"/>
                </a:solidFill>
                <a:latin typeface="Times New Roman" panose="02020603050405020304" pitchFamily="18" charset="0"/>
                <a:cs typeface="Times New Roman" panose="02020603050405020304" pitchFamily="18" charset="0"/>
              </a:rPr>
              <a:t>nhau</a:t>
            </a:r>
            <a:r>
              <a:rPr lang="en-US" altLang="en-US" sz="2400" b="1" i="1" dirty="0">
                <a:solidFill>
                  <a:srgbClr val="1F5281"/>
                </a:solidFill>
                <a:latin typeface="Times New Roman" panose="02020603050405020304" pitchFamily="18" charset="0"/>
                <a:cs typeface="Times New Roman" panose="02020603050405020304" pitchFamily="18" charset="0"/>
              </a:rPr>
              <a:t>, </a:t>
            </a:r>
            <a:r>
              <a:rPr lang="en-US" altLang="en-US" sz="2400" b="1" i="1" dirty="0" err="1">
                <a:solidFill>
                  <a:srgbClr val="1F5281"/>
                </a:solidFill>
                <a:latin typeface="Times New Roman" panose="02020603050405020304" pitchFamily="18" charset="0"/>
                <a:cs typeface="Times New Roman" panose="02020603050405020304" pitchFamily="18" charset="0"/>
              </a:rPr>
              <a:t>trong</a:t>
            </a:r>
            <a:r>
              <a:rPr lang="en-US" altLang="en-US" sz="2400" b="1" i="1" dirty="0">
                <a:solidFill>
                  <a:srgbClr val="1F5281"/>
                </a:solidFill>
                <a:latin typeface="Times New Roman" panose="02020603050405020304" pitchFamily="18" charset="0"/>
                <a:cs typeface="Times New Roman" panose="02020603050405020304" pitchFamily="18" charset="0"/>
              </a:rPr>
              <a:t> </a:t>
            </a:r>
            <a:r>
              <a:rPr lang="en-US" altLang="en-US" sz="2400" b="1" i="1" dirty="0" err="1">
                <a:solidFill>
                  <a:srgbClr val="1F5281"/>
                </a:solidFill>
                <a:latin typeface="Times New Roman" panose="02020603050405020304" pitchFamily="18" charset="0"/>
                <a:cs typeface="Times New Roman" panose="02020603050405020304" pitchFamily="18" charset="0"/>
              </a:rPr>
              <a:t>đó</a:t>
            </a:r>
            <a:r>
              <a:rPr lang="en-US" altLang="en-US" sz="2400" b="1" i="1" dirty="0">
                <a:solidFill>
                  <a:srgbClr val="1F5281"/>
                </a:solidFill>
                <a:latin typeface="Times New Roman" panose="02020603050405020304" pitchFamily="18" charset="0"/>
                <a:cs typeface="Times New Roman" panose="02020603050405020304" pitchFamily="18" charset="0"/>
              </a:rPr>
              <a:t> CSHT </a:t>
            </a:r>
            <a:r>
              <a:rPr lang="en-US" altLang="en-US" sz="2400" b="1" i="1" dirty="0" err="1">
                <a:solidFill>
                  <a:srgbClr val="1F5281"/>
                </a:solidFill>
                <a:latin typeface="Times New Roman" panose="02020603050405020304" pitchFamily="18" charset="0"/>
                <a:cs typeface="Times New Roman" panose="02020603050405020304" pitchFamily="18" charset="0"/>
              </a:rPr>
              <a:t>đóng</a:t>
            </a:r>
            <a:r>
              <a:rPr lang="en-US" altLang="en-US" sz="2400" b="1" i="1" dirty="0">
                <a:solidFill>
                  <a:srgbClr val="1F5281"/>
                </a:solidFill>
                <a:latin typeface="Times New Roman" panose="02020603050405020304" pitchFamily="18" charset="0"/>
                <a:cs typeface="Times New Roman" panose="02020603050405020304" pitchFamily="18" charset="0"/>
              </a:rPr>
              <a:t> </a:t>
            </a:r>
            <a:r>
              <a:rPr lang="en-US" altLang="en-US" sz="2400" b="1" i="1" dirty="0" err="1">
                <a:solidFill>
                  <a:srgbClr val="1F5281"/>
                </a:solidFill>
                <a:latin typeface="Times New Roman" panose="02020603050405020304" pitchFamily="18" charset="0"/>
                <a:cs typeface="Times New Roman" panose="02020603050405020304" pitchFamily="18" charset="0"/>
              </a:rPr>
              <a:t>vai</a:t>
            </a:r>
            <a:r>
              <a:rPr lang="en-US" altLang="en-US" sz="2400" b="1" i="1" dirty="0">
                <a:solidFill>
                  <a:srgbClr val="1F5281"/>
                </a:solidFill>
                <a:latin typeface="Times New Roman" panose="02020603050405020304" pitchFamily="18" charset="0"/>
                <a:cs typeface="Times New Roman" panose="02020603050405020304" pitchFamily="18" charset="0"/>
              </a:rPr>
              <a:t> </a:t>
            </a:r>
            <a:r>
              <a:rPr lang="en-US" altLang="en-US" sz="2400" b="1" i="1" dirty="0" err="1">
                <a:solidFill>
                  <a:srgbClr val="1F5281"/>
                </a:solidFill>
                <a:latin typeface="Times New Roman" panose="02020603050405020304" pitchFamily="18" charset="0"/>
                <a:cs typeface="Times New Roman" panose="02020603050405020304" pitchFamily="18" charset="0"/>
              </a:rPr>
              <a:t>trò</a:t>
            </a:r>
            <a:r>
              <a:rPr lang="en-US" altLang="en-US" sz="2400" b="1" i="1" dirty="0">
                <a:solidFill>
                  <a:srgbClr val="1F5281"/>
                </a:solidFill>
                <a:latin typeface="Times New Roman" panose="02020603050405020304" pitchFamily="18" charset="0"/>
                <a:cs typeface="Times New Roman" panose="02020603050405020304" pitchFamily="18" charset="0"/>
              </a:rPr>
              <a:t> </a:t>
            </a:r>
            <a:r>
              <a:rPr lang="en-US" altLang="en-US" sz="2400" b="1" i="1" dirty="0" err="1">
                <a:solidFill>
                  <a:srgbClr val="1F5281"/>
                </a:solidFill>
                <a:latin typeface="Times New Roman" panose="02020603050405020304" pitchFamily="18" charset="0"/>
                <a:cs typeface="Times New Roman" panose="02020603050405020304" pitchFamily="18" charset="0"/>
              </a:rPr>
              <a:t>quyết</a:t>
            </a:r>
            <a:r>
              <a:rPr lang="en-US" altLang="en-US" sz="2400" b="1" i="1" dirty="0">
                <a:solidFill>
                  <a:srgbClr val="1F5281"/>
                </a:solidFill>
                <a:latin typeface="Times New Roman" panose="02020603050405020304" pitchFamily="18" charset="0"/>
                <a:cs typeface="Times New Roman" panose="02020603050405020304" pitchFamily="18" charset="0"/>
              </a:rPr>
              <a:t> </a:t>
            </a:r>
            <a:r>
              <a:rPr lang="en-US" altLang="en-US" sz="2400" b="1" i="1" dirty="0" err="1">
                <a:solidFill>
                  <a:srgbClr val="1F5281"/>
                </a:solidFill>
                <a:latin typeface="Times New Roman" panose="02020603050405020304" pitchFamily="18" charset="0"/>
                <a:cs typeface="Times New Roman" panose="02020603050405020304" pitchFamily="18" charset="0"/>
              </a:rPr>
              <a:t>định</a:t>
            </a:r>
            <a:r>
              <a:rPr lang="en-US" altLang="en-US" sz="2400" b="1" i="1" dirty="0">
                <a:solidFill>
                  <a:srgbClr val="1F5281"/>
                </a:solidFill>
                <a:latin typeface="Times New Roman" panose="02020603050405020304" pitchFamily="18" charset="0"/>
                <a:cs typeface="Times New Roman" panose="02020603050405020304" pitchFamily="18" charset="0"/>
              </a:rPr>
              <a:t> </a:t>
            </a:r>
            <a:r>
              <a:rPr lang="en-US" altLang="en-US" sz="2400" b="1" i="1" dirty="0" err="1">
                <a:solidFill>
                  <a:srgbClr val="1F5281"/>
                </a:solidFill>
                <a:latin typeface="Times New Roman" panose="02020603050405020304" pitchFamily="18" charset="0"/>
                <a:cs typeface="Times New Roman" panose="02020603050405020304" pitchFamily="18" charset="0"/>
              </a:rPr>
              <a:t>đối</a:t>
            </a:r>
            <a:r>
              <a:rPr lang="en-US" altLang="en-US" sz="2400" b="1" i="1" dirty="0">
                <a:solidFill>
                  <a:srgbClr val="1F5281"/>
                </a:solidFill>
                <a:latin typeface="Times New Roman" panose="02020603050405020304" pitchFamily="18" charset="0"/>
                <a:cs typeface="Times New Roman" panose="02020603050405020304" pitchFamily="18" charset="0"/>
              </a:rPr>
              <a:t> </a:t>
            </a:r>
            <a:r>
              <a:rPr lang="en-US" altLang="en-US" sz="2400" b="1" i="1" dirty="0" err="1">
                <a:solidFill>
                  <a:srgbClr val="1F5281"/>
                </a:solidFill>
                <a:latin typeface="Times New Roman" panose="02020603050405020304" pitchFamily="18" charset="0"/>
                <a:cs typeface="Times New Roman" panose="02020603050405020304" pitchFamily="18" charset="0"/>
              </a:rPr>
              <a:t>với</a:t>
            </a:r>
            <a:r>
              <a:rPr lang="en-US" altLang="en-US" sz="2400" b="1" i="1" dirty="0">
                <a:solidFill>
                  <a:srgbClr val="1F5281"/>
                </a:solidFill>
                <a:latin typeface="Times New Roman" panose="02020603050405020304" pitchFamily="18" charset="0"/>
                <a:cs typeface="Times New Roman" panose="02020603050405020304" pitchFamily="18" charset="0"/>
              </a:rPr>
              <a:t> KTTT, </a:t>
            </a:r>
            <a:r>
              <a:rPr lang="en-US" altLang="en-US" sz="2400" b="1" i="1" dirty="0" err="1">
                <a:solidFill>
                  <a:srgbClr val="1F5281"/>
                </a:solidFill>
                <a:latin typeface="Times New Roman" panose="02020603050405020304" pitchFamily="18" charset="0"/>
                <a:cs typeface="Times New Roman" panose="02020603050405020304" pitchFamily="18" charset="0"/>
              </a:rPr>
              <a:t>đồng</a:t>
            </a:r>
            <a:r>
              <a:rPr lang="en-US" altLang="en-US" sz="2400" b="1" i="1" dirty="0">
                <a:solidFill>
                  <a:srgbClr val="1F5281"/>
                </a:solidFill>
                <a:latin typeface="Times New Roman" panose="02020603050405020304" pitchFamily="18" charset="0"/>
                <a:cs typeface="Times New Roman" panose="02020603050405020304" pitchFamily="18" charset="0"/>
              </a:rPr>
              <a:t> </a:t>
            </a:r>
            <a:r>
              <a:rPr lang="en-US" altLang="en-US" sz="2400" b="1" i="1" dirty="0" err="1">
                <a:solidFill>
                  <a:srgbClr val="1F5281"/>
                </a:solidFill>
                <a:latin typeface="Times New Roman" panose="02020603050405020304" pitchFamily="18" charset="0"/>
                <a:cs typeface="Times New Roman" panose="02020603050405020304" pitchFamily="18" charset="0"/>
              </a:rPr>
              <a:t>thời</a:t>
            </a:r>
            <a:r>
              <a:rPr lang="en-US" altLang="en-US" sz="2400" b="1" i="1" dirty="0">
                <a:solidFill>
                  <a:srgbClr val="1F5281"/>
                </a:solidFill>
                <a:latin typeface="Times New Roman" panose="02020603050405020304" pitchFamily="18" charset="0"/>
                <a:cs typeface="Times New Roman" panose="02020603050405020304" pitchFamily="18" charset="0"/>
              </a:rPr>
              <a:t> KTTT </a:t>
            </a:r>
            <a:r>
              <a:rPr lang="en-US" altLang="en-US" sz="2400" b="1" i="1" dirty="0" err="1">
                <a:solidFill>
                  <a:srgbClr val="1F5281"/>
                </a:solidFill>
                <a:latin typeface="Times New Roman" panose="02020603050405020304" pitchFamily="18" charset="0"/>
                <a:cs typeface="Times New Roman" panose="02020603050405020304" pitchFamily="18" charset="0"/>
              </a:rPr>
              <a:t>thường</a:t>
            </a:r>
            <a:r>
              <a:rPr lang="en-US" altLang="en-US" sz="2400" b="1" i="1" dirty="0">
                <a:solidFill>
                  <a:srgbClr val="1F5281"/>
                </a:solidFill>
                <a:latin typeface="Times New Roman" panose="02020603050405020304" pitchFamily="18" charset="0"/>
                <a:cs typeface="Times New Roman" panose="02020603050405020304" pitchFamily="18" charset="0"/>
              </a:rPr>
              <a:t> </a:t>
            </a:r>
            <a:r>
              <a:rPr lang="en-US" altLang="en-US" sz="2400" b="1" i="1" dirty="0" err="1">
                <a:solidFill>
                  <a:srgbClr val="1F5281"/>
                </a:solidFill>
                <a:latin typeface="Times New Roman" panose="02020603050405020304" pitchFamily="18" charset="0"/>
                <a:cs typeface="Times New Roman" panose="02020603050405020304" pitchFamily="18" charset="0"/>
              </a:rPr>
              <a:t>xuyên</a:t>
            </a:r>
            <a:r>
              <a:rPr lang="en-US" altLang="en-US" sz="2400" b="1" i="1" dirty="0">
                <a:solidFill>
                  <a:srgbClr val="1F5281"/>
                </a:solidFill>
                <a:latin typeface="Times New Roman" panose="02020603050405020304" pitchFamily="18" charset="0"/>
                <a:cs typeface="Times New Roman" panose="02020603050405020304" pitchFamily="18" charset="0"/>
              </a:rPr>
              <a:t> </a:t>
            </a:r>
            <a:r>
              <a:rPr lang="en-US" altLang="en-US" sz="2400" b="1" i="1" dirty="0" err="1">
                <a:solidFill>
                  <a:srgbClr val="1F5281"/>
                </a:solidFill>
                <a:latin typeface="Times New Roman" panose="02020603050405020304" pitchFamily="18" charset="0"/>
                <a:cs typeface="Times New Roman" panose="02020603050405020304" pitchFamily="18" charset="0"/>
              </a:rPr>
              <a:t>có</a:t>
            </a:r>
            <a:r>
              <a:rPr lang="en-US" altLang="en-US" sz="2400" b="1" i="1" dirty="0">
                <a:solidFill>
                  <a:srgbClr val="1F5281"/>
                </a:solidFill>
                <a:latin typeface="Times New Roman" panose="02020603050405020304" pitchFamily="18" charset="0"/>
                <a:cs typeface="Times New Roman" panose="02020603050405020304" pitchFamily="18" charset="0"/>
              </a:rPr>
              <a:t> </a:t>
            </a:r>
            <a:r>
              <a:rPr lang="en-US" altLang="en-US" sz="2400" b="1" i="1" dirty="0" err="1">
                <a:solidFill>
                  <a:srgbClr val="1F5281"/>
                </a:solidFill>
                <a:latin typeface="Times New Roman" panose="02020603050405020304" pitchFamily="18" charset="0"/>
                <a:cs typeface="Times New Roman" panose="02020603050405020304" pitchFamily="18" charset="0"/>
              </a:rPr>
              <a:t>sự</a:t>
            </a:r>
            <a:r>
              <a:rPr lang="en-US" altLang="en-US" sz="2400" b="1" i="1" dirty="0">
                <a:solidFill>
                  <a:srgbClr val="1F5281"/>
                </a:solidFill>
                <a:latin typeface="Times New Roman" panose="02020603050405020304" pitchFamily="18" charset="0"/>
                <a:cs typeface="Times New Roman" panose="02020603050405020304" pitchFamily="18" charset="0"/>
              </a:rPr>
              <a:t> </a:t>
            </a:r>
            <a:r>
              <a:rPr lang="en-US" altLang="en-US" sz="2400" b="1" i="1" dirty="0" err="1">
                <a:solidFill>
                  <a:srgbClr val="1F5281"/>
                </a:solidFill>
                <a:latin typeface="Times New Roman" panose="02020603050405020304" pitchFamily="18" charset="0"/>
                <a:cs typeface="Times New Roman" panose="02020603050405020304" pitchFamily="18" charset="0"/>
              </a:rPr>
              <a:t>tác</a:t>
            </a:r>
            <a:r>
              <a:rPr lang="en-US" altLang="en-US" sz="2400" b="1" i="1" dirty="0">
                <a:solidFill>
                  <a:srgbClr val="1F5281"/>
                </a:solidFill>
                <a:latin typeface="Times New Roman" panose="02020603050405020304" pitchFamily="18" charset="0"/>
                <a:cs typeface="Times New Roman" panose="02020603050405020304" pitchFamily="18" charset="0"/>
              </a:rPr>
              <a:t> </a:t>
            </a:r>
            <a:r>
              <a:rPr lang="en-US" altLang="en-US" sz="2400" b="1" i="1" dirty="0" err="1">
                <a:solidFill>
                  <a:srgbClr val="1F5281"/>
                </a:solidFill>
                <a:latin typeface="Times New Roman" panose="02020603050405020304" pitchFamily="18" charset="0"/>
                <a:cs typeface="Times New Roman" panose="02020603050405020304" pitchFamily="18" charset="0"/>
              </a:rPr>
              <a:t>động</a:t>
            </a:r>
            <a:r>
              <a:rPr lang="en-US" altLang="en-US" sz="2400" b="1" i="1" dirty="0">
                <a:solidFill>
                  <a:srgbClr val="1F5281"/>
                </a:solidFill>
                <a:latin typeface="Times New Roman" panose="02020603050405020304" pitchFamily="18" charset="0"/>
                <a:cs typeface="Times New Roman" panose="02020603050405020304" pitchFamily="18" charset="0"/>
              </a:rPr>
              <a:t> </a:t>
            </a:r>
            <a:r>
              <a:rPr lang="en-US" altLang="en-US" sz="2400" b="1" i="1" dirty="0" err="1">
                <a:solidFill>
                  <a:srgbClr val="1F5281"/>
                </a:solidFill>
                <a:latin typeface="Times New Roman" panose="02020603050405020304" pitchFamily="18" charset="0"/>
                <a:cs typeface="Times New Roman" panose="02020603050405020304" pitchFamily="18" charset="0"/>
              </a:rPr>
              <a:t>trở</a:t>
            </a:r>
            <a:r>
              <a:rPr lang="en-US" altLang="en-US" sz="2400" b="1" i="1" dirty="0">
                <a:solidFill>
                  <a:srgbClr val="1F5281"/>
                </a:solidFill>
                <a:latin typeface="Times New Roman" panose="02020603050405020304" pitchFamily="18" charset="0"/>
                <a:cs typeface="Times New Roman" panose="02020603050405020304" pitchFamily="18" charset="0"/>
              </a:rPr>
              <a:t> </a:t>
            </a:r>
            <a:r>
              <a:rPr lang="en-US" altLang="en-US" sz="2400" b="1" i="1" dirty="0" err="1">
                <a:solidFill>
                  <a:srgbClr val="1F5281"/>
                </a:solidFill>
                <a:latin typeface="Times New Roman" panose="02020603050405020304" pitchFamily="18" charset="0"/>
                <a:cs typeface="Times New Roman" panose="02020603050405020304" pitchFamily="18" charset="0"/>
              </a:rPr>
              <a:t>lại</a:t>
            </a:r>
            <a:r>
              <a:rPr lang="en-US" altLang="en-US" sz="2400" b="1" i="1" dirty="0">
                <a:solidFill>
                  <a:srgbClr val="1F5281"/>
                </a:solidFill>
                <a:latin typeface="Times New Roman" panose="02020603050405020304" pitchFamily="18" charset="0"/>
                <a:cs typeface="Times New Roman" panose="02020603050405020304" pitchFamily="18" charset="0"/>
              </a:rPr>
              <a:t> CSHT</a:t>
            </a:r>
            <a:endParaRPr lang="en-US" altLang="en-US" sz="2400" dirty="0">
              <a:latin typeface="Arial" panose="020B0604020202020204" pitchFamily="34" charset="0"/>
              <a:cs typeface="Arial" panose="020B0604020202020204" pitchFamily="34" charset="0"/>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13666"/>
                                        </p:tgtEl>
                                        <p:attrNameLst>
                                          <p:attrName>style.visibility</p:attrName>
                                        </p:attrNameLst>
                                      </p:cBhvr>
                                      <p:to>
                                        <p:strVal val="visible"/>
                                      </p:to>
                                    </p:set>
                                    <p:animEffect transition="in" filter="fade">
                                      <p:cBhvr>
                                        <p:cTn id="7" dur="1000"/>
                                        <p:tgtEl>
                                          <p:spTgt spid="113666"/>
                                        </p:tgtEl>
                                      </p:cBhvr>
                                    </p:animEffect>
                                    <p:anim calcmode="lin" valueType="num">
                                      <p:cBhvr>
                                        <p:cTn id="8" dur="1000" fill="hold"/>
                                        <p:tgtEl>
                                          <p:spTgt spid="113666"/>
                                        </p:tgtEl>
                                        <p:attrNameLst>
                                          <p:attrName>ppt_x</p:attrName>
                                        </p:attrNameLst>
                                      </p:cBhvr>
                                      <p:tavLst>
                                        <p:tav tm="0">
                                          <p:val>
                                            <p:strVal val="#ppt_x"/>
                                          </p:val>
                                        </p:tav>
                                        <p:tav tm="100000">
                                          <p:val>
                                            <p:strVal val="#ppt_x"/>
                                          </p:val>
                                        </p:tav>
                                      </p:tavLst>
                                    </p:anim>
                                    <p:anim calcmode="lin" valueType="num">
                                      <p:cBhvr>
                                        <p:cTn id="9" dur="1000" fill="hold"/>
                                        <p:tgtEl>
                                          <p:spTgt spid="11366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113667">
                                            <p:txEl>
                                              <p:pRg st="0" end="0"/>
                                            </p:txEl>
                                          </p:spTgt>
                                        </p:tgtEl>
                                        <p:attrNameLst>
                                          <p:attrName>style.visibility</p:attrName>
                                        </p:attrNameLst>
                                      </p:cBhvr>
                                      <p:to>
                                        <p:strVal val="visible"/>
                                      </p:to>
                                    </p:set>
                                    <p:animEffect transition="in" filter="fade">
                                      <p:cBhvr>
                                        <p:cTn id="13" dur="1000"/>
                                        <p:tgtEl>
                                          <p:spTgt spid="113667">
                                            <p:txEl>
                                              <p:pRg st="0" end="0"/>
                                            </p:txEl>
                                          </p:spTgt>
                                        </p:tgtEl>
                                      </p:cBhvr>
                                    </p:animEffect>
                                    <p:anim calcmode="lin" valueType="num">
                                      <p:cBhvr>
                                        <p:cTn id="14" dur="1000" fill="hold"/>
                                        <p:tgtEl>
                                          <p:spTgt spid="113667">
                                            <p:txEl>
                                              <p:pRg st="0" end="0"/>
                                            </p:txEl>
                                          </p:spTgt>
                                        </p:tgtEl>
                                        <p:attrNameLst>
                                          <p:attrName>ppt_x</p:attrName>
                                        </p:attrNameLst>
                                      </p:cBhvr>
                                      <p:tavLst>
                                        <p:tav tm="0">
                                          <p:val>
                                            <p:strVal val="#ppt_x"/>
                                          </p:val>
                                        </p:tav>
                                        <p:tav tm="100000">
                                          <p:val>
                                            <p:strVal val="#ppt_x"/>
                                          </p:val>
                                        </p:tav>
                                      </p:tavLst>
                                    </p:anim>
                                    <p:anim calcmode="lin" valueType="num">
                                      <p:cBhvr>
                                        <p:cTn id="15" dur="1000" fill="hold"/>
                                        <p:tgtEl>
                                          <p:spTgt spid="113667">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3666" grpId="0"/>
      <p:bldP spid="113667" grpId="0" build="p"/>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42">
            <a:extLst>
              <a:ext uri="{FF2B5EF4-FFF2-40B4-BE49-F238E27FC236}">
                <a16:creationId xmlns:a16="http://schemas.microsoft.com/office/drawing/2014/main" id="{EE2D8C54-6BAB-44A5-BD42-37BC5E752F5B}"/>
              </a:ext>
            </a:extLst>
          </p:cNvPr>
          <p:cNvGrpSpPr>
            <a:grpSpLocks/>
          </p:cNvGrpSpPr>
          <p:nvPr/>
        </p:nvGrpSpPr>
        <p:grpSpPr bwMode="auto">
          <a:xfrm>
            <a:off x="2895600" y="1905000"/>
            <a:ext cx="6019800" cy="4419600"/>
            <a:chOff x="24962" y="1749425"/>
            <a:chExt cx="4973638" cy="4422775"/>
          </a:xfrm>
        </p:grpSpPr>
        <p:sp>
          <p:nvSpPr>
            <p:cNvPr id="2" name="Freeform 2">
              <a:extLst>
                <a:ext uri="{FF2B5EF4-FFF2-40B4-BE49-F238E27FC236}">
                  <a16:creationId xmlns:a16="http://schemas.microsoft.com/office/drawing/2014/main" id="{2D856BAC-1613-4126-AF95-6AFE687A04DD}"/>
                </a:ext>
              </a:extLst>
            </p:cNvPr>
            <p:cNvSpPr>
              <a:spLocks noEditPoints="1"/>
            </p:cNvSpPr>
            <p:nvPr/>
          </p:nvSpPr>
          <p:spPr bwMode="gray">
            <a:xfrm rot="20954467">
              <a:off x="24962" y="3136900"/>
              <a:ext cx="3384550" cy="3035300"/>
            </a:xfrm>
            <a:custGeom>
              <a:avLst/>
              <a:gdLst>
                <a:gd name="T0" fmla="*/ 1092 w 2820"/>
                <a:gd name="T1" fmla="*/ 50 h 2912"/>
                <a:gd name="T2" fmla="*/ 822 w 2820"/>
                <a:gd name="T3" fmla="*/ 168 h 2912"/>
                <a:gd name="T4" fmla="*/ 594 w 2820"/>
                <a:gd name="T5" fmla="*/ 300 h 2912"/>
                <a:gd name="T6" fmla="*/ 406 w 2820"/>
                <a:gd name="T7" fmla="*/ 446 h 2912"/>
                <a:gd name="T8" fmla="*/ 254 w 2820"/>
                <a:gd name="T9" fmla="*/ 604 h 2912"/>
                <a:gd name="T10" fmla="*/ 140 w 2820"/>
                <a:gd name="T11" fmla="*/ 772 h 2912"/>
                <a:gd name="T12" fmla="*/ 60 w 2820"/>
                <a:gd name="T13" fmla="*/ 944 h 2912"/>
                <a:gd name="T14" fmla="*/ 14 w 2820"/>
                <a:gd name="T15" fmla="*/ 1122 h 2912"/>
                <a:gd name="T16" fmla="*/ 0 w 2820"/>
                <a:gd name="T17" fmla="*/ 1300 h 2912"/>
                <a:gd name="T18" fmla="*/ 18 w 2820"/>
                <a:gd name="T19" fmla="*/ 1476 h 2912"/>
                <a:gd name="T20" fmla="*/ 64 w 2820"/>
                <a:gd name="T21" fmla="*/ 1650 h 2912"/>
                <a:gd name="T22" fmla="*/ 138 w 2820"/>
                <a:gd name="T23" fmla="*/ 1818 h 2912"/>
                <a:gd name="T24" fmla="*/ 238 w 2820"/>
                <a:gd name="T25" fmla="*/ 1978 h 2912"/>
                <a:gd name="T26" fmla="*/ 364 w 2820"/>
                <a:gd name="T27" fmla="*/ 2126 h 2912"/>
                <a:gd name="T28" fmla="*/ 512 w 2820"/>
                <a:gd name="T29" fmla="*/ 2262 h 2912"/>
                <a:gd name="T30" fmla="*/ 684 w 2820"/>
                <a:gd name="T31" fmla="*/ 2382 h 2912"/>
                <a:gd name="T32" fmla="*/ 874 w 2820"/>
                <a:gd name="T33" fmla="*/ 2484 h 2912"/>
                <a:gd name="T34" fmla="*/ 1086 w 2820"/>
                <a:gd name="T35" fmla="*/ 2564 h 2912"/>
                <a:gd name="T36" fmla="*/ 1314 w 2820"/>
                <a:gd name="T37" fmla="*/ 2622 h 2912"/>
                <a:gd name="T38" fmla="*/ 1558 w 2820"/>
                <a:gd name="T39" fmla="*/ 2654 h 2912"/>
                <a:gd name="T40" fmla="*/ 1818 w 2820"/>
                <a:gd name="T41" fmla="*/ 2658 h 2912"/>
                <a:gd name="T42" fmla="*/ 2090 w 2820"/>
                <a:gd name="T43" fmla="*/ 2632 h 2912"/>
                <a:gd name="T44" fmla="*/ 2374 w 2820"/>
                <a:gd name="T45" fmla="*/ 2574 h 2912"/>
                <a:gd name="T46" fmla="*/ 2544 w 2820"/>
                <a:gd name="T47" fmla="*/ 2912 h 2912"/>
                <a:gd name="T48" fmla="*/ 1868 w 2820"/>
                <a:gd name="T49" fmla="*/ 1552 h 2912"/>
                <a:gd name="T50" fmla="*/ 1956 w 2820"/>
                <a:gd name="T51" fmla="*/ 1914 h 2912"/>
                <a:gd name="T52" fmla="*/ 1788 w 2820"/>
                <a:gd name="T53" fmla="*/ 1936 h 2912"/>
                <a:gd name="T54" fmla="*/ 1616 w 2820"/>
                <a:gd name="T55" fmla="*/ 1934 h 2912"/>
                <a:gd name="T56" fmla="*/ 1442 w 2820"/>
                <a:gd name="T57" fmla="*/ 1912 h 2912"/>
                <a:gd name="T58" fmla="*/ 1272 w 2820"/>
                <a:gd name="T59" fmla="*/ 1872 h 2912"/>
                <a:gd name="T60" fmla="*/ 1108 w 2820"/>
                <a:gd name="T61" fmla="*/ 1812 h 2912"/>
                <a:gd name="T62" fmla="*/ 952 w 2820"/>
                <a:gd name="T63" fmla="*/ 1736 h 2912"/>
                <a:gd name="T64" fmla="*/ 810 w 2820"/>
                <a:gd name="T65" fmla="*/ 1646 h 2912"/>
                <a:gd name="T66" fmla="*/ 684 w 2820"/>
                <a:gd name="T67" fmla="*/ 1542 h 2912"/>
                <a:gd name="T68" fmla="*/ 578 w 2820"/>
                <a:gd name="T69" fmla="*/ 1428 h 2912"/>
                <a:gd name="T70" fmla="*/ 494 w 2820"/>
                <a:gd name="T71" fmla="*/ 1304 h 2912"/>
                <a:gd name="T72" fmla="*/ 438 w 2820"/>
                <a:gd name="T73" fmla="*/ 1170 h 2912"/>
                <a:gd name="T74" fmla="*/ 410 w 2820"/>
                <a:gd name="T75" fmla="*/ 1032 h 2912"/>
                <a:gd name="T76" fmla="*/ 416 w 2820"/>
                <a:gd name="T77" fmla="*/ 888 h 2912"/>
                <a:gd name="T78" fmla="*/ 460 w 2820"/>
                <a:gd name="T79" fmla="*/ 742 h 2912"/>
                <a:gd name="T80" fmla="*/ 544 w 2820"/>
                <a:gd name="T81" fmla="*/ 592 h 2912"/>
                <a:gd name="T82" fmla="*/ 670 w 2820"/>
                <a:gd name="T83" fmla="*/ 444 h 2912"/>
                <a:gd name="T84" fmla="*/ 844 w 2820"/>
                <a:gd name="T85" fmla="*/ 298 h 2912"/>
                <a:gd name="T86" fmla="*/ 1070 w 2820"/>
                <a:gd name="T87" fmla="*/ 154 h 2912"/>
                <a:gd name="T88" fmla="*/ 1348 w 2820"/>
                <a:gd name="T89" fmla="*/ 16 h 2912"/>
                <a:gd name="T90" fmla="*/ 1244 w 2820"/>
                <a:gd name="T91" fmla="*/ 0 h 2912"/>
                <a:gd name="T92" fmla="*/ 2820 w 2820"/>
                <a:gd name="T93" fmla="*/ 1934 h 2912"/>
                <a:gd name="T94" fmla="*/ 2820 w 2820"/>
                <a:gd name="T95" fmla="*/ 1934 h 29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820" h="2912">
                  <a:moveTo>
                    <a:pt x="1244" y="0"/>
                  </a:moveTo>
                  <a:lnTo>
                    <a:pt x="1092" y="50"/>
                  </a:lnTo>
                  <a:lnTo>
                    <a:pt x="952" y="106"/>
                  </a:lnTo>
                  <a:lnTo>
                    <a:pt x="822" y="168"/>
                  </a:lnTo>
                  <a:lnTo>
                    <a:pt x="704" y="232"/>
                  </a:lnTo>
                  <a:lnTo>
                    <a:pt x="594" y="300"/>
                  </a:lnTo>
                  <a:lnTo>
                    <a:pt x="494" y="372"/>
                  </a:lnTo>
                  <a:lnTo>
                    <a:pt x="406" y="446"/>
                  </a:lnTo>
                  <a:lnTo>
                    <a:pt x="324" y="524"/>
                  </a:lnTo>
                  <a:lnTo>
                    <a:pt x="254" y="604"/>
                  </a:lnTo>
                  <a:lnTo>
                    <a:pt x="192" y="686"/>
                  </a:lnTo>
                  <a:lnTo>
                    <a:pt x="140" y="772"/>
                  </a:lnTo>
                  <a:lnTo>
                    <a:pt x="96" y="856"/>
                  </a:lnTo>
                  <a:lnTo>
                    <a:pt x="60" y="944"/>
                  </a:lnTo>
                  <a:lnTo>
                    <a:pt x="32" y="1032"/>
                  </a:lnTo>
                  <a:lnTo>
                    <a:pt x="14" y="1122"/>
                  </a:lnTo>
                  <a:lnTo>
                    <a:pt x="2" y="1210"/>
                  </a:lnTo>
                  <a:lnTo>
                    <a:pt x="0" y="1300"/>
                  </a:lnTo>
                  <a:lnTo>
                    <a:pt x="4" y="1388"/>
                  </a:lnTo>
                  <a:lnTo>
                    <a:pt x="18" y="1476"/>
                  </a:lnTo>
                  <a:lnTo>
                    <a:pt x="36" y="1564"/>
                  </a:lnTo>
                  <a:lnTo>
                    <a:pt x="64" y="1650"/>
                  </a:lnTo>
                  <a:lnTo>
                    <a:pt x="96" y="1736"/>
                  </a:lnTo>
                  <a:lnTo>
                    <a:pt x="138" y="1818"/>
                  </a:lnTo>
                  <a:lnTo>
                    <a:pt x="184" y="1900"/>
                  </a:lnTo>
                  <a:lnTo>
                    <a:pt x="238" y="1978"/>
                  </a:lnTo>
                  <a:lnTo>
                    <a:pt x="298" y="2054"/>
                  </a:lnTo>
                  <a:lnTo>
                    <a:pt x="364" y="2126"/>
                  </a:lnTo>
                  <a:lnTo>
                    <a:pt x="434" y="2196"/>
                  </a:lnTo>
                  <a:lnTo>
                    <a:pt x="512" y="2262"/>
                  </a:lnTo>
                  <a:lnTo>
                    <a:pt x="596" y="2324"/>
                  </a:lnTo>
                  <a:lnTo>
                    <a:pt x="684" y="2382"/>
                  </a:lnTo>
                  <a:lnTo>
                    <a:pt x="776" y="2436"/>
                  </a:lnTo>
                  <a:lnTo>
                    <a:pt x="874" y="2484"/>
                  </a:lnTo>
                  <a:lnTo>
                    <a:pt x="978" y="2526"/>
                  </a:lnTo>
                  <a:lnTo>
                    <a:pt x="1086" y="2564"/>
                  </a:lnTo>
                  <a:lnTo>
                    <a:pt x="1198" y="2596"/>
                  </a:lnTo>
                  <a:lnTo>
                    <a:pt x="1314" y="2622"/>
                  </a:lnTo>
                  <a:lnTo>
                    <a:pt x="1434" y="2642"/>
                  </a:lnTo>
                  <a:lnTo>
                    <a:pt x="1558" y="2654"/>
                  </a:lnTo>
                  <a:lnTo>
                    <a:pt x="1686" y="2660"/>
                  </a:lnTo>
                  <a:lnTo>
                    <a:pt x="1818" y="2658"/>
                  </a:lnTo>
                  <a:lnTo>
                    <a:pt x="1952" y="2650"/>
                  </a:lnTo>
                  <a:lnTo>
                    <a:pt x="2090" y="2632"/>
                  </a:lnTo>
                  <a:lnTo>
                    <a:pt x="2230" y="2608"/>
                  </a:lnTo>
                  <a:lnTo>
                    <a:pt x="2374" y="2574"/>
                  </a:lnTo>
                  <a:lnTo>
                    <a:pt x="2542" y="2912"/>
                  </a:lnTo>
                  <a:lnTo>
                    <a:pt x="2544" y="2912"/>
                  </a:lnTo>
                  <a:lnTo>
                    <a:pt x="2820" y="1934"/>
                  </a:lnTo>
                  <a:lnTo>
                    <a:pt x="1868" y="1552"/>
                  </a:lnTo>
                  <a:lnTo>
                    <a:pt x="2036" y="1894"/>
                  </a:lnTo>
                  <a:lnTo>
                    <a:pt x="1956" y="1914"/>
                  </a:lnTo>
                  <a:lnTo>
                    <a:pt x="1872" y="1928"/>
                  </a:lnTo>
                  <a:lnTo>
                    <a:pt x="1788" y="1936"/>
                  </a:lnTo>
                  <a:lnTo>
                    <a:pt x="1702" y="1938"/>
                  </a:lnTo>
                  <a:lnTo>
                    <a:pt x="1616" y="1934"/>
                  </a:lnTo>
                  <a:lnTo>
                    <a:pt x="1528" y="1926"/>
                  </a:lnTo>
                  <a:lnTo>
                    <a:pt x="1442" y="1912"/>
                  </a:lnTo>
                  <a:lnTo>
                    <a:pt x="1356" y="1894"/>
                  </a:lnTo>
                  <a:lnTo>
                    <a:pt x="1272" y="1872"/>
                  </a:lnTo>
                  <a:lnTo>
                    <a:pt x="1188" y="1844"/>
                  </a:lnTo>
                  <a:lnTo>
                    <a:pt x="1108" y="1812"/>
                  </a:lnTo>
                  <a:lnTo>
                    <a:pt x="1028" y="1776"/>
                  </a:lnTo>
                  <a:lnTo>
                    <a:pt x="952" y="1736"/>
                  </a:lnTo>
                  <a:lnTo>
                    <a:pt x="880" y="1692"/>
                  </a:lnTo>
                  <a:lnTo>
                    <a:pt x="810" y="1646"/>
                  </a:lnTo>
                  <a:lnTo>
                    <a:pt x="744" y="1596"/>
                  </a:lnTo>
                  <a:lnTo>
                    <a:pt x="684" y="1542"/>
                  </a:lnTo>
                  <a:lnTo>
                    <a:pt x="628" y="1486"/>
                  </a:lnTo>
                  <a:lnTo>
                    <a:pt x="578" y="1428"/>
                  </a:lnTo>
                  <a:lnTo>
                    <a:pt x="532" y="1366"/>
                  </a:lnTo>
                  <a:lnTo>
                    <a:pt x="494" y="1304"/>
                  </a:lnTo>
                  <a:lnTo>
                    <a:pt x="462" y="1238"/>
                  </a:lnTo>
                  <a:lnTo>
                    <a:pt x="438" y="1170"/>
                  </a:lnTo>
                  <a:lnTo>
                    <a:pt x="420" y="1102"/>
                  </a:lnTo>
                  <a:lnTo>
                    <a:pt x="410" y="1032"/>
                  </a:lnTo>
                  <a:lnTo>
                    <a:pt x="410" y="960"/>
                  </a:lnTo>
                  <a:lnTo>
                    <a:pt x="416" y="888"/>
                  </a:lnTo>
                  <a:lnTo>
                    <a:pt x="434" y="816"/>
                  </a:lnTo>
                  <a:lnTo>
                    <a:pt x="460" y="742"/>
                  </a:lnTo>
                  <a:lnTo>
                    <a:pt x="496" y="668"/>
                  </a:lnTo>
                  <a:lnTo>
                    <a:pt x="544" y="592"/>
                  </a:lnTo>
                  <a:lnTo>
                    <a:pt x="602" y="518"/>
                  </a:lnTo>
                  <a:lnTo>
                    <a:pt x="670" y="444"/>
                  </a:lnTo>
                  <a:lnTo>
                    <a:pt x="752" y="370"/>
                  </a:lnTo>
                  <a:lnTo>
                    <a:pt x="844" y="298"/>
                  </a:lnTo>
                  <a:lnTo>
                    <a:pt x="950" y="226"/>
                  </a:lnTo>
                  <a:lnTo>
                    <a:pt x="1070" y="154"/>
                  </a:lnTo>
                  <a:lnTo>
                    <a:pt x="1202" y="84"/>
                  </a:lnTo>
                  <a:lnTo>
                    <a:pt x="1348" y="16"/>
                  </a:lnTo>
                  <a:lnTo>
                    <a:pt x="1244" y="0"/>
                  </a:lnTo>
                  <a:lnTo>
                    <a:pt x="1244" y="0"/>
                  </a:lnTo>
                  <a:lnTo>
                    <a:pt x="1244" y="0"/>
                  </a:lnTo>
                  <a:close/>
                  <a:moveTo>
                    <a:pt x="2820" y="1934"/>
                  </a:moveTo>
                  <a:lnTo>
                    <a:pt x="2820" y="1934"/>
                  </a:lnTo>
                  <a:lnTo>
                    <a:pt x="2820" y="1934"/>
                  </a:lnTo>
                  <a:close/>
                </a:path>
              </a:pathLst>
            </a:custGeom>
            <a:gradFill rotWithShape="1">
              <a:gsLst>
                <a:gs pos="0">
                  <a:srgbClr val="C00000"/>
                </a:gs>
                <a:gs pos="50000">
                  <a:srgbClr val="FF0000"/>
                </a:gs>
                <a:gs pos="100000">
                  <a:srgbClr val="FFC000"/>
                </a:gs>
              </a:gsLst>
              <a:lin ang="2700000" scaled="1"/>
            </a:gradFill>
            <a:ln>
              <a:noFill/>
            </a:ln>
            <a:effectLst>
              <a:outerShdw blurRad="184150" dist="241300" dir="11520000" sx="110000" sy="110000" algn="ctr">
                <a:srgbClr val="000000">
                  <a:alpha val="18000"/>
                </a:srgbClr>
              </a:outerShdw>
            </a:effectLst>
            <a:scene3d>
              <a:camera prst="perspectiveFront" fov="5100000">
                <a:rot lat="0" lon="2100000" rev="0"/>
              </a:camera>
              <a:lightRig rig="flood" dir="t">
                <a:rot lat="0" lon="0" rev="13800000"/>
              </a:lightRig>
            </a:scene3d>
            <a:sp3d extrusionH="107950" prstMaterial="plastic">
              <a:bevelT w="82550" h="63500" prst="divot"/>
              <a:bevelB/>
            </a:sp3d>
          </p:spPr>
          <p:txBody>
            <a:bodyPr/>
            <a:lstStyle/>
            <a:p>
              <a:pPr algn="just" eaLnBrk="0" fontAlgn="base" hangingPunct="0">
                <a:spcBef>
                  <a:spcPct val="0"/>
                </a:spcBef>
                <a:spcAft>
                  <a:spcPct val="0"/>
                </a:spcAft>
                <a:defRPr/>
              </a:pPr>
              <a:endParaRPr lang="en-US">
                <a:solidFill>
                  <a:srgbClr val="000000"/>
                </a:solidFill>
                <a:latin typeface="Arial" charset="0"/>
              </a:endParaRPr>
            </a:p>
          </p:txBody>
        </p:sp>
        <p:grpSp>
          <p:nvGrpSpPr>
            <p:cNvPr id="26647" name="Freeform 3">
              <a:extLst>
                <a:ext uri="{FF2B5EF4-FFF2-40B4-BE49-F238E27FC236}">
                  <a16:creationId xmlns:a16="http://schemas.microsoft.com/office/drawing/2014/main" id="{24CC7263-A6A1-401D-847D-8F7A54ED1DC1}"/>
                </a:ext>
              </a:extLst>
            </p:cNvPr>
            <p:cNvGrpSpPr>
              <a:grpSpLocks/>
            </p:cNvGrpSpPr>
            <p:nvPr/>
          </p:nvGrpSpPr>
          <p:grpSpPr bwMode="auto">
            <a:xfrm>
              <a:off x="1173362" y="1254239"/>
              <a:ext cx="3645202" cy="4068953"/>
              <a:chOff x="932688" y="1188720"/>
              <a:chExt cx="3444240" cy="4066032"/>
            </a:xfrm>
          </p:grpSpPr>
          <p:pic>
            <p:nvPicPr>
              <p:cNvPr id="26650" name="Freeform 3">
                <a:extLst>
                  <a:ext uri="{FF2B5EF4-FFF2-40B4-BE49-F238E27FC236}">
                    <a16:creationId xmlns:a16="http://schemas.microsoft.com/office/drawing/2014/main" id="{AF00091A-F064-48EF-9486-156AA16604B3}"/>
                  </a:ext>
                </a:extLst>
              </p:cNvPr>
              <p:cNvPicPr>
                <a:picLocks noEditPoints="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a:off x="932688" y="1188720"/>
                <a:ext cx="3444240" cy="40660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651" name="Text Box 25">
                <a:extLst>
                  <a:ext uri="{FF2B5EF4-FFF2-40B4-BE49-F238E27FC236}">
                    <a16:creationId xmlns:a16="http://schemas.microsoft.com/office/drawing/2014/main" id="{EA7A6BA0-EDFA-44ED-8529-03835D3B1BA2}"/>
                  </a:ext>
                </a:extLst>
              </p:cNvPr>
              <p:cNvSpPr txBox="1">
                <a:spLocks noChangeArrowheads="1"/>
              </p:cNvSpPr>
              <p:nvPr/>
            </p:nvSpPr>
            <p:spPr bwMode="auto">
              <a:xfrm rot="10552876">
                <a:off x="1235082" y="1683551"/>
                <a:ext cx="3311956" cy="2895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10800000"/>
              <a:lstStyle>
                <a:lvl1pPr>
                  <a:spcBef>
                    <a:spcPct val="20000"/>
                  </a:spcBef>
                  <a:buClr>
                    <a:schemeClr val="hlink"/>
                  </a:buClr>
                  <a:buFont typeface="Wingdings" panose="05000000000000000000" pitchFamily="2" charset="2"/>
                  <a:buChar char="v"/>
                  <a:defRPr sz="3200">
                    <a:solidFill>
                      <a:schemeClr val="tx1"/>
                    </a:solidFill>
                    <a:latin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800">
                    <a:solidFill>
                      <a:schemeClr val="tx1"/>
                    </a:solidFill>
                    <a:latin typeface="Arial" panose="020B0604020202020204" pitchFamily="34" charset="0"/>
                  </a:defRPr>
                </a:lvl2pPr>
                <a:lvl3pPr marL="1143000" indent="-228600">
                  <a:spcBef>
                    <a:spcPct val="20000"/>
                  </a:spcBef>
                  <a:buClr>
                    <a:schemeClr val="tx1"/>
                  </a:buClr>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just" eaLnBrk="0" fontAlgn="base" hangingPunct="0">
                  <a:spcBef>
                    <a:spcPct val="0"/>
                  </a:spcBef>
                  <a:spcAft>
                    <a:spcPct val="0"/>
                  </a:spcAft>
                  <a:buClrTx/>
                  <a:buNone/>
                </a:pPr>
                <a:endParaRPr lang="en-US" altLang="en-US" sz="1800">
                  <a:solidFill>
                    <a:srgbClr val="000000"/>
                  </a:solidFill>
                </a:endParaRPr>
              </a:p>
            </p:txBody>
          </p:sp>
        </p:grpSp>
        <p:sp>
          <p:nvSpPr>
            <p:cNvPr id="26648" name="Text Box 4">
              <a:extLst>
                <a:ext uri="{FF2B5EF4-FFF2-40B4-BE49-F238E27FC236}">
                  <a16:creationId xmlns:a16="http://schemas.microsoft.com/office/drawing/2014/main" id="{00174243-8B66-4C1A-8FEE-82B921242334}"/>
                </a:ext>
              </a:extLst>
            </p:cNvPr>
            <p:cNvSpPr txBox="1">
              <a:spLocks noChangeArrowheads="1"/>
            </p:cNvSpPr>
            <p:nvPr/>
          </p:nvSpPr>
          <p:spPr bwMode="auto">
            <a:xfrm>
              <a:off x="958412" y="5181600"/>
              <a:ext cx="220980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hlink"/>
                </a:buClr>
                <a:buFont typeface="Wingdings" panose="05000000000000000000" pitchFamily="2" charset="2"/>
                <a:buChar char="v"/>
                <a:defRPr sz="3200">
                  <a:solidFill>
                    <a:schemeClr val="tx1"/>
                  </a:solidFill>
                  <a:latin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800">
                  <a:solidFill>
                    <a:schemeClr val="tx1"/>
                  </a:solidFill>
                  <a:latin typeface="Arial" panose="020B0604020202020204" pitchFamily="34" charset="0"/>
                </a:defRPr>
              </a:lvl2pPr>
              <a:lvl3pPr marL="1143000" indent="-228600">
                <a:spcBef>
                  <a:spcPct val="20000"/>
                </a:spcBef>
                <a:buClr>
                  <a:schemeClr val="tx1"/>
                </a:buClr>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fontAlgn="base">
                <a:spcBef>
                  <a:spcPct val="0"/>
                </a:spcBef>
                <a:spcAft>
                  <a:spcPct val="0"/>
                </a:spcAft>
                <a:buClrTx/>
                <a:buNone/>
              </a:pPr>
              <a:r>
                <a:rPr lang="en-US" altLang="en-US">
                  <a:solidFill>
                    <a:srgbClr val="000000"/>
                  </a:solidFill>
                  <a:latin typeface="Verdana" panose="020B0604030504040204" pitchFamily="34" charset="0"/>
                </a:rPr>
                <a:t>CSHT</a:t>
              </a:r>
              <a:endParaRPr lang="en-US" altLang="en-US" sz="2400">
                <a:solidFill>
                  <a:srgbClr val="000000"/>
                </a:solidFill>
              </a:endParaRPr>
            </a:p>
          </p:txBody>
        </p:sp>
        <p:sp>
          <p:nvSpPr>
            <p:cNvPr id="26649" name="Text Box 5">
              <a:extLst>
                <a:ext uri="{FF2B5EF4-FFF2-40B4-BE49-F238E27FC236}">
                  <a16:creationId xmlns:a16="http://schemas.microsoft.com/office/drawing/2014/main" id="{E0F45C76-981D-4F77-89D1-6C08967CD073}"/>
                </a:ext>
              </a:extLst>
            </p:cNvPr>
            <p:cNvSpPr txBox="1">
              <a:spLocks noChangeArrowheads="1"/>
            </p:cNvSpPr>
            <p:nvPr/>
          </p:nvSpPr>
          <p:spPr bwMode="auto">
            <a:xfrm>
              <a:off x="2009972" y="2149497"/>
              <a:ext cx="213360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hlink"/>
                </a:buClr>
                <a:buFont typeface="Wingdings" panose="05000000000000000000" pitchFamily="2" charset="2"/>
                <a:buChar char="v"/>
                <a:defRPr sz="3200">
                  <a:solidFill>
                    <a:schemeClr val="tx1"/>
                  </a:solidFill>
                  <a:latin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800">
                  <a:solidFill>
                    <a:schemeClr val="tx1"/>
                  </a:solidFill>
                  <a:latin typeface="Arial" panose="020B0604020202020204" pitchFamily="34" charset="0"/>
                </a:defRPr>
              </a:lvl2pPr>
              <a:lvl3pPr marL="1143000" indent="-228600">
                <a:spcBef>
                  <a:spcPct val="20000"/>
                </a:spcBef>
                <a:buClr>
                  <a:schemeClr val="tx1"/>
                </a:buClr>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fontAlgn="base">
                <a:spcBef>
                  <a:spcPct val="0"/>
                </a:spcBef>
                <a:spcAft>
                  <a:spcPct val="0"/>
                </a:spcAft>
                <a:buClrTx/>
                <a:buNone/>
              </a:pPr>
              <a:r>
                <a:rPr lang="en-US" altLang="en-US">
                  <a:solidFill>
                    <a:srgbClr val="000000"/>
                  </a:solidFill>
                  <a:latin typeface="Verdana" panose="020B0604030504040204" pitchFamily="34" charset="0"/>
                </a:rPr>
                <a:t>KTTT</a:t>
              </a:r>
              <a:endParaRPr lang="en-US" altLang="en-US" sz="2400">
                <a:solidFill>
                  <a:srgbClr val="000000"/>
                </a:solidFill>
              </a:endParaRPr>
            </a:p>
          </p:txBody>
        </p:sp>
      </p:grpSp>
      <p:grpSp>
        <p:nvGrpSpPr>
          <p:cNvPr id="5" name="Group 25">
            <a:extLst>
              <a:ext uri="{FF2B5EF4-FFF2-40B4-BE49-F238E27FC236}">
                <a16:creationId xmlns:a16="http://schemas.microsoft.com/office/drawing/2014/main" id="{73E6A508-8471-4344-B8C8-1EED3D503D22}"/>
              </a:ext>
            </a:extLst>
          </p:cNvPr>
          <p:cNvGrpSpPr>
            <a:grpSpLocks/>
          </p:cNvGrpSpPr>
          <p:nvPr/>
        </p:nvGrpSpPr>
        <p:grpSpPr bwMode="auto">
          <a:xfrm>
            <a:off x="2743200" y="1676401"/>
            <a:ext cx="6578600" cy="4500563"/>
            <a:chOff x="809" y="895"/>
            <a:chExt cx="4144" cy="2835"/>
          </a:xfrm>
        </p:grpSpPr>
        <p:sp>
          <p:nvSpPr>
            <p:cNvPr id="26630" name="Freeform 26">
              <a:extLst>
                <a:ext uri="{FF2B5EF4-FFF2-40B4-BE49-F238E27FC236}">
                  <a16:creationId xmlns:a16="http://schemas.microsoft.com/office/drawing/2014/main" id="{79456526-3C0E-4E08-8754-2AE195CF06CF}"/>
                </a:ext>
              </a:extLst>
            </p:cNvPr>
            <p:cNvSpPr>
              <a:spLocks/>
            </p:cNvSpPr>
            <p:nvPr/>
          </p:nvSpPr>
          <p:spPr bwMode="gray">
            <a:xfrm>
              <a:off x="2344" y="2790"/>
              <a:ext cx="1554" cy="486"/>
            </a:xfrm>
            <a:custGeom>
              <a:avLst/>
              <a:gdLst>
                <a:gd name="T0" fmla="*/ 5 w 1717"/>
                <a:gd name="T1" fmla="*/ 102 h 484"/>
                <a:gd name="T2" fmla="*/ 5 w 1717"/>
                <a:gd name="T3" fmla="*/ 509 h 484"/>
                <a:gd name="T4" fmla="*/ 5 w 1717"/>
                <a:gd name="T5" fmla="*/ 483 h 484"/>
                <a:gd name="T6" fmla="*/ 5 w 1717"/>
                <a:gd name="T7" fmla="*/ 517 h 484"/>
                <a:gd name="T8" fmla="*/ 5 w 1717"/>
                <a:gd name="T9" fmla="*/ 547 h 484"/>
                <a:gd name="T10" fmla="*/ 5 w 1717"/>
                <a:gd name="T11" fmla="*/ 572 h 484"/>
                <a:gd name="T12" fmla="*/ 5 w 1717"/>
                <a:gd name="T13" fmla="*/ 586 h 484"/>
                <a:gd name="T14" fmla="*/ 5 w 1717"/>
                <a:gd name="T15" fmla="*/ 593 h 484"/>
                <a:gd name="T16" fmla="*/ 5 w 1717"/>
                <a:gd name="T17" fmla="*/ 593 h 484"/>
                <a:gd name="T18" fmla="*/ 5 w 1717"/>
                <a:gd name="T19" fmla="*/ 582 h 484"/>
                <a:gd name="T20" fmla="*/ 5 w 1717"/>
                <a:gd name="T21" fmla="*/ 553 h 484"/>
                <a:gd name="T22" fmla="*/ 5 w 1717"/>
                <a:gd name="T23" fmla="*/ 521 h 484"/>
                <a:gd name="T24" fmla="*/ 5 w 1717"/>
                <a:gd name="T25" fmla="*/ 487 h 484"/>
                <a:gd name="T26" fmla="*/ 5 w 1717"/>
                <a:gd name="T27" fmla="*/ 403 h 484"/>
                <a:gd name="T28" fmla="*/ 5 w 1717"/>
                <a:gd name="T29" fmla="*/ 313 h 484"/>
                <a:gd name="T30" fmla="*/ 5 w 1717"/>
                <a:gd name="T31" fmla="*/ 243 h 484"/>
                <a:gd name="T32" fmla="*/ 5 w 1717"/>
                <a:gd name="T33" fmla="*/ 189 h 484"/>
                <a:gd name="T34" fmla="*/ 0 w 1717"/>
                <a:gd name="T35" fmla="*/ 0 h 484"/>
                <a:gd name="T36" fmla="*/ 5 w 1717"/>
                <a:gd name="T37" fmla="*/ 181 h 484"/>
                <a:gd name="T38" fmla="*/ 5 w 1717"/>
                <a:gd name="T39" fmla="*/ 243 h 484"/>
                <a:gd name="T40" fmla="*/ 5 w 1717"/>
                <a:gd name="T41" fmla="*/ 288 h 484"/>
                <a:gd name="T42" fmla="*/ 5 w 1717"/>
                <a:gd name="T43" fmla="*/ 324 h 484"/>
                <a:gd name="T44" fmla="*/ 5 w 1717"/>
                <a:gd name="T45" fmla="*/ 350 h 484"/>
                <a:gd name="T46" fmla="*/ 5 w 1717"/>
                <a:gd name="T47" fmla="*/ 369 h 484"/>
                <a:gd name="T48" fmla="*/ 5 w 1717"/>
                <a:gd name="T49" fmla="*/ 387 h 484"/>
                <a:gd name="T50" fmla="*/ 5 w 1717"/>
                <a:gd name="T51" fmla="*/ 387 h 484"/>
                <a:gd name="T52" fmla="*/ 5 w 1717"/>
                <a:gd name="T53" fmla="*/ 373 h 484"/>
                <a:gd name="T54" fmla="*/ 5 w 1717"/>
                <a:gd name="T55" fmla="*/ 353 h 484"/>
                <a:gd name="T56" fmla="*/ 5 w 1717"/>
                <a:gd name="T57" fmla="*/ 331 h 484"/>
                <a:gd name="T58" fmla="*/ 5 w 1717"/>
                <a:gd name="T59" fmla="*/ 302 h 484"/>
                <a:gd name="T60" fmla="*/ 5 w 1717"/>
                <a:gd name="T61" fmla="*/ 266 h 484"/>
                <a:gd name="T62" fmla="*/ 5 w 1717"/>
                <a:gd name="T63" fmla="*/ 210 h 484"/>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1717"/>
                <a:gd name="T97" fmla="*/ 0 h 484"/>
                <a:gd name="T98" fmla="*/ 1717 w 1717"/>
                <a:gd name="T99" fmla="*/ 484 h 484"/>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1717" h="484">
                  <a:moveTo>
                    <a:pt x="1427" y="153"/>
                  </a:moveTo>
                  <a:lnTo>
                    <a:pt x="1405" y="102"/>
                  </a:lnTo>
                  <a:lnTo>
                    <a:pt x="1716" y="132"/>
                  </a:lnTo>
                  <a:lnTo>
                    <a:pt x="1540" y="395"/>
                  </a:lnTo>
                  <a:lnTo>
                    <a:pt x="1519" y="344"/>
                  </a:lnTo>
                  <a:lnTo>
                    <a:pt x="1472" y="369"/>
                  </a:lnTo>
                  <a:lnTo>
                    <a:pt x="1413" y="391"/>
                  </a:lnTo>
                  <a:lnTo>
                    <a:pt x="1373" y="403"/>
                  </a:lnTo>
                  <a:lnTo>
                    <a:pt x="1328" y="418"/>
                  </a:lnTo>
                  <a:lnTo>
                    <a:pt x="1274" y="433"/>
                  </a:lnTo>
                  <a:lnTo>
                    <a:pt x="1219" y="447"/>
                  </a:lnTo>
                  <a:lnTo>
                    <a:pt x="1160" y="458"/>
                  </a:lnTo>
                  <a:lnTo>
                    <a:pt x="1117" y="464"/>
                  </a:lnTo>
                  <a:lnTo>
                    <a:pt x="1062" y="472"/>
                  </a:lnTo>
                  <a:lnTo>
                    <a:pt x="1007" y="479"/>
                  </a:lnTo>
                  <a:lnTo>
                    <a:pt x="968" y="479"/>
                  </a:lnTo>
                  <a:lnTo>
                    <a:pt x="916" y="483"/>
                  </a:lnTo>
                  <a:lnTo>
                    <a:pt x="872" y="479"/>
                  </a:lnTo>
                  <a:lnTo>
                    <a:pt x="817" y="475"/>
                  </a:lnTo>
                  <a:lnTo>
                    <a:pt x="766" y="468"/>
                  </a:lnTo>
                  <a:lnTo>
                    <a:pt x="701" y="453"/>
                  </a:lnTo>
                  <a:lnTo>
                    <a:pt x="634" y="439"/>
                  </a:lnTo>
                  <a:lnTo>
                    <a:pt x="576" y="424"/>
                  </a:lnTo>
                  <a:lnTo>
                    <a:pt x="524" y="407"/>
                  </a:lnTo>
                  <a:lnTo>
                    <a:pt x="476" y="391"/>
                  </a:lnTo>
                  <a:lnTo>
                    <a:pt x="435" y="373"/>
                  </a:lnTo>
                  <a:lnTo>
                    <a:pt x="384" y="349"/>
                  </a:lnTo>
                  <a:lnTo>
                    <a:pt x="344" y="326"/>
                  </a:lnTo>
                  <a:lnTo>
                    <a:pt x="293" y="293"/>
                  </a:lnTo>
                  <a:lnTo>
                    <a:pt x="242" y="256"/>
                  </a:lnTo>
                  <a:lnTo>
                    <a:pt x="205" y="226"/>
                  </a:lnTo>
                  <a:lnTo>
                    <a:pt x="157" y="186"/>
                  </a:lnTo>
                  <a:lnTo>
                    <a:pt x="124" y="158"/>
                  </a:lnTo>
                  <a:lnTo>
                    <a:pt x="102" y="132"/>
                  </a:lnTo>
                  <a:lnTo>
                    <a:pt x="62" y="88"/>
                  </a:lnTo>
                  <a:lnTo>
                    <a:pt x="0" y="0"/>
                  </a:lnTo>
                  <a:lnTo>
                    <a:pt x="91" y="88"/>
                  </a:lnTo>
                  <a:lnTo>
                    <a:pt x="135" y="124"/>
                  </a:lnTo>
                  <a:lnTo>
                    <a:pt x="175" y="158"/>
                  </a:lnTo>
                  <a:lnTo>
                    <a:pt x="219" y="186"/>
                  </a:lnTo>
                  <a:lnTo>
                    <a:pt x="263" y="209"/>
                  </a:lnTo>
                  <a:lnTo>
                    <a:pt x="307" y="231"/>
                  </a:lnTo>
                  <a:lnTo>
                    <a:pt x="355" y="253"/>
                  </a:lnTo>
                  <a:lnTo>
                    <a:pt x="395" y="267"/>
                  </a:lnTo>
                  <a:lnTo>
                    <a:pt x="439" y="282"/>
                  </a:lnTo>
                  <a:lnTo>
                    <a:pt x="487" y="293"/>
                  </a:lnTo>
                  <a:lnTo>
                    <a:pt x="534" y="301"/>
                  </a:lnTo>
                  <a:lnTo>
                    <a:pt x="571" y="309"/>
                  </a:lnTo>
                  <a:lnTo>
                    <a:pt x="622" y="312"/>
                  </a:lnTo>
                  <a:lnTo>
                    <a:pt x="673" y="318"/>
                  </a:lnTo>
                  <a:lnTo>
                    <a:pt x="718" y="318"/>
                  </a:lnTo>
                  <a:lnTo>
                    <a:pt x="766" y="318"/>
                  </a:lnTo>
                  <a:lnTo>
                    <a:pt x="828" y="318"/>
                  </a:lnTo>
                  <a:lnTo>
                    <a:pt x="890" y="311"/>
                  </a:lnTo>
                  <a:lnTo>
                    <a:pt x="949" y="304"/>
                  </a:lnTo>
                  <a:lnTo>
                    <a:pt x="1000" y="296"/>
                  </a:lnTo>
                  <a:lnTo>
                    <a:pt x="1058" y="285"/>
                  </a:lnTo>
                  <a:lnTo>
                    <a:pt x="1106" y="274"/>
                  </a:lnTo>
                  <a:lnTo>
                    <a:pt x="1156" y="260"/>
                  </a:lnTo>
                  <a:lnTo>
                    <a:pt x="1212" y="245"/>
                  </a:lnTo>
                  <a:lnTo>
                    <a:pt x="1259" y="231"/>
                  </a:lnTo>
                  <a:lnTo>
                    <a:pt x="1318" y="209"/>
                  </a:lnTo>
                  <a:lnTo>
                    <a:pt x="1362" y="190"/>
                  </a:lnTo>
                  <a:lnTo>
                    <a:pt x="1427" y="153"/>
                  </a:lnTo>
                </a:path>
              </a:pathLst>
            </a:custGeom>
            <a:solidFill>
              <a:srgbClr val="CC66FF"/>
            </a:solidFill>
            <a:ln>
              <a:noFill/>
            </a:ln>
            <a:extLst>
              <a:ext uri="{91240B29-F687-4F45-9708-019B960494DF}">
                <a14:hiddenLine xmlns:a14="http://schemas.microsoft.com/office/drawing/2010/main" w="12700" cap="rnd">
                  <a:solidFill>
                    <a:srgbClr val="000000"/>
                  </a:solidFill>
                  <a:round/>
                  <a:headEnd/>
                  <a:tailEnd/>
                </a14:hiddenLine>
              </a:ext>
            </a:extLst>
          </p:spPr>
          <p:txBody>
            <a:bodyPr/>
            <a:lstStyle/>
            <a:p>
              <a:pPr eaLnBrk="0" fontAlgn="base" hangingPunct="0">
                <a:spcBef>
                  <a:spcPct val="0"/>
                </a:spcBef>
                <a:spcAft>
                  <a:spcPct val="0"/>
                </a:spcAft>
              </a:pPr>
              <a:endParaRPr lang="en-US">
                <a:solidFill>
                  <a:srgbClr val="1F5281"/>
                </a:solidFill>
                <a:latin typeface="Arial" panose="020B0604020202020204" pitchFamily="34" charset="0"/>
              </a:endParaRPr>
            </a:p>
          </p:txBody>
        </p:sp>
        <p:sp>
          <p:nvSpPr>
            <p:cNvPr id="26631" name="Freeform 27">
              <a:extLst>
                <a:ext uri="{FF2B5EF4-FFF2-40B4-BE49-F238E27FC236}">
                  <a16:creationId xmlns:a16="http://schemas.microsoft.com/office/drawing/2014/main" id="{565A940B-8755-49E5-B491-3EB96C7C8F14}"/>
                </a:ext>
              </a:extLst>
            </p:cNvPr>
            <p:cNvSpPr>
              <a:spLocks/>
            </p:cNvSpPr>
            <p:nvPr/>
          </p:nvSpPr>
          <p:spPr bwMode="gray">
            <a:xfrm rot="3600000">
              <a:off x="1602" y="2629"/>
              <a:ext cx="1553" cy="485"/>
            </a:xfrm>
            <a:custGeom>
              <a:avLst/>
              <a:gdLst>
                <a:gd name="T0" fmla="*/ 5 w 1717"/>
                <a:gd name="T1" fmla="*/ 102 h 484"/>
                <a:gd name="T2" fmla="*/ 5 w 1717"/>
                <a:gd name="T3" fmla="*/ 452 h 484"/>
                <a:gd name="T4" fmla="*/ 5 w 1717"/>
                <a:gd name="T5" fmla="*/ 426 h 484"/>
                <a:gd name="T6" fmla="*/ 5 w 1717"/>
                <a:gd name="T7" fmla="*/ 460 h 484"/>
                <a:gd name="T8" fmla="*/ 5 w 1717"/>
                <a:gd name="T9" fmla="*/ 490 h 484"/>
                <a:gd name="T10" fmla="*/ 5 w 1717"/>
                <a:gd name="T11" fmla="*/ 515 h 484"/>
                <a:gd name="T12" fmla="*/ 5 w 1717"/>
                <a:gd name="T13" fmla="*/ 529 h 484"/>
                <a:gd name="T14" fmla="*/ 5 w 1717"/>
                <a:gd name="T15" fmla="*/ 536 h 484"/>
                <a:gd name="T16" fmla="*/ 5 w 1717"/>
                <a:gd name="T17" fmla="*/ 536 h 484"/>
                <a:gd name="T18" fmla="*/ 5 w 1717"/>
                <a:gd name="T19" fmla="*/ 525 h 484"/>
                <a:gd name="T20" fmla="*/ 5 w 1717"/>
                <a:gd name="T21" fmla="*/ 496 h 484"/>
                <a:gd name="T22" fmla="*/ 5 w 1717"/>
                <a:gd name="T23" fmla="*/ 464 h 484"/>
                <a:gd name="T24" fmla="*/ 5 w 1717"/>
                <a:gd name="T25" fmla="*/ 430 h 484"/>
                <a:gd name="T26" fmla="*/ 5 w 1717"/>
                <a:gd name="T27" fmla="*/ 383 h 484"/>
                <a:gd name="T28" fmla="*/ 5 w 1717"/>
                <a:gd name="T29" fmla="*/ 313 h 484"/>
                <a:gd name="T30" fmla="*/ 5 w 1717"/>
                <a:gd name="T31" fmla="*/ 186 h 484"/>
                <a:gd name="T32" fmla="*/ 5 w 1717"/>
                <a:gd name="T33" fmla="*/ 132 h 484"/>
                <a:gd name="T34" fmla="*/ 0 w 1717"/>
                <a:gd name="T35" fmla="*/ 0 h 484"/>
                <a:gd name="T36" fmla="*/ 5 w 1717"/>
                <a:gd name="T37" fmla="*/ 124 h 484"/>
                <a:gd name="T38" fmla="*/ 5 w 1717"/>
                <a:gd name="T39" fmla="*/ 186 h 484"/>
                <a:gd name="T40" fmla="*/ 5 w 1717"/>
                <a:gd name="T41" fmla="*/ 231 h 484"/>
                <a:gd name="T42" fmla="*/ 5 w 1717"/>
                <a:gd name="T43" fmla="*/ 324 h 484"/>
                <a:gd name="T44" fmla="*/ 5 w 1717"/>
                <a:gd name="T45" fmla="*/ 350 h 484"/>
                <a:gd name="T46" fmla="*/ 5 w 1717"/>
                <a:gd name="T47" fmla="*/ 366 h 484"/>
                <a:gd name="T48" fmla="*/ 5 w 1717"/>
                <a:gd name="T49" fmla="*/ 375 h 484"/>
                <a:gd name="T50" fmla="*/ 5 w 1717"/>
                <a:gd name="T51" fmla="*/ 375 h 484"/>
                <a:gd name="T52" fmla="*/ 5 w 1717"/>
                <a:gd name="T53" fmla="*/ 368 h 484"/>
                <a:gd name="T54" fmla="*/ 5 w 1717"/>
                <a:gd name="T55" fmla="*/ 353 h 484"/>
                <a:gd name="T56" fmla="*/ 5 w 1717"/>
                <a:gd name="T57" fmla="*/ 331 h 484"/>
                <a:gd name="T58" fmla="*/ 5 w 1717"/>
                <a:gd name="T59" fmla="*/ 302 h 484"/>
                <a:gd name="T60" fmla="*/ 5 w 1717"/>
                <a:gd name="T61" fmla="*/ 209 h 484"/>
                <a:gd name="T62" fmla="*/ 5 w 1717"/>
                <a:gd name="T63" fmla="*/ 153 h 484"/>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1717"/>
                <a:gd name="T97" fmla="*/ 0 h 484"/>
                <a:gd name="T98" fmla="*/ 1717 w 1717"/>
                <a:gd name="T99" fmla="*/ 484 h 484"/>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1717" h="484">
                  <a:moveTo>
                    <a:pt x="1427" y="153"/>
                  </a:moveTo>
                  <a:lnTo>
                    <a:pt x="1405" y="102"/>
                  </a:lnTo>
                  <a:lnTo>
                    <a:pt x="1716" y="132"/>
                  </a:lnTo>
                  <a:lnTo>
                    <a:pt x="1540" y="395"/>
                  </a:lnTo>
                  <a:lnTo>
                    <a:pt x="1519" y="344"/>
                  </a:lnTo>
                  <a:lnTo>
                    <a:pt x="1472" y="369"/>
                  </a:lnTo>
                  <a:lnTo>
                    <a:pt x="1413" y="391"/>
                  </a:lnTo>
                  <a:lnTo>
                    <a:pt x="1373" y="403"/>
                  </a:lnTo>
                  <a:lnTo>
                    <a:pt x="1328" y="418"/>
                  </a:lnTo>
                  <a:lnTo>
                    <a:pt x="1274" y="433"/>
                  </a:lnTo>
                  <a:lnTo>
                    <a:pt x="1219" y="447"/>
                  </a:lnTo>
                  <a:lnTo>
                    <a:pt x="1160" y="458"/>
                  </a:lnTo>
                  <a:lnTo>
                    <a:pt x="1117" y="464"/>
                  </a:lnTo>
                  <a:lnTo>
                    <a:pt x="1062" y="472"/>
                  </a:lnTo>
                  <a:lnTo>
                    <a:pt x="1007" y="479"/>
                  </a:lnTo>
                  <a:lnTo>
                    <a:pt x="968" y="479"/>
                  </a:lnTo>
                  <a:lnTo>
                    <a:pt x="916" y="483"/>
                  </a:lnTo>
                  <a:lnTo>
                    <a:pt x="872" y="479"/>
                  </a:lnTo>
                  <a:lnTo>
                    <a:pt x="817" y="475"/>
                  </a:lnTo>
                  <a:lnTo>
                    <a:pt x="766" y="468"/>
                  </a:lnTo>
                  <a:lnTo>
                    <a:pt x="701" y="453"/>
                  </a:lnTo>
                  <a:lnTo>
                    <a:pt x="634" y="439"/>
                  </a:lnTo>
                  <a:lnTo>
                    <a:pt x="576" y="424"/>
                  </a:lnTo>
                  <a:lnTo>
                    <a:pt x="524" y="407"/>
                  </a:lnTo>
                  <a:lnTo>
                    <a:pt x="476" y="391"/>
                  </a:lnTo>
                  <a:lnTo>
                    <a:pt x="435" y="373"/>
                  </a:lnTo>
                  <a:lnTo>
                    <a:pt x="384" y="349"/>
                  </a:lnTo>
                  <a:lnTo>
                    <a:pt x="344" y="326"/>
                  </a:lnTo>
                  <a:lnTo>
                    <a:pt x="293" y="293"/>
                  </a:lnTo>
                  <a:lnTo>
                    <a:pt x="242" y="256"/>
                  </a:lnTo>
                  <a:lnTo>
                    <a:pt x="205" y="226"/>
                  </a:lnTo>
                  <a:lnTo>
                    <a:pt x="157" y="186"/>
                  </a:lnTo>
                  <a:lnTo>
                    <a:pt x="124" y="158"/>
                  </a:lnTo>
                  <a:lnTo>
                    <a:pt x="102" y="132"/>
                  </a:lnTo>
                  <a:lnTo>
                    <a:pt x="62" y="88"/>
                  </a:lnTo>
                  <a:lnTo>
                    <a:pt x="0" y="0"/>
                  </a:lnTo>
                  <a:lnTo>
                    <a:pt x="91" y="88"/>
                  </a:lnTo>
                  <a:lnTo>
                    <a:pt x="135" y="124"/>
                  </a:lnTo>
                  <a:lnTo>
                    <a:pt x="175" y="158"/>
                  </a:lnTo>
                  <a:lnTo>
                    <a:pt x="219" y="186"/>
                  </a:lnTo>
                  <a:lnTo>
                    <a:pt x="263" y="209"/>
                  </a:lnTo>
                  <a:lnTo>
                    <a:pt x="307" y="231"/>
                  </a:lnTo>
                  <a:lnTo>
                    <a:pt x="355" y="253"/>
                  </a:lnTo>
                  <a:lnTo>
                    <a:pt x="395" y="267"/>
                  </a:lnTo>
                  <a:lnTo>
                    <a:pt x="439" y="282"/>
                  </a:lnTo>
                  <a:lnTo>
                    <a:pt x="487" y="293"/>
                  </a:lnTo>
                  <a:lnTo>
                    <a:pt x="534" y="301"/>
                  </a:lnTo>
                  <a:lnTo>
                    <a:pt x="571" y="309"/>
                  </a:lnTo>
                  <a:lnTo>
                    <a:pt x="622" y="312"/>
                  </a:lnTo>
                  <a:lnTo>
                    <a:pt x="673" y="318"/>
                  </a:lnTo>
                  <a:lnTo>
                    <a:pt x="718" y="318"/>
                  </a:lnTo>
                  <a:lnTo>
                    <a:pt x="766" y="318"/>
                  </a:lnTo>
                  <a:lnTo>
                    <a:pt x="828" y="318"/>
                  </a:lnTo>
                  <a:lnTo>
                    <a:pt x="890" y="311"/>
                  </a:lnTo>
                  <a:lnTo>
                    <a:pt x="949" y="304"/>
                  </a:lnTo>
                  <a:lnTo>
                    <a:pt x="1000" y="296"/>
                  </a:lnTo>
                  <a:lnTo>
                    <a:pt x="1058" y="285"/>
                  </a:lnTo>
                  <a:lnTo>
                    <a:pt x="1106" y="274"/>
                  </a:lnTo>
                  <a:lnTo>
                    <a:pt x="1156" y="260"/>
                  </a:lnTo>
                  <a:lnTo>
                    <a:pt x="1212" y="245"/>
                  </a:lnTo>
                  <a:lnTo>
                    <a:pt x="1259" y="231"/>
                  </a:lnTo>
                  <a:lnTo>
                    <a:pt x="1318" y="209"/>
                  </a:lnTo>
                  <a:lnTo>
                    <a:pt x="1362" y="190"/>
                  </a:lnTo>
                  <a:lnTo>
                    <a:pt x="1427" y="153"/>
                  </a:lnTo>
                </a:path>
              </a:pathLst>
            </a:custGeom>
            <a:solidFill>
              <a:srgbClr val="FF9966"/>
            </a:solidFill>
            <a:ln>
              <a:noFill/>
            </a:ln>
            <a:extLst>
              <a:ext uri="{91240B29-F687-4F45-9708-019B960494DF}">
                <a14:hiddenLine xmlns:a14="http://schemas.microsoft.com/office/drawing/2010/main" w="12700" cap="rnd">
                  <a:solidFill>
                    <a:srgbClr val="000000"/>
                  </a:solidFill>
                  <a:round/>
                  <a:headEnd/>
                  <a:tailEnd/>
                </a14:hiddenLine>
              </a:ext>
            </a:extLst>
          </p:spPr>
          <p:txBody>
            <a:bodyPr/>
            <a:lstStyle/>
            <a:p>
              <a:pPr eaLnBrk="0" fontAlgn="base" hangingPunct="0">
                <a:spcBef>
                  <a:spcPct val="0"/>
                </a:spcBef>
                <a:spcAft>
                  <a:spcPct val="0"/>
                </a:spcAft>
              </a:pPr>
              <a:endParaRPr lang="en-US">
                <a:solidFill>
                  <a:srgbClr val="1F5281"/>
                </a:solidFill>
                <a:latin typeface="Arial" panose="020B0604020202020204" pitchFamily="34" charset="0"/>
              </a:endParaRPr>
            </a:p>
          </p:txBody>
        </p:sp>
        <p:sp>
          <p:nvSpPr>
            <p:cNvPr id="26632" name="Freeform 28">
              <a:extLst>
                <a:ext uri="{FF2B5EF4-FFF2-40B4-BE49-F238E27FC236}">
                  <a16:creationId xmlns:a16="http://schemas.microsoft.com/office/drawing/2014/main" id="{E54AAA4B-16D6-40AC-A613-A21F2209FD96}"/>
                </a:ext>
              </a:extLst>
            </p:cNvPr>
            <p:cNvSpPr>
              <a:spLocks/>
            </p:cNvSpPr>
            <p:nvPr/>
          </p:nvSpPr>
          <p:spPr bwMode="gray">
            <a:xfrm rot="7200000">
              <a:off x="1395" y="1810"/>
              <a:ext cx="1553" cy="485"/>
            </a:xfrm>
            <a:custGeom>
              <a:avLst/>
              <a:gdLst>
                <a:gd name="T0" fmla="*/ 5 w 1717"/>
                <a:gd name="T1" fmla="*/ 102 h 484"/>
                <a:gd name="T2" fmla="*/ 5 w 1717"/>
                <a:gd name="T3" fmla="*/ 452 h 484"/>
                <a:gd name="T4" fmla="*/ 5 w 1717"/>
                <a:gd name="T5" fmla="*/ 426 h 484"/>
                <a:gd name="T6" fmla="*/ 5 w 1717"/>
                <a:gd name="T7" fmla="*/ 460 h 484"/>
                <a:gd name="T8" fmla="*/ 5 w 1717"/>
                <a:gd name="T9" fmla="*/ 490 h 484"/>
                <a:gd name="T10" fmla="*/ 5 w 1717"/>
                <a:gd name="T11" fmla="*/ 515 h 484"/>
                <a:gd name="T12" fmla="*/ 5 w 1717"/>
                <a:gd name="T13" fmla="*/ 529 h 484"/>
                <a:gd name="T14" fmla="*/ 5 w 1717"/>
                <a:gd name="T15" fmla="*/ 536 h 484"/>
                <a:gd name="T16" fmla="*/ 5 w 1717"/>
                <a:gd name="T17" fmla="*/ 536 h 484"/>
                <a:gd name="T18" fmla="*/ 5 w 1717"/>
                <a:gd name="T19" fmla="*/ 525 h 484"/>
                <a:gd name="T20" fmla="*/ 5 w 1717"/>
                <a:gd name="T21" fmla="*/ 496 h 484"/>
                <a:gd name="T22" fmla="*/ 5 w 1717"/>
                <a:gd name="T23" fmla="*/ 464 h 484"/>
                <a:gd name="T24" fmla="*/ 5 w 1717"/>
                <a:gd name="T25" fmla="*/ 430 h 484"/>
                <a:gd name="T26" fmla="*/ 5 w 1717"/>
                <a:gd name="T27" fmla="*/ 383 h 484"/>
                <a:gd name="T28" fmla="*/ 5 w 1717"/>
                <a:gd name="T29" fmla="*/ 313 h 484"/>
                <a:gd name="T30" fmla="*/ 5 w 1717"/>
                <a:gd name="T31" fmla="*/ 186 h 484"/>
                <a:gd name="T32" fmla="*/ 5 w 1717"/>
                <a:gd name="T33" fmla="*/ 132 h 484"/>
                <a:gd name="T34" fmla="*/ 0 w 1717"/>
                <a:gd name="T35" fmla="*/ 0 h 484"/>
                <a:gd name="T36" fmla="*/ 5 w 1717"/>
                <a:gd name="T37" fmla="*/ 124 h 484"/>
                <a:gd name="T38" fmla="*/ 5 w 1717"/>
                <a:gd name="T39" fmla="*/ 186 h 484"/>
                <a:gd name="T40" fmla="*/ 5 w 1717"/>
                <a:gd name="T41" fmla="*/ 231 h 484"/>
                <a:gd name="T42" fmla="*/ 5 w 1717"/>
                <a:gd name="T43" fmla="*/ 324 h 484"/>
                <a:gd name="T44" fmla="*/ 5 w 1717"/>
                <a:gd name="T45" fmla="*/ 350 h 484"/>
                <a:gd name="T46" fmla="*/ 5 w 1717"/>
                <a:gd name="T47" fmla="*/ 366 h 484"/>
                <a:gd name="T48" fmla="*/ 5 w 1717"/>
                <a:gd name="T49" fmla="*/ 375 h 484"/>
                <a:gd name="T50" fmla="*/ 5 w 1717"/>
                <a:gd name="T51" fmla="*/ 375 h 484"/>
                <a:gd name="T52" fmla="*/ 5 w 1717"/>
                <a:gd name="T53" fmla="*/ 368 h 484"/>
                <a:gd name="T54" fmla="*/ 5 w 1717"/>
                <a:gd name="T55" fmla="*/ 353 h 484"/>
                <a:gd name="T56" fmla="*/ 5 w 1717"/>
                <a:gd name="T57" fmla="*/ 331 h 484"/>
                <a:gd name="T58" fmla="*/ 5 w 1717"/>
                <a:gd name="T59" fmla="*/ 302 h 484"/>
                <a:gd name="T60" fmla="*/ 5 w 1717"/>
                <a:gd name="T61" fmla="*/ 209 h 484"/>
                <a:gd name="T62" fmla="*/ 5 w 1717"/>
                <a:gd name="T63" fmla="*/ 153 h 484"/>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1717"/>
                <a:gd name="T97" fmla="*/ 0 h 484"/>
                <a:gd name="T98" fmla="*/ 1717 w 1717"/>
                <a:gd name="T99" fmla="*/ 484 h 484"/>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1717" h="484">
                  <a:moveTo>
                    <a:pt x="1427" y="153"/>
                  </a:moveTo>
                  <a:lnTo>
                    <a:pt x="1405" y="102"/>
                  </a:lnTo>
                  <a:lnTo>
                    <a:pt x="1716" y="132"/>
                  </a:lnTo>
                  <a:lnTo>
                    <a:pt x="1540" y="395"/>
                  </a:lnTo>
                  <a:lnTo>
                    <a:pt x="1519" y="344"/>
                  </a:lnTo>
                  <a:lnTo>
                    <a:pt x="1472" y="369"/>
                  </a:lnTo>
                  <a:lnTo>
                    <a:pt x="1413" y="391"/>
                  </a:lnTo>
                  <a:lnTo>
                    <a:pt x="1373" y="403"/>
                  </a:lnTo>
                  <a:lnTo>
                    <a:pt x="1328" y="418"/>
                  </a:lnTo>
                  <a:lnTo>
                    <a:pt x="1274" y="433"/>
                  </a:lnTo>
                  <a:lnTo>
                    <a:pt x="1219" y="447"/>
                  </a:lnTo>
                  <a:lnTo>
                    <a:pt x="1160" y="458"/>
                  </a:lnTo>
                  <a:lnTo>
                    <a:pt x="1117" y="464"/>
                  </a:lnTo>
                  <a:lnTo>
                    <a:pt x="1062" y="472"/>
                  </a:lnTo>
                  <a:lnTo>
                    <a:pt x="1007" y="479"/>
                  </a:lnTo>
                  <a:lnTo>
                    <a:pt x="968" y="479"/>
                  </a:lnTo>
                  <a:lnTo>
                    <a:pt x="916" y="483"/>
                  </a:lnTo>
                  <a:lnTo>
                    <a:pt x="872" y="479"/>
                  </a:lnTo>
                  <a:lnTo>
                    <a:pt x="817" y="475"/>
                  </a:lnTo>
                  <a:lnTo>
                    <a:pt x="766" y="468"/>
                  </a:lnTo>
                  <a:lnTo>
                    <a:pt x="701" y="453"/>
                  </a:lnTo>
                  <a:lnTo>
                    <a:pt x="634" y="439"/>
                  </a:lnTo>
                  <a:lnTo>
                    <a:pt x="576" y="424"/>
                  </a:lnTo>
                  <a:lnTo>
                    <a:pt x="524" y="407"/>
                  </a:lnTo>
                  <a:lnTo>
                    <a:pt x="476" y="391"/>
                  </a:lnTo>
                  <a:lnTo>
                    <a:pt x="435" y="373"/>
                  </a:lnTo>
                  <a:lnTo>
                    <a:pt x="384" y="349"/>
                  </a:lnTo>
                  <a:lnTo>
                    <a:pt x="344" y="326"/>
                  </a:lnTo>
                  <a:lnTo>
                    <a:pt x="293" y="293"/>
                  </a:lnTo>
                  <a:lnTo>
                    <a:pt x="242" y="256"/>
                  </a:lnTo>
                  <a:lnTo>
                    <a:pt x="205" y="226"/>
                  </a:lnTo>
                  <a:lnTo>
                    <a:pt x="157" y="186"/>
                  </a:lnTo>
                  <a:lnTo>
                    <a:pt x="124" y="158"/>
                  </a:lnTo>
                  <a:lnTo>
                    <a:pt x="102" y="132"/>
                  </a:lnTo>
                  <a:lnTo>
                    <a:pt x="62" y="88"/>
                  </a:lnTo>
                  <a:lnTo>
                    <a:pt x="0" y="0"/>
                  </a:lnTo>
                  <a:lnTo>
                    <a:pt x="91" y="88"/>
                  </a:lnTo>
                  <a:lnTo>
                    <a:pt x="135" y="124"/>
                  </a:lnTo>
                  <a:lnTo>
                    <a:pt x="175" y="158"/>
                  </a:lnTo>
                  <a:lnTo>
                    <a:pt x="219" y="186"/>
                  </a:lnTo>
                  <a:lnTo>
                    <a:pt x="263" y="209"/>
                  </a:lnTo>
                  <a:lnTo>
                    <a:pt x="307" y="231"/>
                  </a:lnTo>
                  <a:lnTo>
                    <a:pt x="355" y="253"/>
                  </a:lnTo>
                  <a:lnTo>
                    <a:pt x="395" y="267"/>
                  </a:lnTo>
                  <a:lnTo>
                    <a:pt x="439" y="282"/>
                  </a:lnTo>
                  <a:lnTo>
                    <a:pt x="487" y="293"/>
                  </a:lnTo>
                  <a:lnTo>
                    <a:pt x="534" y="301"/>
                  </a:lnTo>
                  <a:lnTo>
                    <a:pt x="571" y="309"/>
                  </a:lnTo>
                  <a:lnTo>
                    <a:pt x="622" y="312"/>
                  </a:lnTo>
                  <a:lnTo>
                    <a:pt x="673" y="318"/>
                  </a:lnTo>
                  <a:lnTo>
                    <a:pt x="718" y="318"/>
                  </a:lnTo>
                  <a:lnTo>
                    <a:pt x="766" y="318"/>
                  </a:lnTo>
                  <a:lnTo>
                    <a:pt x="828" y="318"/>
                  </a:lnTo>
                  <a:lnTo>
                    <a:pt x="890" y="311"/>
                  </a:lnTo>
                  <a:lnTo>
                    <a:pt x="949" y="304"/>
                  </a:lnTo>
                  <a:lnTo>
                    <a:pt x="1000" y="296"/>
                  </a:lnTo>
                  <a:lnTo>
                    <a:pt x="1058" y="285"/>
                  </a:lnTo>
                  <a:lnTo>
                    <a:pt x="1106" y="274"/>
                  </a:lnTo>
                  <a:lnTo>
                    <a:pt x="1156" y="260"/>
                  </a:lnTo>
                  <a:lnTo>
                    <a:pt x="1212" y="245"/>
                  </a:lnTo>
                  <a:lnTo>
                    <a:pt x="1259" y="231"/>
                  </a:lnTo>
                  <a:lnTo>
                    <a:pt x="1318" y="209"/>
                  </a:lnTo>
                  <a:lnTo>
                    <a:pt x="1362" y="190"/>
                  </a:lnTo>
                  <a:lnTo>
                    <a:pt x="1427" y="153"/>
                  </a:lnTo>
                </a:path>
              </a:pathLst>
            </a:custGeom>
            <a:solidFill>
              <a:srgbClr val="99CC00"/>
            </a:solidFill>
            <a:ln>
              <a:noFill/>
            </a:ln>
            <a:extLst>
              <a:ext uri="{91240B29-F687-4F45-9708-019B960494DF}">
                <a14:hiddenLine xmlns:a14="http://schemas.microsoft.com/office/drawing/2010/main" w="12700" cap="rnd">
                  <a:solidFill>
                    <a:srgbClr val="000000"/>
                  </a:solidFill>
                  <a:round/>
                  <a:headEnd/>
                  <a:tailEnd/>
                </a14:hiddenLine>
              </a:ext>
            </a:extLst>
          </p:spPr>
          <p:txBody>
            <a:bodyPr/>
            <a:lstStyle/>
            <a:p>
              <a:pPr eaLnBrk="0" fontAlgn="base" hangingPunct="0">
                <a:spcBef>
                  <a:spcPct val="0"/>
                </a:spcBef>
                <a:spcAft>
                  <a:spcPct val="0"/>
                </a:spcAft>
              </a:pPr>
              <a:endParaRPr lang="en-US">
                <a:solidFill>
                  <a:srgbClr val="1F5281"/>
                </a:solidFill>
                <a:latin typeface="Arial" panose="020B0604020202020204" pitchFamily="34" charset="0"/>
              </a:endParaRPr>
            </a:p>
          </p:txBody>
        </p:sp>
        <p:sp>
          <p:nvSpPr>
            <p:cNvPr id="26633" name="Freeform 29">
              <a:extLst>
                <a:ext uri="{FF2B5EF4-FFF2-40B4-BE49-F238E27FC236}">
                  <a16:creationId xmlns:a16="http://schemas.microsoft.com/office/drawing/2014/main" id="{7023E5AB-167E-4039-990C-521A0A1BF619}"/>
                </a:ext>
              </a:extLst>
            </p:cNvPr>
            <p:cNvSpPr>
              <a:spLocks/>
            </p:cNvSpPr>
            <p:nvPr/>
          </p:nvSpPr>
          <p:spPr bwMode="gray">
            <a:xfrm rot="10800000">
              <a:off x="1788" y="1260"/>
              <a:ext cx="1554" cy="485"/>
            </a:xfrm>
            <a:custGeom>
              <a:avLst/>
              <a:gdLst>
                <a:gd name="T0" fmla="*/ 5 w 1717"/>
                <a:gd name="T1" fmla="*/ 102 h 484"/>
                <a:gd name="T2" fmla="*/ 5 w 1717"/>
                <a:gd name="T3" fmla="*/ 452 h 484"/>
                <a:gd name="T4" fmla="*/ 5 w 1717"/>
                <a:gd name="T5" fmla="*/ 426 h 484"/>
                <a:gd name="T6" fmla="*/ 5 w 1717"/>
                <a:gd name="T7" fmla="*/ 460 h 484"/>
                <a:gd name="T8" fmla="*/ 5 w 1717"/>
                <a:gd name="T9" fmla="*/ 490 h 484"/>
                <a:gd name="T10" fmla="*/ 5 w 1717"/>
                <a:gd name="T11" fmla="*/ 515 h 484"/>
                <a:gd name="T12" fmla="*/ 5 w 1717"/>
                <a:gd name="T13" fmla="*/ 529 h 484"/>
                <a:gd name="T14" fmla="*/ 5 w 1717"/>
                <a:gd name="T15" fmla="*/ 536 h 484"/>
                <a:gd name="T16" fmla="*/ 5 w 1717"/>
                <a:gd name="T17" fmla="*/ 536 h 484"/>
                <a:gd name="T18" fmla="*/ 5 w 1717"/>
                <a:gd name="T19" fmla="*/ 525 h 484"/>
                <a:gd name="T20" fmla="*/ 5 w 1717"/>
                <a:gd name="T21" fmla="*/ 496 h 484"/>
                <a:gd name="T22" fmla="*/ 5 w 1717"/>
                <a:gd name="T23" fmla="*/ 464 h 484"/>
                <a:gd name="T24" fmla="*/ 5 w 1717"/>
                <a:gd name="T25" fmla="*/ 430 h 484"/>
                <a:gd name="T26" fmla="*/ 5 w 1717"/>
                <a:gd name="T27" fmla="*/ 383 h 484"/>
                <a:gd name="T28" fmla="*/ 5 w 1717"/>
                <a:gd name="T29" fmla="*/ 313 h 484"/>
                <a:gd name="T30" fmla="*/ 5 w 1717"/>
                <a:gd name="T31" fmla="*/ 186 h 484"/>
                <a:gd name="T32" fmla="*/ 5 w 1717"/>
                <a:gd name="T33" fmla="*/ 132 h 484"/>
                <a:gd name="T34" fmla="*/ 0 w 1717"/>
                <a:gd name="T35" fmla="*/ 0 h 484"/>
                <a:gd name="T36" fmla="*/ 5 w 1717"/>
                <a:gd name="T37" fmla="*/ 124 h 484"/>
                <a:gd name="T38" fmla="*/ 5 w 1717"/>
                <a:gd name="T39" fmla="*/ 186 h 484"/>
                <a:gd name="T40" fmla="*/ 5 w 1717"/>
                <a:gd name="T41" fmla="*/ 231 h 484"/>
                <a:gd name="T42" fmla="*/ 5 w 1717"/>
                <a:gd name="T43" fmla="*/ 324 h 484"/>
                <a:gd name="T44" fmla="*/ 5 w 1717"/>
                <a:gd name="T45" fmla="*/ 350 h 484"/>
                <a:gd name="T46" fmla="*/ 5 w 1717"/>
                <a:gd name="T47" fmla="*/ 366 h 484"/>
                <a:gd name="T48" fmla="*/ 5 w 1717"/>
                <a:gd name="T49" fmla="*/ 375 h 484"/>
                <a:gd name="T50" fmla="*/ 5 w 1717"/>
                <a:gd name="T51" fmla="*/ 375 h 484"/>
                <a:gd name="T52" fmla="*/ 5 w 1717"/>
                <a:gd name="T53" fmla="*/ 368 h 484"/>
                <a:gd name="T54" fmla="*/ 5 w 1717"/>
                <a:gd name="T55" fmla="*/ 353 h 484"/>
                <a:gd name="T56" fmla="*/ 5 w 1717"/>
                <a:gd name="T57" fmla="*/ 331 h 484"/>
                <a:gd name="T58" fmla="*/ 5 w 1717"/>
                <a:gd name="T59" fmla="*/ 302 h 484"/>
                <a:gd name="T60" fmla="*/ 5 w 1717"/>
                <a:gd name="T61" fmla="*/ 209 h 484"/>
                <a:gd name="T62" fmla="*/ 5 w 1717"/>
                <a:gd name="T63" fmla="*/ 153 h 484"/>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1717"/>
                <a:gd name="T97" fmla="*/ 0 h 484"/>
                <a:gd name="T98" fmla="*/ 1717 w 1717"/>
                <a:gd name="T99" fmla="*/ 484 h 484"/>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1717" h="484">
                  <a:moveTo>
                    <a:pt x="1427" y="153"/>
                  </a:moveTo>
                  <a:lnTo>
                    <a:pt x="1405" y="102"/>
                  </a:lnTo>
                  <a:lnTo>
                    <a:pt x="1716" y="132"/>
                  </a:lnTo>
                  <a:lnTo>
                    <a:pt x="1540" y="395"/>
                  </a:lnTo>
                  <a:lnTo>
                    <a:pt x="1519" y="344"/>
                  </a:lnTo>
                  <a:lnTo>
                    <a:pt x="1472" y="369"/>
                  </a:lnTo>
                  <a:lnTo>
                    <a:pt x="1413" y="391"/>
                  </a:lnTo>
                  <a:lnTo>
                    <a:pt x="1373" y="403"/>
                  </a:lnTo>
                  <a:lnTo>
                    <a:pt x="1328" y="418"/>
                  </a:lnTo>
                  <a:lnTo>
                    <a:pt x="1274" y="433"/>
                  </a:lnTo>
                  <a:lnTo>
                    <a:pt x="1219" y="447"/>
                  </a:lnTo>
                  <a:lnTo>
                    <a:pt x="1160" y="458"/>
                  </a:lnTo>
                  <a:lnTo>
                    <a:pt x="1117" y="464"/>
                  </a:lnTo>
                  <a:lnTo>
                    <a:pt x="1062" y="472"/>
                  </a:lnTo>
                  <a:lnTo>
                    <a:pt x="1007" y="479"/>
                  </a:lnTo>
                  <a:lnTo>
                    <a:pt x="968" y="479"/>
                  </a:lnTo>
                  <a:lnTo>
                    <a:pt x="916" y="483"/>
                  </a:lnTo>
                  <a:lnTo>
                    <a:pt x="872" y="479"/>
                  </a:lnTo>
                  <a:lnTo>
                    <a:pt x="817" y="475"/>
                  </a:lnTo>
                  <a:lnTo>
                    <a:pt x="766" y="468"/>
                  </a:lnTo>
                  <a:lnTo>
                    <a:pt x="701" y="453"/>
                  </a:lnTo>
                  <a:lnTo>
                    <a:pt x="634" y="439"/>
                  </a:lnTo>
                  <a:lnTo>
                    <a:pt x="576" y="424"/>
                  </a:lnTo>
                  <a:lnTo>
                    <a:pt x="524" y="407"/>
                  </a:lnTo>
                  <a:lnTo>
                    <a:pt x="476" y="391"/>
                  </a:lnTo>
                  <a:lnTo>
                    <a:pt x="435" y="373"/>
                  </a:lnTo>
                  <a:lnTo>
                    <a:pt x="384" y="349"/>
                  </a:lnTo>
                  <a:lnTo>
                    <a:pt x="344" y="326"/>
                  </a:lnTo>
                  <a:lnTo>
                    <a:pt x="293" y="293"/>
                  </a:lnTo>
                  <a:lnTo>
                    <a:pt x="242" y="256"/>
                  </a:lnTo>
                  <a:lnTo>
                    <a:pt x="205" y="226"/>
                  </a:lnTo>
                  <a:lnTo>
                    <a:pt x="157" y="186"/>
                  </a:lnTo>
                  <a:lnTo>
                    <a:pt x="124" y="158"/>
                  </a:lnTo>
                  <a:lnTo>
                    <a:pt x="102" y="132"/>
                  </a:lnTo>
                  <a:lnTo>
                    <a:pt x="62" y="88"/>
                  </a:lnTo>
                  <a:lnTo>
                    <a:pt x="0" y="0"/>
                  </a:lnTo>
                  <a:lnTo>
                    <a:pt x="91" y="88"/>
                  </a:lnTo>
                  <a:lnTo>
                    <a:pt x="135" y="124"/>
                  </a:lnTo>
                  <a:lnTo>
                    <a:pt x="175" y="158"/>
                  </a:lnTo>
                  <a:lnTo>
                    <a:pt x="219" y="186"/>
                  </a:lnTo>
                  <a:lnTo>
                    <a:pt x="263" y="209"/>
                  </a:lnTo>
                  <a:lnTo>
                    <a:pt x="307" y="231"/>
                  </a:lnTo>
                  <a:lnTo>
                    <a:pt x="355" y="253"/>
                  </a:lnTo>
                  <a:lnTo>
                    <a:pt x="395" y="267"/>
                  </a:lnTo>
                  <a:lnTo>
                    <a:pt x="439" y="282"/>
                  </a:lnTo>
                  <a:lnTo>
                    <a:pt x="487" y="293"/>
                  </a:lnTo>
                  <a:lnTo>
                    <a:pt x="534" y="301"/>
                  </a:lnTo>
                  <a:lnTo>
                    <a:pt x="571" y="309"/>
                  </a:lnTo>
                  <a:lnTo>
                    <a:pt x="622" y="312"/>
                  </a:lnTo>
                  <a:lnTo>
                    <a:pt x="673" y="318"/>
                  </a:lnTo>
                  <a:lnTo>
                    <a:pt x="718" y="318"/>
                  </a:lnTo>
                  <a:lnTo>
                    <a:pt x="766" y="318"/>
                  </a:lnTo>
                  <a:lnTo>
                    <a:pt x="828" y="318"/>
                  </a:lnTo>
                  <a:lnTo>
                    <a:pt x="890" y="311"/>
                  </a:lnTo>
                  <a:lnTo>
                    <a:pt x="949" y="304"/>
                  </a:lnTo>
                  <a:lnTo>
                    <a:pt x="1000" y="296"/>
                  </a:lnTo>
                  <a:lnTo>
                    <a:pt x="1058" y="285"/>
                  </a:lnTo>
                  <a:lnTo>
                    <a:pt x="1106" y="274"/>
                  </a:lnTo>
                  <a:lnTo>
                    <a:pt x="1156" y="260"/>
                  </a:lnTo>
                  <a:lnTo>
                    <a:pt x="1212" y="245"/>
                  </a:lnTo>
                  <a:lnTo>
                    <a:pt x="1259" y="231"/>
                  </a:lnTo>
                  <a:lnTo>
                    <a:pt x="1318" y="209"/>
                  </a:lnTo>
                  <a:lnTo>
                    <a:pt x="1362" y="190"/>
                  </a:lnTo>
                  <a:lnTo>
                    <a:pt x="1427" y="153"/>
                  </a:lnTo>
                </a:path>
              </a:pathLst>
            </a:custGeom>
            <a:solidFill>
              <a:srgbClr val="33CCCC"/>
            </a:solidFill>
            <a:ln>
              <a:noFill/>
            </a:ln>
            <a:extLst>
              <a:ext uri="{91240B29-F687-4F45-9708-019B960494DF}">
                <a14:hiddenLine xmlns:a14="http://schemas.microsoft.com/office/drawing/2010/main" w="12700" cap="rnd">
                  <a:solidFill>
                    <a:srgbClr val="000000"/>
                  </a:solidFill>
                  <a:round/>
                  <a:headEnd/>
                  <a:tailEnd/>
                </a14:hiddenLine>
              </a:ext>
            </a:extLst>
          </p:spPr>
          <p:txBody>
            <a:bodyPr/>
            <a:lstStyle/>
            <a:p>
              <a:pPr eaLnBrk="0" fontAlgn="base" hangingPunct="0">
                <a:spcBef>
                  <a:spcPct val="0"/>
                </a:spcBef>
                <a:spcAft>
                  <a:spcPct val="0"/>
                </a:spcAft>
              </a:pPr>
              <a:endParaRPr lang="en-US">
                <a:solidFill>
                  <a:srgbClr val="1F5281"/>
                </a:solidFill>
                <a:latin typeface="Arial" panose="020B0604020202020204" pitchFamily="34" charset="0"/>
              </a:endParaRPr>
            </a:p>
          </p:txBody>
        </p:sp>
        <p:sp>
          <p:nvSpPr>
            <p:cNvPr id="26634" name="Freeform 30">
              <a:extLst>
                <a:ext uri="{FF2B5EF4-FFF2-40B4-BE49-F238E27FC236}">
                  <a16:creationId xmlns:a16="http://schemas.microsoft.com/office/drawing/2014/main" id="{75A1C2DB-F48D-4B6B-87DC-954D3BEE85A0}"/>
                </a:ext>
              </a:extLst>
            </p:cNvPr>
            <p:cNvSpPr>
              <a:spLocks/>
            </p:cNvSpPr>
            <p:nvPr/>
          </p:nvSpPr>
          <p:spPr bwMode="gray">
            <a:xfrm rot="-7200000">
              <a:off x="2576" y="1446"/>
              <a:ext cx="1553" cy="485"/>
            </a:xfrm>
            <a:custGeom>
              <a:avLst/>
              <a:gdLst>
                <a:gd name="T0" fmla="*/ 5 w 1717"/>
                <a:gd name="T1" fmla="*/ 102 h 484"/>
                <a:gd name="T2" fmla="*/ 5 w 1717"/>
                <a:gd name="T3" fmla="*/ 452 h 484"/>
                <a:gd name="T4" fmla="*/ 5 w 1717"/>
                <a:gd name="T5" fmla="*/ 426 h 484"/>
                <a:gd name="T6" fmla="*/ 5 w 1717"/>
                <a:gd name="T7" fmla="*/ 460 h 484"/>
                <a:gd name="T8" fmla="*/ 5 w 1717"/>
                <a:gd name="T9" fmla="*/ 490 h 484"/>
                <a:gd name="T10" fmla="*/ 5 w 1717"/>
                <a:gd name="T11" fmla="*/ 515 h 484"/>
                <a:gd name="T12" fmla="*/ 5 w 1717"/>
                <a:gd name="T13" fmla="*/ 529 h 484"/>
                <a:gd name="T14" fmla="*/ 5 w 1717"/>
                <a:gd name="T15" fmla="*/ 536 h 484"/>
                <a:gd name="T16" fmla="*/ 5 w 1717"/>
                <a:gd name="T17" fmla="*/ 536 h 484"/>
                <a:gd name="T18" fmla="*/ 5 w 1717"/>
                <a:gd name="T19" fmla="*/ 525 h 484"/>
                <a:gd name="T20" fmla="*/ 5 w 1717"/>
                <a:gd name="T21" fmla="*/ 496 h 484"/>
                <a:gd name="T22" fmla="*/ 5 w 1717"/>
                <a:gd name="T23" fmla="*/ 464 h 484"/>
                <a:gd name="T24" fmla="*/ 5 w 1717"/>
                <a:gd name="T25" fmla="*/ 430 h 484"/>
                <a:gd name="T26" fmla="*/ 5 w 1717"/>
                <a:gd name="T27" fmla="*/ 383 h 484"/>
                <a:gd name="T28" fmla="*/ 5 w 1717"/>
                <a:gd name="T29" fmla="*/ 313 h 484"/>
                <a:gd name="T30" fmla="*/ 5 w 1717"/>
                <a:gd name="T31" fmla="*/ 186 h 484"/>
                <a:gd name="T32" fmla="*/ 5 w 1717"/>
                <a:gd name="T33" fmla="*/ 132 h 484"/>
                <a:gd name="T34" fmla="*/ 0 w 1717"/>
                <a:gd name="T35" fmla="*/ 0 h 484"/>
                <a:gd name="T36" fmla="*/ 5 w 1717"/>
                <a:gd name="T37" fmla="*/ 124 h 484"/>
                <a:gd name="T38" fmla="*/ 5 w 1717"/>
                <a:gd name="T39" fmla="*/ 186 h 484"/>
                <a:gd name="T40" fmla="*/ 5 w 1717"/>
                <a:gd name="T41" fmla="*/ 231 h 484"/>
                <a:gd name="T42" fmla="*/ 5 w 1717"/>
                <a:gd name="T43" fmla="*/ 324 h 484"/>
                <a:gd name="T44" fmla="*/ 5 w 1717"/>
                <a:gd name="T45" fmla="*/ 350 h 484"/>
                <a:gd name="T46" fmla="*/ 5 w 1717"/>
                <a:gd name="T47" fmla="*/ 366 h 484"/>
                <a:gd name="T48" fmla="*/ 5 w 1717"/>
                <a:gd name="T49" fmla="*/ 375 h 484"/>
                <a:gd name="T50" fmla="*/ 5 w 1717"/>
                <a:gd name="T51" fmla="*/ 375 h 484"/>
                <a:gd name="T52" fmla="*/ 5 w 1717"/>
                <a:gd name="T53" fmla="*/ 368 h 484"/>
                <a:gd name="T54" fmla="*/ 5 w 1717"/>
                <a:gd name="T55" fmla="*/ 353 h 484"/>
                <a:gd name="T56" fmla="*/ 5 w 1717"/>
                <a:gd name="T57" fmla="*/ 331 h 484"/>
                <a:gd name="T58" fmla="*/ 5 w 1717"/>
                <a:gd name="T59" fmla="*/ 302 h 484"/>
                <a:gd name="T60" fmla="*/ 5 w 1717"/>
                <a:gd name="T61" fmla="*/ 209 h 484"/>
                <a:gd name="T62" fmla="*/ 5 w 1717"/>
                <a:gd name="T63" fmla="*/ 153 h 484"/>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1717"/>
                <a:gd name="T97" fmla="*/ 0 h 484"/>
                <a:gd name="T98" fmla="*/ 1717 w 1717"/>
                <a:gd name="T99" fmla="*/ 484 h 484"/>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1717" h="484">
                  <a:moveTo>
                    <a:pt x="1427" y="153"/>
                  </a:moveTo>
                  <a:lnTo>
                    <a:pt x="1405" y="102"/>
                  </a:lnTo>
                  <a:lnTo>
                    <a:pt x="1716" y="132"/>
                  </a:lnTo>
                  <a:lnTo>
                    <a:pt x="1540" y="395"/>
                  </a:lnTo>
                  <a:lnTo>
                    <a:pt x="1519" y="344"/>
                  </a:lnTo>
                  <a:lnTo>
                    <a:pt x="1472" y="369"/>
                  </a:lnTo>
                  <a:lnTo>
                    <a:pt x="1413" y="391"/>
                  </a:lnTo>
                  <a:lnTo>
                    <a:pt x="1373" y="403"/>
                  </a:lnTo>
                  <a:lnTo>
                    <a:pt x="1328" y="418"/>
                  </a:lnTo>
                  <a:lnTo>
                    <a:pt x="1274" y="433"/>
                  </a:lnTo>
                  <a:lnTo>
                    <a:pt x="1219" y="447"/>
                  </a:lnTo>
                  <a:lnTo>
                    <a:pt x="1160" y="458"/>
                  </a:lnTo>
                  <a:lnTo>
                    <a:pt x="1117" y="464"/>
                  </a:lnTo>
                  <a:lnTo>
                    <a:pt x="1062" y="472"/>
                  </a:lnTo>
                  <a:lnTo>
                    <a:pt x="1007" y="479"/>
                  </a:lnTo>
                  <a:lnTo>
                    <a:pt x="968" y="479"/>
                  </a:lnTo>
                  <a:lnTo>
                    <a:pt x="916" y="483"/>
                  </a:lnTo>
                  <a:lnTo>
                    <a:pt x="872" y="479"/>
                  </a:lnTo>
                  <a:lnTo>
                    <a:pt x="817" y="475"/>
                  </a:lnTo>
                  <a:lnTo>
                    <a:pt x="766" y="468"/>
                  </a:lnTo>
                  <a:lnTo>
                    <a:pt x="701" y="453"/>
                  </a:lnTo>
                  <a:lnTo>
                    <a:pt x="634" y="439"/>
                  </a:lnTo>
                  <a:lnTo>
                    <a:pt x="576" y="424"/>
                  </a:lnTo>
                  <a:lnTo>
                    <a:pt x="524" y="407"/>
                  </a:lnTo>
                  <a:lnTo>
                    <a:pt x="476" y="391"/>
                  </a:lnTo>
                  <a:lnTo>
                    <a:pt x="435" y="373"/>
                  </a:lnTo>
                  <a:lnTo>
                    <a:pt x="384" y="349"/>
                  </a:lnTo>
                  <a:lnTo>
                    <a:pt x="344" y="326"/>
                  </a:lnTo>
                  <a:lnTo>
                    <a:pt x="293" y="293"/>
                  </a:lnTo>
                  <a:lnTo>
                    <a:pt x="242" y="256"/>
                  </a:lnTo>
                  <a:lnTo>
                    <a:pt x="205" y="226"/>
                  </a:lnTo>
                  <a:lnTo>
                    <a:pt x="157" y="186"/>
                  </a:lnTo>
                  <a:lnTo>
                    <a:pt x="124" y="158"/>
                  </a:lnTo>
                  <a:lnTo>
                    <a:pt x="102" y="132"/>
                  </a:lnTo>
                  <a:lnTo>
                    <a:pt x="62" y="88"/>
                  </a:lnTo>
                  <a:lnTo>
                    <a:pt x="0" y="0"/>
                  </a:lnTo>
                  <a:lnTo>
                    <a:pt x="91" y="88"/>
                  </a:lnTo>
                  <a:lnTo>
                    <a:pt x="135" y="124"/>
                  </a:lnTo>
                  <a:lnTo>
                    <a:pt x="175" y="158"/>
                  </a:lnTo>
                  <a:lnTo>
                    <a:pt x="219" y="186"/>
                  </a:lnTo>
                  <a:lnTo>
                    <a:pt x="263" y="209"/>
                  </a:lnTo>
                  <a:lnTo>
                    <a:pt x="307" y="231"/>
                  </a:lnTo>
                  <a:lnTo>
                    <a:pt x="355" y="253"/>
                  </a:lnTo>
                  <a:lnTo>
                    <a:pt x="395" y="267"/>
                  </a:lnTo>
                  <a:lnTo>
                    <a:pt x="439" y="282"/>
                  </a:lnTo>
                  <a:lnTo>
                    <a:pt x="487" y="293"/>
                  </a:lnTo>
                  <a:lnTo>
                    <a:pt x="534" y="301"/>
                  </a:lnTo>
                  <a:lnTo>
                    <a:pt x="571" y="309"/>
                  </a:lnTo>
                  <a:lnTo>
                    <a:pt x="622" y="312"/>
                  </a:lnTo>
                  <a:lnTo>
                    <a:pt x="673" y="318"/>
                  </a:lnTo>
                  <a:lnTo>
                    <a:pt x="718" y="318"/>
                  </a:lnTo>
                  <a:lnTo>
                    <a:pt x="766" y="318"/>
                  </a:lnTo>
                  <a:lnTo>
                    <a:pt x="828" y="318"/>
                  </a:lnTo>
                  <a:lnTo>
                    <a:pt x="890" y="311"/>
                  </a:lnTo>
                  <a:lnTo>
                    <a:pt x="949" y="304"/>
                  </a:lnTo>
                  <a:lnTo>
                    <a:pt x="1000" y="296"/>
                  </a:lnTo>
                  <a:lnTo>
                    <a:pt x="1058" y="285"/>
                  </a:lnTo>
                  <a:lnTo>
                    <a:pt x="1106" y="274"/>
                  </a:lnTo>
                  <a:lnTo>
                    <a:pt x="1156" y="260"/>
                  </a:lnTo>
                  <a:lnTo>
                    <a:pt x="1212" y="245"/>
                  </a:lnTo>
                  <a:lnTo>
                    <a:pt x="1259" y="231"/>
                  </a:lnTo>
                  <a:lnTo>
                    <a:pt x="1318" y="209"/>
                  </a:lnTo>
                  <a:lnTo>
                    <a:pt x="1362" y="190"/>
                  </a:lnTo>
                  <a:lnTo>
                    <a:pt x="1427" y="153"/>
                  </a:lnTo>
                </a:path>
              </a:pathLst>
            </a:custGeom>
            <a:solidFill>
              <a:srgbClr val="6699FF"/>
            </a:solidFill>
            <a:ln>
              <a:noFill/>
            </a:ln>
            <a:extLst>
              <a:ext uri="{91240B29-F687-4F45-9708-019B960494DF}">
                <a14:hiddenLine xmlns:a14="http://schemas.microsoft.com/office/drawing/2010/main" w="12700" cap="rnd">
                  <a:solidFill>
                    <a:srgbClr val="000000"/>
                  </a:solidFill>
                  <a:round/>
                  <a:headEnd/>
                  <a:tailEnd/>
                </a14:hiddenLine>
              </a:ext>
            </a:extLst>
          </p:spPr>
          <p:txBody>
            <a:bodyPr/>
            <a:lstStyle/>
            <a:p>
              <a:pPr eaLnBrk="0" fontAlgn="base" hangingPunct="0">
                <a:spcBef>
                  <a:spcPct val="0"/>
                </a:spcBef>
                <a:spcAft>
                  <a:spcPct val="0"/>
                </a:spcAft>
              </a:pPr>
              <a:endParaRPr lang="en-US">
                <a:solidFill>
                  <a:srgbClr val="1F5281"/>
                </a:solidFill>
                <a:latin typeface="Arial" panose="020B0604020202020204" pitchFamily="34" charset="0"/>
              </a:endParaRPr>
            </a:p>
          </p:txBody>
        </p:sp>
        <p:sp>
          <p:nvSpPr>
            <p:cNvPr id="26635" name="Freeform 31">
              <a:extLst>
                <a:ext uri="{FF2B5EF4-FFF2-40B4-BE49-F238E27FC236}">
                  <a16:creationId xmlns:a16="http://schemas.microsoft.com/office/drawing/2014/main" id="{2DBFA8D4-6CB7-49A6-B078-0B9BEC2050D0}"/>
                </a:ext>
              </a:extLst>
            </p:cNvPr>
            <p:cNvSpPr>
              <a:spLocks/>
            </p:cNvSpPr>
            <p:nvPr/>
          </p:nvSpPr>
          <p:spPr bwMode="gray">
            <a:xfrm rot="-3600000">
              <a:off x="2784" y="2211"/>
              <a:ext cx="1554" cy="486"/>
            </a:xfrm>
            <a:custGeom>
              <a:avLst/>
              <a:gdLst>
                <a:gd name="T0" fmla="*/ 5 w 1717"/>
                <a:gd name="T1" fmla="*/ 102 h 484"/>
                <a:gd name="T2" fmla="*/ 5 w 1717"/>
                <a:gd name="T3" fmla="*/ 509 h 484"/>
                <a:gd name="T4" fmla="*/ 5 w 1717"/>
                <a:gd name="T5" fmla="*/ 483 h 484"/>
                <a:gd name="T6" fmla="*/ 5 w 1717"/>
                <a:gd name="T7" fmla="*/ 517 h 484"/>
                <a:gd name="T8" fmla="*/ 5 w 1717"/>
                <a:gd name="T9" fmla="*/ 547 h 484"/>
                <a:gd name="T10" fmla="*/ 5 w 1717"/>
                <a:gd name="T11" fmla="*/ 572 h 484"/>
                <a:gd name="T12" fmla="*/ 5 w 1717"/>
                <a:gd name="T13" fmla="*/ 586 h 484"/>
                <a:gd name="T14" fmla="*/ 5 w 1717"/>
                <a:gd name="T15" fmla="*/ 593 h 484"/>
                <a:gd name="T16" fmla="*/ 5 w 1717"/>
                <a:gd name="T17" fmla="*/ 593 h 484"/>
                <a:gd name="T18" fmla="*/ 5 w 1717"/>
                <a:gd name="T19" fmla="*/ 582 h 484"/>
                <a:gd name="T20" fmla="*/ 5 w 1717"/>
                <a:gd name="T21" fmla="*/ 553 h 484"/>
                <a:gd name="T22" fmla="*/ 5 w 1717"/>
                <a:gd name="T23" fmla="*/ 521 h 484"/>
                <a:gd name="T24" fmla="*/ 5 w 1717"/>
                <a:gd name="T25" fmla="*/ 487 h 484"/>
                <a:gd name="T26" fmla="*/ 5 w 1717"/>
                <a:gd name="T27" fmla="*/ 403 h 484"/>
                <a:gd name="T28" fmla="*/ 5 w 1717"/>
                <a:gd name="T29" fmla="*/ 313 h 484"/>
                <a:gd name="T30" fmla="*/ 5 w 1717"/>
                <a:gd name="T31" fmla="*/ 243 h 484"/>
                <a:gd name="T32" fmla="*/ 5 w 1717"/>
                <a:gd name="T33" fmla="*/ 189 h 484"/>
                <a:gd name="T34" fmla="*/ 0 w 1717"/>
                <a:gd name="T35" fmla="*/ 0 h 484"/>
                <a:gd name="T36" fmla="*/ 5 w 1717"/>
                <a:gd name="T37" fmla="*/ 181 h 484"/>
                <a:gd name="T38" fmla="*/ 5 w 1717"/>
                <a:gd name="T39" fmla="*/ 243 h 484"/>
                <a:gd name="T40" fmla="*/ 5 w 1717"/>
                <a:gd name="T41" fmla="*/ 288 h 484"/>
                <a:gd name="T42" fmla="*/ 5 w 1717"/>
                <a:gd name="T43" fmla="*/ 324 h 484"/>
                <a:gd name="T44" fmla="*/ 5 w 1717"/>
                <a:gd name="T45" fmla="*/ 350 h 484"/>
                <a:gd name="T46" fmla="*/ 5 w 1717"/>
                <a:gd name="T47" fmla="*/ 369 h 484"/>
                <a:gd name="T48" fmla="*/ 5 w 1717"/>
                <a:gd name="T49" fmla="*/ 387 h 484"/>
                <a:gd name="T50" fmla="*/ 5 w 1717"/>
                <a:gd name="T51" fmla="*/ 387 h 484"/>
                <a:gd name="T52" fmla="*/ 5 w 1717"/>
                <a:gd name="T53" fmla="*/ 373 h 484"/>
                <a:gd name="T54" fmla="*/ 5 w 1717"/>
                <a:gd name="T55" fmla="*/ 353 h 484"/>
                <a:gd name="T56" fmla="*/ 5 w 1717"/>
                <a:gd name="T57" fmla="*/ 331 h 484"/>
                <a:gd name="T58" fmla="*/ 5 w 1717"/>
                <a:gd name="T59" fmla="*/ 302 h 484"/>
                <a:gd name="T60" fmla="*/ 5 w 1717"/>
                <a:gd name="T61" fmla="*/ 266 h 484"/>
                <a:gd name="T62" fmla="*/ 5 w 1717"/>
                <a:gd name="T63" fmla="*/ 210 h 484"/>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1717"/>
                <a:gd name="T97" fmla="*/ 0 h 484"/>
                <a:gd name="T98" fmla="*/ 1717 w 1717"/>
                <a:gd name="T99" fmla="*/ 484 h 484"/>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1717" h="484">
                  <a:moveTo>
                    <a:pt x="1427" y="153"/>
                  </a:moveTo>
                  <a:lnTo>
                    <a:pt x="1405" y="102"/>
                  </a:lnTo>
                  <a:lnTo>
                    <a:pt x="1716" y="132"/>
                  </a:lnTo>
                  <a:lnTo>
                    <a:pt x="1540" y="395"/>
                  </a:lnTo>
                  <a:lnTo>
                    <a:pt x="1519" y="344"/>
                  </a:lnTo>
                  <a:lnTo>
                    <a:pt x="1472" y="369"/>
                  </a:lnTo>
                  <a:lnTo>
                    <a:pt x="1413" y="391"/>
                  </a:lnTo>
                  <a:lnTo>
                    <a:pt x="1373" y="403"/>
                  </a:lnTo>
                  <a:lnTo>
                    <a:pt x="1328" y="418"/>
                  </a:lnTo>
                  <a:lnTo>
                    <a:pt x="1274" y="433"/>
                  </a:lnTo>
                  <a:lnTo>
                    <a:pt x="1219" y="447"/>
                  </a:lnTo>
                  <a:lnTo>
                    <a:pt x="1160" y="458"/>
                  </a:lnTo>
                  <a:lnTo>
                    <a:pt x="1117" y="464"/>
                  </a:lnTo>
                  <a:lnTo>
                    <a:pt x="1062" y="472"/>
                  </a:lnTo>
                  <a:lnTo>
                    <a:pt x="1007" y="479"/>
                  </a:lnTo>
                  <a:lnTo>
                    <a:pt x="968" y="479"/>
                  </a:lnTo>
                  <a:lnTo>
                    <a:pt x="916" y="483"/>
                  </a:lnTo>
                  <a:lnTo>
                    <a:pt x="872" y="479"/>
                  </a:lnTo>
                  <a:lnTo>
                    <a:pt x="817" y="475"/>
                  </a:lnTo>
                  <a:lnTo>
                    <a:pt x="766" y="468"/>
                  </a:lnTo>
                  <a:lnTo>
                    <a:pt x="701" y="453"/>
                  </a:lnTo>
                  <a:lnTo>
                    <a:pt x="634" y="439"/>
                  </a:lnTo>
                  <a:lnTo>
                    <a:pt x="576" y="424"/>
                  </a:lnTo>
                  <a:lnTo>
                    <a:pt x="524" y="407"/>
                  </a:lnTo>
                  <a:lnTo>
                    <a:pt x="476" y="391"/>
                  </a:lnTo>
                  <a:lnTo>
                    <a:pt x="435" y="373"/>
                  </a:lnTo>
                  <a:lnTo>
                    <a:pt x="384" y="349"/>
                  </a:lnTo>
                  <a:lnTo>
                    <a:pt x="344" y="326"/>
                  </a:lnTo>
                  <a:lnTo>
                    <a:pt x="293" y="293"/>
                  </a:lnTo>
                  <a:lnTo>
                    <a:pt x="242" y="256"/>
                  </a:lnTo>
                  <a:lnTo>
                    <a:pt x="205" y="226"/>
                  </a:lnTo>
                  <a:lnTo>
                    <a:pt x="157" y="186"/>
                  </a:lnTo>
                  <a:lnTo>
                    <a:pt x="124" y="158"/>
                  </a:lnTo>
                  <a:lnTo>
                    <a:pt x="102" y="132"/>
                  </a:lnTo>
                  <a:lnTo>
                    <a:pt x="62" y="88"/>
                  </a:lnTo>
                  <a:lnTo>
                    <a:pt x="0" y="0"/>
                  </a:lnTo>
                  <a:lnTo>
                    <a:pt x="91" y="88"/>
                  </a:lnTo>
                  <a:lnTo>
                    <a:pt x="135" y="124"/>
                  </a:lnTo>
                  <a:lnTo>
                    <a:pt x="175" y="158"/>
                  </a:lnTo>
                  <a:lnTo>
                    <a:pt x="219" y="186"/>
                  </a:lnTo>
                  <a:lnTo>
                    <a:pt x="263" y="209"/>
                  </a:lnTo>
                  <a:lnTo>
                    <a:pt x="307" y="231"/>
                  </a:lnTo>
                  <a:lnTo>
                    <a:pt x="355" y="253"/>
                  </a:lnTo>
                  <a:lnTo>
                    <a:pt x="395" y="267"/>
                  </a:lnTo>
                  <a:lnTo>
                    <a:pt x="439" y="282"/>
                  </a:lnTo>
                  <a:lnTo>
                    <a:pt x="487" y="293"/>
                  </a:lnTo>
                  <a:lnTo>
                    <a:pt x="534" y="301"/>
                  </a:lnTo>
                  <a:lnTo>
                    <a:pt x="571" y="309"/>
                  </a:lnTo>
                  <a:lnTo>
                    <a:pt x="622" y="312"/>
                  </a:lnTo>
                  <a:lnTo>
                    <a:pt x="673" y="318"/>
                  </a:lnTo>
                  <a:lnTo>
                    <a:pt x="718" y="318"/>
                  </a:lnTo>
                  <a:lnTo>
                    <a:pt x="766" y="318"/>
                  </a:lnTo>
                  <a:lnTo>
                    <a:pt x="828" y="318"/>
                  </a:lnTo>
                  <a:lnTo>
                    <a:pt x="890" y="311"/>
                  </a:lnTo>
                  <a:lnTo>
                    <a:pt x="949" y="304"/>
                  </a:lnTo>
                  <a:lnTo>
                    <a:pt x="1000" y="296"/>
                  </a:lnTo>
                  <a:lnTo>
                    <a:pt x="1058" y="285"/>
                  </a:lnTo>
                  <a:lnTo>
                    <a:pt x="1106" y="274"/>
                  </a:lnTo>
                  <a:lnTo>
                    <a:pt x="1156" y="260"/>
                  </a:lnTo>
                  <a:lnTo>
                    <a:pt x="1212" y="245"/>
                  </a:lnTo>
                  <a:lnTo>
                    <a:pt x="1259" y="231"/>
                  </a:lnTo>
                  <a:lnTo>
                    <a:pt x="1318" y="209"/>
                  </a:lnTo>
                  <a:lnTo>
                    <a:pt x="1362" y="190"/>
                  </a:lnTo>
                  <a:lnTo>
                    <a:pt x="1427" y="153"/>
                  </a:lnTo>
                </a:path>
              </a:pathLst>
            </a:custGeom>
            <a:solidFill>
              <a:srgbClr val="9966FF"/>
            </a:solidFill>
            <a:ln>
              <a:noFill/>
            </a:ln>
            <a:extLst>
              <a:ext uri="{91240B29-F687-4F45-9708-019B960494DF}">
                <a14:hiddenLine xmlns:a14="http://schemas.microsoft.com/office/drawing/2010/main" w="12700" cap="rnd">
                  <a:solidFill>
                    <a:srgbClr val="000000"/>
                  </a:solidFill>
                  <a:round/>
                  <a:headEnd/>
                  <a:tailEnd/>
                </a14:hiddenLine>
              </a:ext>
            </a:extLst>
          </p:spPr>
          <p:txBody>
            <a:bodyPr/>
            <a:lstStyle/>
            <a:p>
              <a:pPr eaLnBrk="0" fontAlgn="base" hangingPunct="0">
                <a:spcBef>
                  <a:spcPct val="0"/>
                </a:spcBef>
                <a:spcAft>
                  <a:spcPct val="0"/>
                </a:spcAft>
              </a:pPr>
              <a:endParaRPr lang="en-US">
                <a:solidFill>
                  <a:srgbClr val="1F5281"/>
                </a:solidFill>
                <a:latin typeface="Arial" panose="020B0604020202020204" pitchFamily="34" charset="0"/>
              </a:endParaRPr>
            </a:p>
          </p:txBody>
        </p:sp>
        <p:grpSp>
          <p:nvGrpSpPr>
            <p:cNvPr id="26636" name="Group 32">
              <a:extLst>
                <a:ext uri="{FF2B5EF4-FFF2-40B4-BE49-F238E27FC236}">
                  <a16:creationId xmlns:a16="http://schemas.microsoft.com/office/drawing/2014/main" id="{C9F45357-67BE-482F-AEEE-BD6A3E1EA3AF}"/>
                </a:ext>
              </a:extLst>
            </p:cNvPr>
            <p:cNvGrpSpPr>
              <a:grpSpLocks/>
            </p:cNvGrpSpPr>
            <p:nvPr/>
          </p:nvGrpSpPr>
          <p:grpSpPr bwMode="auto">
            <a:xfrm>
              <a:off x="2220" y="1632"/>
              <a:ext cx="1296" cy="1296"/>
              <a:chOff x="2016" y="1920"/>
              <a:chExt cx="1680" cy="1680"/>
            </a:xfrm>
          </p:grpSpPr>
          <p:sp>
            <p:nvSpPr>
              <p:cNvPr id="26644" name="Oval 33">
                <a:extLst>
                  <a:ext uri="{FF2B5EF4-FFF2-40B4-BE49-F238E27FC236}">
                    <a16:creationId xmlns:a16="http://schemas.microsoft.com/office/drawing/2014/main" id="{1F56C2DC-080E-4759-8B9F-E71A28507044}"/>
                  </a:ext>
                </a:extLst>
              </p:cNvPr>
              <p:cNvSpPr>
                <a:spLocks noChangeArrowheads="1"/>
              </p:cNvSpPr>
              <p:nvPr/>
            </p:nvSpPr>
            <p:spPr bwMode="gray">
              <a:xfrm>
                <a:off x="2016" y="1920"/>
                <a:ext cx="1680" cy="1680"/>
              </a:xfrm>
              <a:prstGeom prst="ellipse">
                <a:avLst/>
              </a:prstGeom>
              <a:gradFill rotWithShape="1">
                <a:gsLst>
                  <a:gs pos="0">
                    <a:srgbClr val="FF3300"/>
                  </a:gs>
                  <a:gs pos="100000">
                    <a:srgbClr val="3E0C00"/>
                  </a:gs>
                </a:gsLst>
                <a:lin ang="5400000" scaled="1"/>
              </a:gradFill>
              <a:ln w="9525">
                <a:solidFill>
                  <a:srgbClr val="000000"/>
                </a:solidFill>
                <a:round/>
                <a:headEnd/>
                <a:tailEnd/>
              </a:ln>
            </p:spPr>
            <p:txBody>
              <a:bodyPr wrap="none" anchor="ctr"/>
              <a:lstStyle>
                <a:lvl1pPr>
                  <a:spcBef>
                    <a:spcPct val="20000"/>
                  </a:spcBef>
                  <a:buClr>
                    <a:schemeClr val="hlink"/>
                  </a:buClr>
                  <a:buFont typeface="Wingdings" panose="05000000000000000000" pitchFamily="2" charset="2"/>
                  <a:buChar char="v"/>
                  <a:defRPr sz="3200">
                    <a:solidFill>
                      <a:schemeClr val="tx1"/>
                    </a:solidFill>
                    <a:latin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800">
                    <a:solidFill>
                      <a:schemeClr val="tx1"/>
                    </a:solidFill>
                    <a:latin typeface="Arial" panose="020B0604020202020204" pitchFamily="34" charset="0"/>
                  </a:defRPr>
                </a:lvl2pPr>
                <a:lvl3pPr marL="1143000" indent="-228600">
                  <a:spcBef>
                    <a:spcPct val="20000"/>
                  </a:spcBef>
                  <a:buClr>
                    <a:schemeClr val="tx1"/>
                  </a:buClr>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just" eaLnBrk="0" fontAlgn="base" hangingPunct="0">
                  <a:spcBef>
                    <a:spcPct val="0"/>
                  </a:spcBef>
                  <a:spcAft>
                    <a:spcPct val="0"/>
                  </a:spcAft>
                  <a:buClrTx/>
                  <a:buNone/>
                </a:pPr>
                <a:endParaRPr lang="en-US" altLang="en-US" sz="1800">
                  <a:solidFill>
                    <a:srgbClr val="000000"/>
                  </a:solidFill>
                </a:endParaRPr>
              </a:p>
            </p:txBody>
          </p:sp>
          <p:sp>
            <p:nvSpPr>
              <p:cNvPr id="26645" name="Freeform 34">
                <a:extLst>
                  <a:ext uri="{FF2B5EF4-FFF2-40B4-BE49-F238E27FC236}">
                    <a16:creationId xmlns:a16="http://schemas.microsoft.com/office/drawing/2014/main" id="{6CB88D17-6050-41F6-ADB6-7B56041BAC1C}"/>
                  </a:ext>
                </a:extLst>
              </p:cNvPr>
              <p:cNvSpPr>
                <a:spLocks/>
              </p:cNvSpPr>
              <p:nvPr/>
            </p:nvSpPr>
            <p:spPr bwMode="gray">
              <a:xfrm>
                <a:off x="2208" y="1948"/>
                <a:ext cx="1296" cy="634"/>
              </a:xfrm>
              <a:custGeom>
                <a:avLst/>
                <a:gdLst>
                  <a:gd name="T0" fmla="*/ 439 w 1321"/>
                  <a:gd name="T1" fmla="*/ 4 h 712"/>
                  <a:gd name="T2" fmla="*/ 442 w 1321"/>
                  <a:gd name="T3" fmla="*/ 4 h 712"/>
                  <a:gd name="T4" fmla="*/ 444 w 1321"/>
                  <a:gd name="T5" fmla="*/ 4 h 712"/>
                  <a:gd name="T6" fmla="*/ 441 w 1321"/>
                  <a:gd name="T7" fmla="*/ 4 h 712"/>
                  <a:gd name="T8" fmla="*/ 437 w 1321"/>
                  <a:gd name="T9" fmla="*/ 4 h 712"/>
                  <a:gd name="T10" fmla="*/ 428 w 1321"/>
                  <a:gd name="T11" fmla="*/ 4 h 712"/>
                  <a:gd name="T12" fmla="*/ 417 w 1321"/>
                  <a:gd name="T13" fmla="*/ 4 h 712"/>
                  <a:gd name="T14" fmla="*/ 401 w 1321"/>
                  <a:gd name="T15" fmla="*/ 4 h 712"/>
                  <a:gd name="T16" fmla="*/ 386 w 1321"/>
                  <a:gd name="T17" fmla="*/ 4 h 712"/>
                  <a:gd name="T18" fmla="*/ 368 w 1321"/>
                  <a:gd name="T19" fmla="*/ 4 h 712"/>
                  <a:gd name="T20" fmla="*/ 347 w 1321"/>
                  <a:gd name="T21" fmla="*/ 4 h 712"/>
                  <a:gd name="T22" fmla="*/ 325 w 1321"/>
                  <a:gd name="T23" fmla="*/ 4 h 712"/>
                  <a:gd name="T24" fmla="*/ 301 w 1321"/>
                  <a:gd name="T25" fmla="*/ 4 h 712"/>
                  <a:gd name="T26" fmla="*/ 278 w 1321"/>
                  <a:gd name="T27" fmla="*/ 4 h 712"/>
                  <a:gd name="T28" fmla="*/ 269 w 1321"/>
                  <a:gd name="T29" fmla="*/ 4 h 712"/>
                  <a:gd name="T30" fmla="*/ 161 w 1321"/>
                  <a:gd name="T31" fmla="*/ 4 h 712"/>
                  <a:gd name="T32" fmla="*/ 160 w 1321"/>
                  <a:gd name="T33" fmla="*/ 4 h 712"/>
                  <a:gd name="T34" fmla="*/ 137 w 1321"/>
                  <a:gd name="T35" fmla="*/ 4 h 712"/>
                  <a:gd name="T36" fmla="*/ 118 w 1321"/>
                  <a:gd name="T37" fmla="*/ 4 h 712"/>
                  <a:gd name="T38" fmla="*/ 100 w 1321"/>
                  <a:gd name="T39" fmla="*/ 4 h 712"/>
                  <a:gd name="T40" fmla="*/ 78 w 1321"/>
                  <a:gd name="T41" fmla="*/ 4 h 712"/>
                  <a:gd name="T42" fmla="*/ 66 w 1321"/>
                  <a:gd name="T43" fmla="*/ 4 h 712"/>
                  <a:gd name="T44" fmla="*/ 51 w 1321"/>
                  <a:gd name="T45" fmla="*/ 4 h 712"/>
                  <a:gd name="T46" fmla="*/ 33 w 1321"/>
                  <a:gd name="T47" fmla="*/ 4 h 712"/>
                  <a:gd name="T48" fmla="*/ 26 w 1321"/>
                  <a:gd name="T49" fmla="*/ 4 h 712"/>
                  <a:gd name="T50" fmla="*/ 26 w 1321"/>
                  <a:gd name="T51" fmla="*/ 4 h 712"/>
                  <a:gd name="T52" fmla="*/ 18 w 1321"/>
                  <a:gd name="T53" fmla="*/ 4 h 712"/>
                  <a:gd name="T54" fmla="*/ 6 w 1321"/>
                  <a:gd name="T55" fmla="*/ 4 h 712"/>
                  <a:gd name="T56" fmla="*/ 0 w 1321"/>
                  <a:gd name="T57" fmla="*/ 4 h 712"/>
                  <a:gd name="T58" fmla="*/ 0 w 1321"/>
                  <a:gd name="T59" fmla="*/ 4 h 712"/>
                  <a:gd name="T60" fmla="*/ 4 w 1321"/>
                  <a:gd name="T61" fmla="*/ 4 h 712"/>
                  <a:gd name="T62" fmla="*/ 16 w 1321"/>
                  <a:gd name="T63" fmla="*/ 4 h 712"/>
                  <a:gd name="T64" fmla="*/ 26 w 1321"/>
                  <a:gd name="T65" fmla="*/ 4 h 712"/>
                  <a:gd name="T66" fmla="*/ 29 w 1321"/>
                  <a:gd name="T67" fmla="*/ 4 h 712"/>
                  <a:gd name="T68" fmla="*/ 53 w 1321"/>
                  <a:gd name="T69" fmla="*/ 4 h 712"/>
                  <a:gd name="T70" fmla="*/ 70 w 1321"/>
                  <a:gd name="T71" fmla="*/ 4 h 712"/>
                  <a:gd name="T72" fmla="*/ 92 w 1321"/>
                  <a:gd name="T73" fmla="*/ 4 h 712"/>
                  <a:gd name="T74" fmla="*/ 116 w 1321"/>
                  <a:gd name="T75" fmla="*/ 4 h 712"/>
                  <a:gd name="T76" fmla="*/ 139 w 1321"/>
                  <a:gd name="T77" fmla="*/ 4 h 712"/>
                  <a:gd name="T78" fmla="*/ 168 w 1321"/>
                  <a:gd name="T79" fmla="*/ 4 h 712"/>
                  <a:gd name="T80" fmla="*/ 196 w 1321"/>
                  <a:gd name="T81" fmla="*/ 4 h 712"/>
                  <a:gd name="T82" fmla="*/ 225 w 1321"/>
                  <a:gd name="T83" fmla="*/ 0 h 712"/>
                  <a:gd name="T84" fmla="*/ 225 w 1321"/>
                  <a:gd name="T85" fmla="*/ 0 h 712"/>
                  <a:gd name="T86" fmla="*/ 256 w 1321"/>
                  <a:gd name="T87" fmla="*/ 4 h 712"/>
                  <a:gd name="T88" fmla="*/ 284 w 1321"/>
                  <a:gd name="T89" fmla="*/ 4 h 712"/>
                  <a:gd name="T90" fmla="*/ 313 w 1321"/>
                  <a:gd name="T91" fmla="*/ 4 h 712"/>
                  <a:gd name="T92" fmla="*/ 340 w 1321"/>
                  <a:gd name="T93" fmla="*/ 4 h 712"/>
                  <a:gd name="T94" fmla="*/ 365 w 1321"/>
                  <a:gd name="T95" fmla="*/ 4 h 712"/>
                  <a:gd name="T96" fmla="*/ 386 w 1321"/>
                  <a:gd name="T97" fmla="*/ 4 h 712"/>
                  <a:gd name="T98" fmla="*/ 407 w 1321"/>
                  <a:gd name="T99" fmla="*/ 4 h 712"/>
                  <a:gd name="T100" fmla="*/ 424 w 1321"/>
                  <a:gd name="T101" fmla="*/ 4 h 712"/>
                  <a:gd name="T102" fmla="*/ 439 w 1321"/>
                  <a:gd name="T103" fmla="*/ 4 h 712"/>
                  <a:gd name="T104" fmla="*/ 439 w 1321"/>
                  <a:gd name="T105" fmla="*/ 4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FF3300"/>
                  </a:gs>
                </a:gsLst>
                <a:lin ang="5400000" scaled="1"/>
              </a:gradFill>
              <a:ln>
                <a:noFill/>
              </a:ln>
              <a:extLst>
                <a:ext uri="{91240B29-F687-4F45-9708-019B960494DF}">
                  <a14:hiddenLine xmlns:a14="http://schemas.microsoft.com/office/drawing/2010/main" w="0">
                    <a:solidFill>
                      <a:srgbClr val="000000"/>
                    </a:solidFill>
                    <a:round/>
                    <a:headEnd/>
                    <a:tailEnd/>
                  </a14:hiddenLine>
                </a:ext>
              </a:extLst>
            </p:spPr>
            <p:txBody>
              <a:bodyPr/>
              <a:lstStyle/>
              <a:p>
                <a:pPr eaLnBrk="0" fontAlgn="base" hangingPunct="0">
                  <a:spcBef>
                    <a:spcPct val="0"/>
                  </a:spcBef>
                  <a:spcAft>
                    <a:spcPct val="0"/>
                  </a:spcAft>
                </a:pPr>
                <a:endParaRPr lang="en-US">
                  <a:solidFill>
                    <a:srgbClr val="1F5281"/>
                  </a:solidFill>
                  <a:latin typeface="Arial" panose="020B0604020202020204" pitchFamily="34" charset="0"/>
                </a:endParaRPr>
              </a:p>
            </p:txBody>
          </p:sp>
        </p:grpSp>
        <p:sp>
          <p:nvSpPr>
            <p:cNvPr id="26637" name="Text Box 35">
              <a:extLst>
                <a:ext uri="{FF2B5EF4-FFF2-40B4-BE49-F238E27FC236}">
                  <a16:creationId xmlns:a16="http://schemas.microsoft.com/office/drawing/2014/main" id="{23A866AD-DB6E-4E6C-9AD8-AEA9F10AEA07}"/>
                </a:ext>
              </a:extLst>
            </p:cNvPr>
            <p:cNvSpPr txBox="1">
              <a:spLocks noChangeArrowheads="1"/>
            </p:cNvSpPr>
            <p:nvPr/>
          </p:nvSpPr>
          <p:spPr bwMode="auto">
            <a:xfrm>
              <a:off x="3893" y="2639"/>
              <a:ext cx="1060"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lvl1pPr>
                <a:spcBef>
                  <a:spcPct val="20000"/>
                </a:spcBef>
                <a:buClr>
                  <a:schemeClr val="hlink"/>
                </a:buClr>
                <a:buFont typeface="Wingdings" panose="05000000000000000000" pitchFamily="2" charset="2"/>
                <a:buChar char="v"/>
                <a:defRPr sz="3200">
                  <a:solidFill>
                    <a:schemeClr val="tx1"/>
                  </a:solidFill>
                  <a:latin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800">
                  <a:solidFill>
                    <a:schemeClr val="tx1"/>
                  </a:solidFill>
                  <a:latin typeface="Arial" panose="020B0604020202020204" pitchFamily="34" charset="0"/>
                </a:defRPr>
              </a:lvl2pPr>
              <a:lvl3pPr marL="1143000" indent="-228600">
                <a:spcBef>
                  <a:spcPct val="20000"/>
                </a:spcBef>
                <a:buClr>
                  <a:schemeClr val="tx1"/>
                </a:buClr>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fontAlgn="base">
                <a:spcBef>
                  <a:spcPct val="0"/>
                </a:spcBef>
                <a:spcAft>
                  <a:spcPct val="0"/>
                </a:spcAft>
                <a:buClrTx/>
                <a:buNone/>
              </a:pPr>
              <a:r>
                <a:rPr lang="en-US" altLang="en-US" sz="1800">
                  <a:solidFill>
                    <a:srgbClr val="000000"/>
                  </a:solidFill>
                </a:rPr>
                <a:t>NGHỆ THUẬT</a:t>
              </a:r>
            </a:p>
          </p:txBody>
        </p:sp>
        <p:sp>
          <p:nvSpPr>
            <p:cNvPr id="26638" name="Text Box 36">
              <a:extLst>
                <a:ext uri="{FF2B5EF4-FFF2-40B4-BE49-F238E27FC236}">
                  <a16:creationId xmlns:a16="http://schemas.microsoft.com/office/drawing/2014/main" id="{24796F55-A45B-4157-98EB-37042FA5B37D}"/>
                </a:ext>
              </a:extLst>
            </p:cNvPr>
            <p:cNvSpPr txBox="1">
              <a:spLocks noChangeArrowheads="1"/>
            </p:cNvSpPr>
            <p:nvPr/>
          </p:nvSpPr>
          <p:spPr bwMode="auto">
            <a:xfrm>
              <a:off x="3745" y="1478"/>
              <a:ext cx="828"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lvl1pPr>
                <a:spcBef>
                  <a:spcPct val="20000"/>
                </a:spcBef>
                <a:buClr>
                  <a:schemeClr val="hlink"/>
                </a:buClr>
                <a:buFont typeface="Wingdings" panose="05000000000000000000" pitchFamily="2" charset="2"/>
                <a:buChar char="v"/>
                <a:defRPr sz="3200">
                  <a:solidFill>
                    <a:schemeClr val="tx1"/>
                  </a:solidFill>
                  <a:latin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800">
                  <a:solidFill>
                    <a:schemeClr val="tx1"/>
                  </a:solidFill>
                  <a:latin typeface="Arial" panose="020B0604020202020204" pitchFamily="34" charset="0"/>
                </a:defRPr>
              </a:lvl2pPr>
              <a:lvl3pPr marL="1143000" indent="-228600">
                <a:spcBef>
                  <a:spcPct val="20000"/>
                </a:spcBef>
                <a:buClr>
                  <a:schemeClr val="tx1"/>
                </a:buClr>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fontAlgn="base">
                <a:spcBef>
                  <a:spcPct val="0"/>
                </a:spcBef>
                <a:spcAft>
                  <a:spcPct val="0"/>
                </a:spcAft>
                <a:buClrTx/>
                <a:buNone/>
              </a:pPr>
              <a:r>
                <a:rPr lang="en-US" altLang="en-US" sz="1800">
                  <a:solidFill>
                    <a:srgbClr val="000000"/>
                  </a:solidFill>
                </a:rPr>
                <a:t>TÔN GIÁO</a:t>
              </a:r>
            </a:p>
          </p:txBody>
        </p:sp>
        <p:sp>
          <p:nvSpPr>
            <p:cNvPr id="26639" name="Text Box 37">
              <a:extLst>
                <a:ext uri="{FF2B5EF4-FFF2-40B4-BE49-F238E27FC236}">
                  <a16:creationId xmlns:a16="http://schemas.microsoft.com/office/drawing/2014/main" id="{ED5D51D4-836E-4853-94CD-BBEDF5CCB018}"/>
                </a:ext>
              </a:extLst>
            </p:cNvPr>
            <p:cNvSpPr txBox="1">
              <a:spLocks noChangeArrowheads="1"/>
            </p:cNvSpPr>
            <p:nvPr/>
          </p:nvSpPr>
          <p:spPr bwMode="auto">
            <a:xfrm>
              <a:off x="809" y="1632"/>
              <a:ext cx="1068"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lvl1pPr>
                <a:spcBef>
                  <a:spcPct val="20000"/>
                </a:spcBef>
                <a:buClr>
                  <a:schemeClr val="hlink"/>
                </a:buClr>
                <a:buFont typeface="Wingdings" panose="05000000000000000000" pitchFamily="2" charset="2"/>
                <a:buChar char="v"/>
                <a:defRPr sz="3200">
                  <a:solidFill>
                    <a:schemeClr val="tx1"/>
                  </a:solidFill>
                  <a:latin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800">
                  <a:solidFill>
                    <a:schemeClr val="tx1"/>
                  </a:solidFill>
                  <a:latin typeface="Arial" panose="020B0604020202020204" pitchFamily="34" charset="0"/>
                </a:defRPr>
              </a:lvl2pPr>
              <a:lvl3pPr marL="1143000" indent="-228600">
                <a:spcBef>
                  <a:spcPct val="20000"/>
                </a:spcBef>
                <a:buClr>
                  <a:schemeClr val="tx1"/>
                </a:buClr>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fontAlgn="base">
                <a:spcBef>
                  <a:spcPct val="0"/>
                </a:spcBef>
                <a:spcAft>
                  <a:spcPct val="0"/>
                </a:spcAft>
                <a:buClrTx/>
                <a:buNone/>
              </a:pPr>
              <a:r>
                <a:rPr lang="en-US" altLang="en-US" sz="1800">
                  <a:solidFill>
                    <a:srgbClr val="000000"/>
                  </a:solidFill>
                </a:rPr>
                <a:t>PHÁP QUYỀN</a:t>
              </a:r>
            </a:p>
          </p:txBody>
        </p:sp>
        <p:sp>
          <p:nvSpPr>
            <p:cNvPr id="26640" name="Text Box 38">
              <a:extLst>
                <a:ext uri="{FF2B5EF4-FFF2-40B4-BE49-F238E27FC236}">
                  <a16:creationId xmlns:a16="http://schemas.microsoft.com/office/drawing/2014/main" id="{8BE47141-8C72-40BF-B1DB-5A032B6170DC}"/>
                </a:ext>
              </a:extLst>
            </p:cNvPr>
            <p:cNvSpPr txBox="1">
              <a:spLocks noChangeArrowheads="1"/>
            </p:cNvSpPr>
            <p:nvPr/>
          </p:nvSpPr>
          <p:spPr bwMode="auto">
            <a:xfrm>
              <a:off x="1115" y="2832"/>
              <a:ext cx="900"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lvl1pPr>
                <a:spcBef>
                  <a:spcPct val="20000"/>
                </a:spcBef>
                <a:buClr>
                  <a:schemeClr val="hlink"/>
                </a:buClr>
                <a:buFont typeface="Wingdings" panose="05000000000000000000" pitchFamily="2" charset="2"/>
                <a:buChar char="v"/>
                <a:defRPr sz="3200">
                  <a:solidFill>
                    <a:schemeClr val="tx1"/>
                  </a:solidFill>
                  <a:latin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800">
                  <a:solidFill>
                    <a:schemeClr val="tx1"/>
                  </a:solidFill>
                  <a:latin typeface="Arial" panose="020B0604020202020204" pitchFamily="34" charset="0"/>
                </a:defRPr>
              </a:lvl2pPr>
              <a:lvl3pPr marL="1143000" indent="-228600">
                <a:spcBef>
                  <a:spcPct val="20000"/>
                </a:spcBef>
                <a:buClr>
                  <a:schemeClr val="tx1"/>
                </a:buClr>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fontAlgn="base">
                <a:spcBef>
                  <a:spcPct val="0"/>
                </a:spcBef>
                <a:spcAft>
                  <a:spcPct val="0"/>
                </a:spcAft>
                <a:buClrTx/>
                <a:buNone/>
              </a:pPr>
              <a:r>
                <a:rPr lang="en-US" altLang="en-US" sz="1800">
                  <a:solidFill>
                    <a:srgbClr val="000000"/>
                  </a:solidFill>
                </a:rPr>
                <a:t>KHOA HỌC</a:t>
              </a:r>
            </a:p>
          </p:txBody>
        </p:sp>
        <p:sp>
          <p:nvSpPr>
            <p:cNvPr id="26641" name="Text Box 39">
              <a:extLst>
                <a:ext uri="{FF2B5EF4-FFF2-40B4-BE49-F238E27FC236}">
                  <a16:creationId xmlns:a16="http://schemas.microsoft.com/office/drawing/2014/main" id="{9D7DFC65-E83F-4AFE-9331-7B875A1F9DDE}"/>
                </a:ext>
              </a:extLst>
            </p:cNvPr>
            <p:cNvSpPr txBox="1">
              <a:spLocks noChangeArrowheads="1"/>
            </p:cNvSpPr>
            <p:nvPr/>
          </p:nvSpPr>
          <p:spPr bwMode="auto">
            <a:xfrm>
              <a:off x="2638" y="3499"/>
              <a:ext cx="1104"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a:spcBef>
                  <a:spcPct val="20000"/>
                </a:spcBef>
                <a:buClr>
                  <a:schemeClr val="hlink"/>
                </a:buClr>
                <a:buFont typeface="Wingdings" panose="05000000000000000000" pitchFamily="2" charset="2"/>
                <a:buChar char="v"/>
                <a:defRPr sz="3200">
                  <a:solidFill>
                    <a:schemeClr val="tx1"/>
                  </a:solidFill>
                  <a:latin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800">
                  <a:solidFill>
                    <a:schemeClr val="tx1"/>
                  </a:solidFill>
                  <a:latin typeface="Arial" panose="020B0604020202020204" pitchFamily="34" charset="0"/>
                </a:defRPr>
              </a:lvl2pPr>
              <a:lvl3pPr marL="1143000" indent="-228600">
                <a:spcBef>
                  <a:spcPct val="20000"/>
                </a:spcBef>
                <a:buClr>
                  <a:schemeClr val="tx1"/>
                </a:buClr>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fontAlgn="base">
                <a:spcBef>
                  <a:spcPct val="0"/>
                </a:spcBef>
                <a:spcAft>
                  <a:spcPct val="0"/>
                </a:spcAft>
                <a:buClrTx/>
                <a:buNone/>
              </a:pPr>
              <a:r>
                <a:rPr lang="en-US" altLang="en-US" sz="1800">
                  <a:solidFill>
                    <a:srgbClr val="000000"/>
                  </a:solidFill>
                </a:rPr>
                <a:t>ĐẠO ĐỨC</a:t>
              </a:r>
            </a:p>
          </p:txBody>
        </p:sp>
        <p:sp>
          <p:nvSpPr>
            <p:cNvPr id="26642" name="Text Box 40">
              <a:extLst>
                <a:ext uri="{FF2B5EF4-FFF2-40B4-BE49-F238E27FC236}">
                  <a16:creationId xmlns:a16="http://schemas.microsoft.com/office/drawing/2014/main" id="{6EEB163A-D1BB-4D38-80BB-498634B2D426}"/>
                </a:ext>
              </a:extLst>
            </p:cNvPr>
            <p:cNvSpPr txBox="1">
              <a:spLocks noChangeArrowheads="1"/>
            </p:cNvSpPr>
            <p:nvPr/>
          </p:nvSpPr>
          <p:spPr bwMode="auto">
            <a:xfrm>
              <a:off x="2020" y="895"/>
              <a:ext cx="844"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lvl1pPr>
                <a:spcBef>
                  <a:spcPct val="20000"/>
                </a:spcBef>
                <a:buClr>
                  <a:schemeClr val="hlink"/>
                </a:buClr>
                <a:buFont typeface="Wingdings" panose="05000000000000000000" pitchFamily="2" charset="2"/>
                <a:buChar char="v"/>
                <a:defRPr sz="3200">
                  <a:solidFill>
                    <a:schemeClr val="tx1"/>
                  </a:solidFill>
                  <a:latin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800">
                  <a:solidFill>
                    <a:schemeClr val="tx1"/>
                  </a:solidFill>
                  <a:latin typeface="Arial" panose="020B0604020202020204" pitchFamily="34" charset="0"/>
                </a:defRPr>
              </a:lvl2pPr>
              <a:lvl3pPr marL="1143000" indent="-228600">
                <a:spcBef>
                  <a:spcPct val="20000"/>
                </a:spcBef>
                <a:buClr>
                  <a:schemeClr val="tx1"/>
                </a:buClr>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fontAlgn="base">
                <a:spcBef>
                  <a:spcPct val="0"/>
                </a:spcBef>
                <a:spcAft>
                  <a:spcPct val="0"/>
                </a:spcAft>
                <a:buClrTx/>
                <a:buNone/>
              </a:pPr>
              <a:r>
                <a:rPr lang="en-US" altLang="en-US" sz="1800">
                  <a:solidFill>
                    <a:srgbClr val="000000"/>
                  </a:solidFill>
                </a:rPr>
                <a:t>CHÍNH TRỊ</a:t>
              </a:r>
            </a:p>
          </p:txBody>
        </p:sp>
        <p:sp>
          <p:nvSpPr>
            <p:cNvPr id="26643" name="Text Box 41">
              <a:extLst>
                <a:ext uri="{FF2B5EF4-FFF2-40B4-BE49-F238E27FC236}">
                  <a16:creationId xmlns:a16="http://schemas.microsoft.com/office/drawing/2014/main" id="{B9C11021-D6DA-45C2-9848-95CF690468AA}"/>
                </a:ext>
              </a:extLst>
            </p:cNvPr>
            <p:cNvSpPr txBox="1">
              <a:spLocks noChangeArrowheads="1"/>
            </p:cNvSpPr>
            <p:nvPr/>
          </p:nvSpPr>
          <p:spPr bwMode="gray">
            <a:xfrm>
              <a:off x="2256" y="2095"/>
              <a:ext cx="1200" cy="3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hlink"/>
                </a:buClr>
                <a:buFont typeface="Wingdings" panose="05000000000000000000" pitchFamily="2" charset="2"/>
                <a:buChar char="v"/>
                <a:defRPr sz="3200">
                  <a:solidFill>
                    <a:schemeClr val="tx1"/>
                  </a:solidFill>
                  <a:latin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800">
                  <a:solidFill>
                    <a:schemeClr val="tx1"/>
                  </a:solidFill>
                  <a:latin typeface="Arial" panose="020B0604020202020204" pitchFamily="34" charset="0"/>
                </a:defRPr>
              </a:lvl2pPr>
              <a:lvl3pPr marL="1143000" indent="-228600">
                <a:spcBef>
                  <a:spcPct val="20000"/>
                </a:spcBef>
                <a:buClr>
                  <a:schemeClr val="tx1"/>
                </a:buClr>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fontAlgn="base">
                <a:spcBef>
                  <a:spcPct val="0"/>
                </a:spcBef>
                <a:spcAft>
                  <a:spcPct val="0"/>
                </a:spcAft>
                <a:buClrTx/>
                <a:buNone/>
              </a:pPr>
              <a:r>
                <a:rPr lang="en-US" altLang="en-US">
                  <a:solidFill>
                    <a:srgbClr val="000000"/>
                  </a:solidFill>
                </a:rPr>
                <a:t>KINH TẾ</a:t>
              </a:r>
              <a:endParaRPr lang="en-US" altLang="en-US" sz="2400">
                <a:solidFill>
                  <a:srgbClr val="000000"/>
                </a:solidFill>
              </a:endParaRPr>
            </a:p>
          </p:txBody>
        </p:sp>
      </p:grpSp>
      <p:sp>
        <p:nvSpPr>
          <p:cNvPr id="26628" name="Slide Number Placeholder 3">
            <a:extLst>
              <a:ext uri="{FF2B5EF4-FFF2-40B4-BE49-F238E27FC236}">
                <a16:creationId xmlns:a16="http://schemas.microsoft.com/office/drawing/2014/main" id="{B72B4C6D-AD00-4336-A572-5ACB268B9957}"/>
              </a:ext>
            </a:extLst>
          </p:cNvPr>
          <p:cNvSpPr>
            <a:spLocks noGrp="1"/>
          </p:cNvSpPr>
          <p:nvPr>
            <p:ph type="sldNum" sz="quarter" idx="1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lr>
                <a:schemeClr val="hlink"/>
              </a:buClr>
              <a:buFont typeface="Wingdings" panose="05000000000000000000" pitchFamily="2" charset="2"/>
              <a:buChar char="v"/>
              <a:defRPr sz="3200">
                <a:solidFill>
                  <a:schemeClr val="tx1"/>
                </a:solidFill>
                <a:latin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800">
                <a:solidFill>
                  <a:schemeClr val="tx1"/>
                </a:solidFill>
                <a:latin typeface="Arial" panose="020B0604020202020204" pitchFamily="34" charset="0"/>
              </a:defRPr>
            </a:lvl2pPr>
            <a:lvl3pPr marL="1143000" indent="-228600">
              <a:spcBef>
                <a:spcPct val="20000"/>
              </a:spcBef>
              <a:buClr>
                <a:schemeClr val="tx1"/>
              </a:buClr>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fontAlgn="base">
              <a:spcBef>
                <a:spcPct val="0"/>
              </a:spcBef>
              <a:spcAft>
                <a:spcPct val="0"/>
              </a:spcAft>
              <a:buClrTx/>
              <a:buNone/>
            </a:pPr>
            <a:fld id="{EE27C19C-1A9E-4F21-AEF2-8536AA39A14F}" type="slidenum">
              <a:rPr lang="en-US" altLang="en-US" sz="1400">
                <a:solidFill>
                  <a:srgbClr val="1F5281"/>
                </a:solidFill>
              </a:rPr>
              <a:pPr fontAlgn="base">
                <a:spcBef>
                  <a:spcPct val="0"/>
                </a:spcBef>
                <a:spcAft>
                  <a:spcPct val="0"/>
                </a:spcAft>
                <a:buClrTx/>
                <a:buNone/>
              </a:pPr>
              <a:t>23</a:t>
            </a:fld>
            <a:endParaRPr lang="en-US" altLang="en-US" sz="1400">
              <a:solidFill>
                <a:srgbClr val="1F5281"/>
              </a:solidFill>
            </a:endParaRPr>
          </a:p>
        </p:txBody>
      </p:sp>
      <p:sp>
        <p:nvSpPr>
          <p:cNvPr id="29" name="AutoShape 81">
            <a:extLst>
              <a:ext uri="{FF2B5EF4-FFF2-40B4-BE49-F238E27FC236}">
                <a16:creationId xmlns:a16="http://schemas.microsoft.com/office/drawing/2014/main" id="{C872948F-3F43-49C5-B049-C247C1C52053}"/>
              </a:ext>
            </a:extLst>
          </p:cNvPr>
          <p:cNvSpPr>
            <a:spLocks noChangeArrowheads="1"/>
          </p:cNvSpPr>
          <p:nvPr/>
        </p:nvSpPr>
        <p:spPr bwMode="gray">
          <a:xfrm>
            <a:off x="2199861" y="185739"/>
            <a:ext cx="9356035" cy="971202"/>
          </a:xfrm>
          <a:prstGeom prst="roundRect">
            <a:avLst>
              <a:gd name="adj" fmla="val 16667"/>
            </a:avLst>
          </a:prstGeom>
          <a:noFill/>
          <a:ln>
            <a:noFill/>
          </a:ln>
          <a:effectLst/>
        </p:spPr>
        <p:txBody>
          <a:bodyPr anchor="ctr"/>
          <a:lstStyle/>
          <a:p>
            <a:pPr algn="ctr" eaLnBrk="0" fontAlgn="base" hangingPunct="0">
              <a:spcBef>
                <a:spcPct val="0"/>
              </a:spcBef>
              <a:spcAft>
                <a:spcPct val="0"/>
              </a:spcAft>
              <a:defRPr/>
            </a:pPr>
            <a:r>
              <a:rPr lang="en-US" altLang="en-US" sz="2400" b="1" dirty="0">
                <a:solidFill>
                  <a:srgbClr val="FF0000"/>
                </a:solidFill>
                <a:latin typeface="Times New Roman" panose="02020603050405020304" pitchFamily="18" charset="0"/>
                <a:cs typeface="Times New Roman" panose="02020603050405020304" pitchFamily="18" charset="0"/>
              </a:rPr>
              <a:t>b. Quy </a:t>
            </a:r>
            <a:r>
              <a:rPr lang="en-US" altLang="en-US" sz="2400" b="1" dirty="0" err="1">
                <a:solidFill>
                  <a:srgbClr val="FF0000"/>
                </a:solidFill>
                <a:latin typeface="Times New Roman" panose="02020603050405020304" pitchFamily="18" charset="0"/>
                <a:cs typeface="Times New Roman" panose="02020603050405020304" pitchFamily="18" charset="0"/>
              </a:rPr>
              <a:t>luật</a:t>
            </a:r>
            <a:r>
              <a:rPr lang="en-US" altLang="en-US" sz="2400" b="1" dirty="0">
                <a:solidFill>
                  <a:srgbClr val="FF0000"/>
                </a:solidFill>
                <a:latin typeface="Times New Roman" panose="02020603050405020304" pitchFamily="18" charset="0"/>
                <a:cs typeface="Times New Roman" panose="02020603050405020304" pitchFamily="18" charset="0"/>
              </a:rPr>
              <a:t> </a:t>
            </a:r>
            <a:r>
              <a:rPr lang="en-US" altLang="en-US" sz="2400" b="1" dirty="0" err="1">
                <a:solidFill>
                  <a:srgbClr val="FF0000"/>
                </a:solidFill>
                <a:latin typeface="Times New Roman" panose="02020603050405020304" pitchFamily="18" charset="0"/>
                <a:cs typeface="Times New Roman" panose="02020603050405020304" pitchFamily="18" charset="0"/>
              </a:rPr>
              <a:t>về</a:t>
            </a:r>
            <a:r>
              <a:rPr lang="en-US" altLang="en-US" sz="2400" b="1" dirty="0">
                <a:solidFill>
                  <a:srgbClr val="FF0000"/>
                </a:solidFill>
                <a:latin typeface="Times New Roman" panose="02020603050405020304" pitchFamily="18" charset="0"/>
                <a:cs typeface="Times New Roman" panose="02020603050405020304" pitchFamily="18" charset="0"/>
              </a:rPr>
              <a:t> </a:t>
            </a:r>
            <a:r>
              <a:rPr lang="en-US" altLang="en-US" sz="2400" b="1" dirty="0" err="1">
                <a:solidFill>
                  <a:srgbClr val="FF0000"/>
                </a:solidFill>
                <a:latin typeface="Times New Roman" panose="02020603050405020304" pitchFamily="18" charset="0"/>
                <a:cs typeface="Times New Roman" panose="02020603050405020304" pitchFamily="18" charset="0"/>
              </a:rPr>
              <a:t>mối</a:t>
            </a:r>
            <a:r>
              <a:rPr lang="en-US" altLang="en-US" sz="2400" b="1" dirty="0">
                <a:solidFill>
                  <a:srgbClr val="FF0000"/>
                </a:solidFill>
                <a:latin typeface="Times New Roman" panose="02020603050405020304" pitchFamily="18" charset="0"/>
                <a:cs typeface="Times New Roman" panose="02020603050405020304" pitchFamily="18" charset="0"/>
              </a:rPr>
              <a:t> </a:t>
            </a:r>
            <a:r>
              <a:rPr lang="en-US" altLang="en-US" sz="2400" b="1" dirty="0" err="1">
                <a:solidFill>
                  <a:srgbClr val="FF0000"/>
                </a:solidFill>
                <a:latin typeface="Times New Roman" panose="02020603050405020304" pitchFamily="18" charset="0"/>
                <a:cs typeface="Times New Roman" panose="02020603050405020304" pitchFamily="18" charset="0"/>
              </a:rPr>
              <a:t>quan</a:t>
            </a:r>
            <a:r>
              <a:rPr lang="en-US" altLang="en-US" sz="2400" b="1" dirty="0">
                <a:solidFill>
                  <a:srgbClr val="FF0000"/>
                </a:solidFill>
                <a:latin typeface="Times New Roman" panose="02020603050405020304" pitchFamily="18" charset="0"/>
                <a:cs typeface="Times New Roman" panose="02020603050405020304" pitchFamily="18" charset="0"/>
              </a:rPr>
              <a:t> </a:t>
            </a:r>
            <a:r>
              <a:rPr lang="en-US" altLang="en-US" sz="2400" b="1" dirty="0" err="1">
                <a:solidFill>
                  <a:srgbClr val="FF0000"/>
                </a:solidFill>
                <a:latin typeface="Times New Roman" panose="02020603050405020304" pitchFamily="18" charset="0"/>
                <a:cs typeface="Times New Roman" panose="02020603050405020304" pitchFamily="18" charset="0"/>
              </a:rPr>
              <a:t>hệ</a:t>
            </a:r>
            <a:r>
              <a:rPr lang="en-US" altLang="en-US" sz="2400" b="1" dirty="0">
                <a:solidFill>
                  <a:srgbClr val="FF0000"/>
                </a:solidFill>
                <a:latin typeface="Times New Roman" panose="02020603050405020304" pitchFamily="18" charset="0"/>
                <a:cs typeface="Times New Roman" panose="02020603050405020304" pitchFamily="18" charset="0"/>
              </a:rPr>
              <a:t> </a:t>
            </a:r>
            <a:r>
              <a:rPr lang="en-US" altLang="en-US" sz="2400" b="1" dirty="0" err="1">
                <a:solidFill>
                  <a:srgbClr val="FF0000"/>
                </a:solidFill>
                <a:latin typeface="Times New Roman" panose="02020603050405020304" pitchFamily="18" charset="0"/>
                <a:cs typeface="Times New Roman" panose="02020603050405020304" pitchFamily="18" charset="0"/>
              </a:rPr>
              <a:t>biện</a:t>
            </a:r>
            <a:r>
              <a:rPr lang="en-US" altLang="en-US" sz="2400" b="1" dirty="0">
                <a:solidFill>
                  <a:srgbClr val="FF0000"/>
                </a:solidFill>
                <a:latin typeface="Times New Roman" panose="02020603050405020304" pitchFamily="18" charset="0"/>
                <a:cs typeface="Times New Roman" panose="02020603050405020304" pitchFamily="18" charset="0"/>
              </a:rPr>
              <a:t> </a:t>
            </a:r>
            <a:r>
              <a:rPr lang="en-US" altLang="en-US" sz="2400" b="1" dirty="0" err="1">
                <a:solidFill>
                  <a:srgbClr val="FF0000"/>
                </a:solidFill>
                <a:latin typeface="Times New Roman" panose="02020603050405020304" pitchFamily="18" charset="0"/>
                <a:cs typeface="Times New Roman" panose="02020603050405020304" pitchFamily="18" charset="0"/>
              </a:rPr>
              <a:t>chứng</a:t>
            </a:r>
            <a:r>
              <a:rPr lang="en-US" altLang="en-US" sz="2400" b="1" dirty="0">
                <a:solidFill>
                  <a:srgbClr val="FF0000"/>
                </a:solidFill>
                <a:latin typeface="Times New Roman" panose="02020603050405020304" pitchFamily="18" charset="0"/>
                <a:cs typeface="Times New Roman" panose="02020603050405020304" pitchFamily="18" charset="0"/>
              </a:rPr>
              <a:t> </a:t>
            </a:r>
            <a:r>
              <a:rPr lang="en-US" altLang="en-US" sz="2400" b="1" dirty="0" err="1">
                <a:solidFill>
                  <a:srgbClr val="FF0000"/>
                </a:solidFill>
                <a:latin typeface="Times New Roman" panose="02020603050405020304" pitchFamily="18" charset="0"/>
                <a:cs typeface="Times New Roman" panose="02020603050405020304" pitchFamily="18" charset="0"/>
              </a:rPr>
              <a:t>giữa</a:t>
            </a:r>
            <a:r>
              <a:rPr lang="en-US" altLang="en-US" sz="2400" b="1" dirty="0">
                <a:solidFill>
                  <a:srgbClr val="FF0000"/>
                </a:solidFill>
                <a:latin typeface="Times New Roman" panose="02020603050405020304" pitchFamily="18" charset="0"/>
                <a:cs typeface="Times New Roman" panose="02020603050405020304" pitchFamily="18" charset="0"/>
              </a:rPr>
              <a:t> </a:t>
            </a:r>
            <a:r>
              <a:rPr lang="en-US" altLang="en-US" sz="2400" b="1" dirty="0" err="1">
                <a:solidFill>
                  <a:srgbClr val="FF0000"/>
                </a:solidFill>
                <a:latin typeface="Times New Roman" panose="02020603050405020304" pitchFamily="18" charset="0"/>
                <a:cs typeface="Times New Roman" panose="02020603050405020304" pitchFamily="18" charset="0"/>
              </a:rPr>
              <a:t>cơ</a:t>
            </a:r>
            <a:r>
              <a:rPr lang="en-US" altLang="en-US" sz="2400" b="1" dirty="0">
                <a:solidFill>
                  <a:srgbClr val="FF0000"/>
                </a:solidFill>
                <a:latin typeface="Times New Roman" panose="02020603050405020304" pitchFamily="18" charset="0"/>
                <a:cs typeface="Times New Roman" panose="02020603050405020304" pitchFamily="18" charset="0"/>
              </a:rPr>
              <a:t> </a:t>
            </a:r>
            <a:r>
              <a:rPr lang="en-US" altLang="en-US" sz="2400" b="1" dirty="0" err="1">
                <a:solidFill>
                  <a:srgbClr val="FF0000"/>
                </a:solidFill>
                <a:latin typeface="Times New Roman" panose="02020603050405020304" pitchFamily="18" charset="0"/>
                <a:cs typeface="Times New Roman" panose="02020603050405020304" pitchFamily="18" charset="0"/>
              </a:rPr>
              <a:t>sở</a:t>
            </a:r>
            <a:r>
              <a:rPr lang="en-US" altLang="en-US" sz="2400" b="1" dirty="0">
                <a:solidFill>
                  <a:srgbClr val="FF0000"/>
                </a:solidFill>
                <a:latin typeface="Times New Roman" panose="02020603050405020304" pitchFamily="18" charset="0"/>
                <a:cs typeface="Times New Roman" panose="02020603050405020304" pitchFamily="18" charset="0"/>
              </a:rPr>
              <a:t> </a:t>
            </a:r>
            <a:r>
              <a:rPr lang="en-US" altLang="en-US" sz="2400" b="1" dirty="0" err="1">
                <a:solidFill>
                  <a:srgbClr val="FF0000"/>
                </a:solidFill>
                <a:latin typeface="Times New Roman" panose="02020603050405020304" pitchFamily="18" charset="0"/>
                <a:cs typeface="Times New Roman" panose="02020603050405020304" pitchFamily="18" charset="0"/>
              </a:rPr>
              <a:t>hạ</a:t>
            </a:r>
            <a:r>
              <a:rPr lang="en-US" altLang="en-US" sz="2400" b="1" dirty="0">
                <a:solidFill>
                  <a:srgbClr val="FF0000"/>
                </a:solidFill>
                <a:latin typeface="Times New Roman" panose="02020603050405020304" pitchFamily="18" charset="0"/>
                <a:cs typeface="Times New Roman" panose="02020603050405020304" pitchFamily="18" charset="0"/>
              </a:rPr>
              <a:t> </a:t>
            </a:r>
            <a:r>
              <a:rPr lang="en-US" altLang="en-US" sz="2400" b="1" dirty="0" err="1">
                <a:solidFill>
                  <a:srgbClr val="FF0000"/>
                </a:solidFill>
                <a:latin typeface="Times New Roman" panose="02020603050405020304" pitchFamily="18" charset="0"/>
                <a:cs typeface="Times New Roman" panose="02020603050405020304" pitchFamily="18" charset="0"/>
              </a:rPr>
              <a:t>tầng</a:t>
            </a:r>
            <a:r>
              <a:rPr lang="en-US" altLang="en-US" sz="2400" b="1" dirty="0">
                <a:solidFill>
                  <a:srgbClr val="FF0000"/>
                </a:solidFill>
                <a:latin typeface="Times New Roman" panose="02020603050405020304" pitchFamily="18" charset="0"/>
                <a:cs typeface="Times New Roman" panose="02020603050405020304" pitchFamily="18" charset="0"/>
              </a:rPr>
              <a:t> </a:t>
            </a:r>
            <a:r>
              <a:rPr lang="en-US" altLang="en-US" sz="2400" b="1" dirty="0" err="1">
                <a:solidFill>
                  <a:srgbClr val="FF0000"/>
                </a:solidFill>
                <a:latin typeface="Times New Roman" panose="02020603050405020304" pitchFamily="18" charset="0"/>
                <a:cs typeface="Times New Roman" panose="02020603050405020304" pitchFamily="18" charset="0"/>
              </a:rPr>
              <a:t>và</a:t>
            </a:r>
            <a:r>
              <a:rPr lang="en-US" altLang="en-US" sz="2400" b="1" dirty="0">
                <a:solidFill>
                  <a:srgbClr val="FF0000"/>
                </a:solidFill>
                <a:latin typeface="Times New Roman" panose="02020603050405020304" pitchFamily="18" charset="0"/>
                <a:cs typeface="Times New Roman" panose="02020603050405020304" pitchFamily="18" charset="0"/>
              </a:rPr>
              <a:t> </a:t>
            </a:r>
          </a:p>
          <a:p>
            <a:pPr algn="ctr" eaLnBrk="0" fontAlgn="base" hangingPunct="0">
              <a:spcBef>
                <a:spcPct val="0"/>
              </a:spcBef>
              <a:spcAft>
                <a:spcPct val="0"/>
              </a:spcAft>
              <a:defRPr/>
            </a:pPr>
            <a:r>
              <a:rPr lang="en-US" altLang="en-US" sz="2400" b="1" dirty="0" err="1">
                <a:solidFill>
                  <a:srgbClr val="FF0000"/>
                </a:solidFill>
                <a:latin typeface="Times New Roman" panose="02020603050405020304" pitchFamily="18" charset="0"/>
                <a:cs typeface="Times New Roman" panose="02020603050405020304" pitchFamily="18" charset="0"/>
              </a:rPr>
              <a:t>kiến</a:t>
            </a:r>
            <a:r>
              <a:rPr lang="en-US" altLang="en-US" sz="2400" b="1" dirty="0">
                <a:solidFill>
                  <a:srgbClr val="FF0000"/>
                </a:solidFill>
                <a:latin typeface="Times New Roman" panose="02020603050405020304" pitchFamily="18" charset="0"/>
                <a:cs typeface="Times New Roman" panose="02020603050405020304" pitchFamily="18" charset="0"/>
              </a:rPr>
              <a:t> </a:t>
            </a:r>
            <a:r>
              <a:rPr lang="en-US" altLang="en-US" sz="2400" b="1" dirty="0" err="1">
                <a:solidFill>
                  <a:srgbClr val="FF0000"/>
                </a:solidFill>
                <a:latin typeface="Times New Roman" panose="02020603050405020304" pitchFamily="18" charset="0"/>
                <a:cs typeface="Times New Roman" panose="02020603050405020304" pitchFamily="18" charset="0"/>
              </a:rPr>
              <a:t>trúc</a:t>
            </a:r>
            <a:r>
              <a:rPr lang="en-US" altLang="en-US" sz="2400" b="1" dirty="0">
                <a:solidFill>
                  <a:srgbClr val="FF0000"/>
                </a:solidFill>
                <a:latin typeface="Times New Roman" panose="02020603050405020304" pitchFamily="18" charset="0"/>
                <a:cs typeface="Times New Roman" panose="02020603050405020304" pitchFamily="18" charset="0"/>
              </a:rPr>
              <a:t> </a:t>
            </a:r>
            <a:r>
              <a:rPr lang="en-US" altLang="en-US" sz="2400" b="1" dirty="0" err="1">
                <a:solidFill>
                  <a:srgbClr val="FF0000"/>
                </a:solidFill>
                <a:latin typeface="Times New Roman" panose="02020603050405020304" pitchFamily="18" charset="0"/>
                <a:cs typeface="Times New Roman" panose="02020603050405020304" pitchFamily="18" charset="0"/>
              </a:rPr>
              <a:t>th</a:t>
            </a:r>
            <a:r>
              <a:rPr lang="vi-VN" altLang="en-US" sz="2400" b="1" dirty="0">
                <a:solidFill>
                  <a:srgbClr val="FF0000"/>
                </a:solidFill>
                <a:latin typeface="Times New Roman" panose="02020603050405020304" pitchFamily="18" charset="0"/>
                <a:cs typeface="Times New Roman" panose="02020603050405020304" pitchFamily="18" charset="0"/>
              </a:rPr>
              <a:t>ư</a:t>
            </a:r>
            <a:r>
              <a:rPr lang="en-US" altLang="en-US" sz="2400" b="1" dirty="0" err="1">
                <a:solidFill>
                  <a:srgbClr val="FF0000"/>
                </a:solidFill>
                <a:latin typeface="Times New Roman" panose="02020603050405020304" pitchFamily="18" charset="0"/>
                <a:cs typeface="Times New Roman" panose="02020603050405020304" pitchFamily="18" charset="0"/>
              </a:rPr>
              <a:t>ợng</a:t>
            </a:r>
            <a:r>
              <a:rPr lang="en-US" altLang="en-US" sz="2400" b="1" dirty="0">
                <a:solidFill>
                  <a:srgbClr val="FF0000"/>
                </a:solidFill>
                <a:latin typeface="Times New Roman" panose="02020603050405020304" pitchFamily="18" charset="0"/>
                <a:cs typeface="Times New Roman" panose="02020603050405020304" pitchFamily="18" charset="0"/>
              </a:rPr>
              <a:t> </a:t>
            </a:r>
            <a:r>
              <a:rPr lang="en-US" altLang="en-US" sz="2400" b="1" dirty="0" err="1">
                <a:solidFill>
                  <a:srgbClr val="FF0000"/>
                </a:solidFill>
                <a:latin typeface="Times New Roman" panose="02020603050405020304" pitchFamily="18" charset="0"/>
                <a:cs typeface="Times New Roman" panose="02020603050405020304" pitchFamily="18" charset="0"/>
              </a:rPr>
              <a:t>tầng</a:t>
            </a:r>
            <a:endParaRPr lang="en-US" altLang="en-US" sz="2400" b="1" dirty="0">
              <a:solidFill>
                <a:srgbClr val="FF0000"/>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3" presetClass="exit" presetSubtype="0" fill="hold" nodeType="afterEffect">
                                  <p:stCondLst>
                                    <p:cond delay="0"/>
                                  </p:stCondLst>
                                  <p:childTnLst>
                                    <p:anim calcmode="lin" valueType="num">
                                      <p:cBhvr>
                                        <p:cTn id="6" dur="2000"/>
                                        <p:tgtEl>
                                          <p:spTgt spid="3"/>
                                        </p:tgtEl>
                                        <p:attrNameLst>
                                          <p:attrName>ppt_w</p:attrName>
                                        </p:attrNameLst>
                                      </p:cBhvr>
                                      <p:tavLst>
                                        <p:tav tm="0">
                                          <p:val>
                                            <p:strVal val="ppt_w"/>
                                          </p:val>
                                        </p:tav>
                                        <p:tav tm="100000">
                                          <p:val>
                                            <p:fltVal val="0"/>
                                          </p:val>
                                        </p:tav>
                                      </p:tavLst>
                                    </p:anim>
                                    <p:anim calcmode="lin" valueType="num">
                                      <p:cBhvr>
                                        <p:cTn id="7" dur="2000"/>
                                        <p:tgtEl>
                                          <p:spTgt spid="3"/>
                                        </p:tgtEl>
                                        <p:attrNameLst>
                                          <p:attrName>ppt_h</p:attrName>
                                        </p:attrNameLst>
                                      </p:cBhvr>
                                      <p:tavLst>
                                        <p:tav tm="0">
                                          <p:val>
                                            <p:strVal val="ppt_h"/>
                                          </p:val>
                                        </p:tav>
                                        <p:tav tm="100000">
                                          <p:val>
                                            <p:fltVal val="0"/>
                                          </p:val>
                                        </p:tav>
                                      </p:tavLst>
                                    </p:anim>
                                    <p:animEffect transition="out" filter="fade">
                                      <p:cBhvr>
                                        <p:cTn id="8" dur="2000"/>
                                        <p:tgtEl>
                                          <p:spTgt spid="3"/>
                                        </p:tgtEl>
                                      </p:cBhvr>
                                    </p:animEffect>
                                    <p:set>
                                      <p:cBhvr>
                                        <p:cTn id="9" dur="1" fill="hold">
                                          <p:stCondLst>
                                            <p:cond delay="1999"/>
                                          </p:stCondLst>
                                        </p:cTn>
                                        <p:tgtEl>
                                          <p:spTgt spid="3"/>
                                        </p:tgtEl>
                                        <p:attrNameLst>
                                          <p:attrName>style.visibility</p:attrName>
                                        </p:attrNameLst>
                                      </p:cBhvr>
                                      <p:to>
                                        <p:strVal val="hidden"/>
                                      </p:to>
                                    </p:set>
                                  </p:childTnLst>
                                </p:cTn>
                              </p:par>
                            </p:childTnLst>
                          </p:cTn>
                        </p:par>
                      </p:childTnLst>
                    </p:cTn>
                  </p:par>
                  <p:par>
                    <p:cTn id="10" fill="hold" nodeType="clickPar">
                      <p:stCondLst>
                        <p:cond delay="indefinite"/>
                      </p:stCondLst>
                      <p:childTnLst>
                        <p:par>
                          <p:cTn id="11" fill="hold" nodeType="withGroup">
                            <p:stCondLst>
                              <p:cond delay="0"/>
                            </p:stCondLst>
                            <p:childTnLst>
                              <p:par>
                                <p:cTn id="12" presetID="45" presetClass="entr" presetSubtype="0" fill="hold"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2000"/>
                                        <p:tgtEl>
                                          <p:spTgt spid="5"/>
                                        </p:tgtEl>
                                      </p:cBhvr>
                                    </p:animEffect>
                                    <p:anim calcmode="lin" valueType="num">
                                      <p:cBhvr>
                                        <p:cTn id="15" dur="2000" fill="hold"/>
                                        <p:tgtEl>
                                          <p:spTgt spid="5"/>
                                        </p:tgtEl>
                                        <p:attrNameLst>
                                          <p:attrName>ppt_w</p:attrName>
                                        </p:attrNameLst>
                                      </p:cBhvr>
                                      <p:tavLst>
                                        <p:tav tm="0" fmla="#ppt_w*sin(2.5*pi*$)">
                                          <p:val>
                                            <p:fltVal val="0"/>
                                          </p:val>
                                        </p:tav>
                                        <p:tav tm="100000">
                                          <p:val>
                                            <p:fltVal val="1"/>
                                          </p:val>
                                        </p:tav>
                                      </p:tavLst>
                                    </p:anim>
                                    <p:anim calcmode="lin" valueType="num">
                                      <p:cBhvr>
                                        <p:cTn id="16" dur="2000" fill="hold"/>
                                        <p:tgtEl>
                                          <p:spTgt spid="5"/>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Rectangle 22">
            <a:extLst>
              <a:ext uri="{FF2B5EF4-FFF2-40B4-BE49-F238E27FC236}">
                <a16:creationId xmlns:a16="http://schemas.microsoft.com/office/drawing/2014/main" id="{6DD3D943-C865-2026-3E71-058AF87BA88A}"/>
              </a:ext>
            </a:extLst>
          </p:cNvPr>
          <p:cNvSpPr/>
          <p:nvPr/>
        </p:nvSpPr>
        <p:spPr>
          <a:xfrm>
            <a:off x="3238500" y="1143000"/>
            <a:ext cx="5929313" cy="135731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6148" name="AutoShape 5">
            <a:extLst>
              <a:ext uri="{FF2B5EF4-FFF2-40B4-BE49-F238E27FC236}">
                <a16:creationId xmlns:a16="http://schemas.microsoft.com/office/drawing/2014/main" id="{E15E4D62-E710-71A2-CD7B-839360E33F96}"/>
              </a:ext>
            </a:extLst>
          </p:cNvPr>
          <p:cNvSpPr>
            <a:spLocks noChangeArrowheads="1"/>
          </p:cNvSpPr>
          <p:nvPr/>
        </p:nvSpPr>
        <p:spPr bwMode="auto">
          <a:xfrm>
            <a:off x="1738313" y="3047223"/>
            <a:ext cx="2396365" cy="1048527"/>
          </a:xfrm>
          <a:prstGeom prst="roundRect">
            <a:avLst>
              <a:gd name="adj" fmla="val 16667"/>
            </a:avLst>
          </a:prstGeom>
          <a:noFill/>
          <a:ln w="381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endParaRPr lang="en-US" altLang="en-US" sz="1800">
              <a:latin typeface="Verdana" panose="020B0604030504040204" pitchFamily="34" charset="0"/>
            </a:endParaRPr>
          </a:p>
        </p:txBody>
      </p:sp>
      <p:sp>
        <p:nvSpPr>
          <p:cNvPr id="6149" name="Text Box 6">
            <a:extLst>
              <a:ext uri="{FF2B5EF4-FFF2-40B4-BE49-F238E27FC236}">
                <a16:creationId xmlns:a16="http://schemas.microsoft.com/office/drawing/2014/main" id="{4DF711B1-6D8C-720A-2F8D-D5A2CF6345EC}"/>
              </a:ext>
            </a:extLst>
          </p:cNvPr>
          <p:cNvSpPr txBox="1">
            <a:spLocks noChangeArrowheads="1"/>
          </p:cNvSpPr>
          <p:nvPr/>
        </p:nvSpPr>
        <p:spPr bwMode="auto">
          <a:xfrm>
            <a:off x="1738314" y="3141695"/>
            <a:ext cx="2621652"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42900" indent="-342900">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eaLnBrk="1" hangingPunct="1">
              <a:lnSpc>
                <a:spcPct val="100000"/>
              </a:lnSpc>
              <a:spcBef>
                <a:spcPct val="20000"/>
              </a:spcBef>
              <a:buFontTx/>
              <a:buNone/>
            </a:pPr>
            <a:r>
              <a:rPr lang="en-US" altLang="en-US" sz="3200" b="1" dirty="0" err="1">
                <a:solidFill>
                  <a:srgbClr val="FF0000"/>
                </a:solidFill>
                <a:latin typeface="Times New Roman" panose="02020603050405020304" pitchFamily="18" charset="0"/>
                <a:cs typeface="Times New Roman" panose="02020603050405020304" pitchFamily="18" charset="0"/>
              </a:rPr>
              <a:t>Quyết</a:t>
            </a:r>
            <a:r>
              <a:rPr lang="en-US" altLang="en-US" sz="3200" b="1" dirty="0">
                <a:solidFill>
                  <a:srgbClr val="FF0000"/>
                </a:solidFill>
                <a:latin typeface="Times New Roman" panose="02020603050405020304" pitchFamily="18" charset="0"/>
                <a:cs typeface="Times New Roman" panose="02020603050405020304" pitchFamily="18" charset="0"/>
              </a:rPr>
              <a:t> </a:t>
            </a:r>
            <a:r>
              <a:rPr lang="en-US" altLang="en-US" sz="3200" b="1" dirty="0" err="1">
                <a:solidFill>
                  <a:srgbClr val="FF0000"/>
                </a:solidFill>
                <a:latin typeface="Times New Roman" panose="02020603050405020304" pitchFamily="18" charset="0"/>
                <a:cs typeface="Times New Roman" panose="02020603050405020304" pitchFamily="18" charset="0"/>
              </a:rPr>
              <a:t>định</a:t>
            </a:r>
            <a:r>
              <a:rPr lang="en-US" altLang="en-US" sz="3200" b="1" dirty="0">
                <a:solidFill>
                  <a:srgbClr val="FF0000"/>
                </a:solidFill>
                <a:latin typeface="Times New Roman" panose="02020603050405020304" pitchFamily="18" charset="0"/>
                <a:cs typeface="Times New Roman" panose="02020603050405020304" pitchFamily="18" charset="0"/>
              </a:rPr>
              <a:t> </a:t>
            </a:r>
          </a:p>
        </p:txBody>
      </p:sp>
      <p:sp>
        <p:nvSpPr>
          <p:cNvPr id="6155" name="Content Placeholder 2">
            <a:extLst>
              <a:ext uri="{FF2B5EF4-FFF2-40B4-BE49-F238E27FC236}">
                <a16:creationId xmlns:a16="http://schemas.microsoft.com/office/drawing/2014/main" id="{BD9DBFEC-FC29-B179-CEE5-4553395F5129}"/>
              </a:ext>
            </a:extLst>
          </p:cNvPr>
          <p:cNvSpPr txBox="1">
            <a:spLocks/>
          </p:cNvSpPr>
          <p:nvPr/>
        </p:nvSpPr>
        <p:spPr bwMode="auto">
          <a:xfrm>
            <a:off x="3267868" y="1431161"/>
            <a:ext cx="6000750" cy="9746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eaLnBrk="1" hangingPunct="1">
              <a:lnSpc>
                <a:spcPct val="100000"/>
              </a:lnSpc>
              <a:spcBef>
                <a:spcPct val="20000"/>
              </a:spcBef>
              <a:buFontTx/>
              <a:buNone/>
            </a:pPr>
            <a:r>
              <a:rPr lang="en-US" altLang="en-US" sz="3200" b="1" dirty="0" err="1">
                <a:solidFill>
                  <a:schemeClr val="bg1"/>
                </a:solidFill>
                <a:latin typeface="Times New Roman" panose="02020603050405020304" pitchFamily="18" charset="0"/>
                <a:cs typeface="Times New Roman" panose="02020603050405020304" pitchFamily="18" charset="0"/>
              </a:rPr>
              <a:t>Cơ</a:t>
            </a:r>
            <a:r>
              <a:rPr lang="en-US" altLang="en-US" sz="3200" b="1" dirty="0">
                <a:solidFill>
                  <a:schemeClr val="bg1"/>
                </a:solidFill>
                <a:latin typeface="Times New Roman" panose="02020603050405020304" pitchFamily="18" charset="0"/>
                <a:cs typeface="Times New Roman" panose="02020603050405020304" pitchFamily="18" charset="0"/>
              </a:rPr>
              <a:t> </a:t>
            </a:r>
            <a:r>
              <a:rPr lang="en-US" altLang="en-US" sz="3200" b="1" dirty="0" err="1">
                <a:solidFill>
                  <a:schemeClr val="bg1"/>
                </a:solidFill>
                <a:latin typeface="Times New Roman" panose="02020603050405020304" pitchFamily="18" charset="0"/>
                <a:cs typeface="Times New Roman" panose="02020603050405020304" pitchFamily="18" charset="0"/>
              </a:rPr>
              <a:t>sở</a:t>
            </a:r>
            <a:r>
              <a:rPr lang="en-US" altLang="en-US" sz="3200" b="1" dirty="0">
                <a:solidFill>
                  <a:schemeClr val="bg1"/>
                </a:solidFill>
                <a:latin typeface="Times New Roman" panose="02020603050405020304" pitchFamily="18" charset="0"/>
                <a:cs typeface="Times New Roman" panose="02020603050405020304" pitchFamily="18" charset="0"/>
              </a:rPr>
              <a:t> </a:t>
            </a:r>
            <a:r>
              <a:rPr lang="en-US" altLang="en-US" sz="3200" b="1" dirty="0" err="1">
                <a:solidFill>
                  <a:schemeClr val="bg1"/>
                </a:solidFill>
                <a:latin typeface="Times New Roman" panose="02020603050405020304" pitchFamily="18" charset="0"/>
                <a:cs typeface="Times New Roman" panose="02020603050405020304" pitchFamily="18" charset="0"/>
              </a:rPr>
              <a:t>hạ</a:t>
            </a:r>
            <a:r>
              <a:rPr lang="en-US" altLang="en-US" sz="3200" b="1" dirty="0">
                <a:solidFill>
                  <a:schemeClr val="bg1"/>
                </a:solidFill>
                <a:latin typeface="Times New Roman" panose="02020603050405020304" pitchFamily="18" charset="0"/>
                <a:cs typeface="Times New Roman" panose="02020603050405020304" pitchFamily="18" charset="0"/>
              </a:rPr>
              <a:t> </a:t>
            </a:r>
            <a:r>
              <a:rPr lang="en-US" altLang="en-US" sz="3200" b="1" dirty="0" err="1">
                <a:solidFill>
                  <a:schemeClr val="bg1"/>
                </a:solidFill>
                <a:latin typeface="Times New Roman" panose="02020603050405020304" pitchFamily="18" charset="0"/>
                <a:cs typeface="Times New Roman" panose="02020603050405020304" pitchFamily="18" charset="0"/>
              </a:rPr>
              <a:t>tầng</a:t>
            </a:r>
            <a:endParaRPr lang="en-US" altLang="en-US" sz="3200" b="1" dirty="0">
              <a:solidFill>
                <a:schemeClr val="bg1"/>
              </a:solidFill>
              <a:latin typeface="Times New Roman" panose="02020603050405020304" pitchFamily="18" charset="0"/>
              <a:cs typeface="Times New Roman" panose="02020603050405020304" pitchFamily="18" charset="0"/>
            </a:endParaRPr>
          </a:p>
        </p:txBody>
      </p:sp>
      <p:sp>
        <p:nvSpPr>
          <p:cNvPr id="6156" name="Text Box 6">
            <a:extLst>
              <a:ext uri="{FF2B5EF4-FFF2-40B4-BE49-F238E27FC236}">
                <a16:creationId xmlns:a16="http://schemas.microsoft.com/office/drawing/2014/main" id="{D89FF94A-41F4-E10D-13BA-2CF2B3B553B2}"/>
              </a:ext>
            </a:extLst>
          </p:cNvPr>
          <p:cNvSpPr txBox="1">
            <a:spLocks noChangeArrowheads="1"/>
          </p:cNvSpPr>
          <p:nvPr/>
        </p:nvSpPr>
        <p:spPr bwMode="auto">
          <a:xfrm>
            <a:off x="7423029" y="3203196"/>
            <a:ext cx="3103258"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42900" indent="-342900">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eaLnBrk="1" hangingPunct="1">
              <a:lnSpc>
                <a:spcPct val="100000"/>
              </a:lnSpc>
              <a:spcBef>
                <a:spcPct val="20000"/>
              </a:spcBef>
              <a:buFontTx/>
              <a:buNone/>
            </a:pPr>
            <a:r>
              <a:rPr lang="en-US" altLang="en-US" sz="3200" b="1" dirty="0" err="1">
                <a:solidFill>
                  <a:srgbClr val="3333FF"/>
                </a:solidFill>
                <a:latin typeface="Times New Roman" panose="02020603050405020304" pitchFamily="18" charset="0"/>
                <a:cs typeface="Times New Roman" panose="02020603050405020304" pitchFamily="18" charset="0"/>
              </a:rPr>
              <a:t>Tác</a:t>
            </a:r>
            <a:r>
              <a:rPr lang="en-US" altLang="en-US" sz="3200" b="1" dirty="0">
                <a:solidFill>
                  <a:srgbClr val="3333FF"/>
                </a:solidFill>
                <a:latin typeface="Times New Roman" panose="02020603050405020304" pitchFamily="18" charset="0"/>
                <a:cs typeface="Times New Roman" panose="02020603050405020304" pitchFamily="18" charset="0"/>
              </a:rPr>
              <a:t> </a:t>
            </a:r>
            <a:r>
              <a:rPr lang="en-US" altLang="en-US" sz="3200" b="1" dirty="0" err="1">
                <a:solidFill>
                  <a:srgbClr val="3333FF"/>
                </a:solidFill>
                <a:latin typeface="Times New Roman" panose="02020603050405020304" pitchFamily="18" charset="0"/>
                <a:cs typeface="Times New Roman" panose="02020603050405020304" pitchFamily="18" charset="0"/>
              </a:rPr>
              <a:t>động</a:t>
            </a:r>
            <a:r>
              <a:rPr lang="en-US" altLang="en-US" sz="3200" b="1" dirty="0">
                <a:solidFill>
                  <a:srgbClr val="3333FF"/>
                </a:solidFill>
                <a:latin typeface="Times New Roman" panose="02020603050405020304" pitchFamily="18" charset="0"/>
                <a:cs typeface="Times New Roman" panose="02020603050405020304" pitchFamily="18" charset="0"/>
              </a:rPr>
              <a:t> </a:t>
            </a:r>
            <a:r>
              <a:rPr lang="en-US" altLang="en-US" sz="3200" b="1" dirty="0" err="1">
                <a:solidFill>
                  <a:srgbClr val="3333FF"/>
                </a:solidFill>
                <a:latin typeface="Times New Roman" panose="02020603050405020304" pitchFamily="18" charset="0"/>
                <a:cs typeface="Times New Roman" panose="02020603050405020304" pitchFamily="18" charset="0"/>
              </a:rPr>
              <a:t>trở</a:t>
            </a:r>
            <a:r>
              <a:rPr lang="en-US" altLang="en-US" sz="3200" b="1" dirty="0">
                <a:solidFill>
                  <a:srgbClr val="3333FF"/>
                </a:solidFill>
                <a:latin typeface="Times New Roman" panose="02020603050405020304" pitchFamily="18" charset="0"/>
                <a:cs typeface="Times New Roman" panose="02020603050405020304" pitchFamily="18" charset="0"/>
              </a:rPr>
              <a:t> </a:t>
            </a:r>
            <a:r>
              <a:rPr lang="en-US" altLang="en-US" sz="3200" b="1" dirty="0" err="1">
                <a:solidFill>
                  <a:srgbClr val="3333FF"/>
                </a:solidFill>
                <a:latin typeface="Times New Roman" panose="02020603050405020304" pitchFamily="18" charset="0"/>
                <a:cs typeface="Times New Roman" panose="02020603050405020304" pitchFamily="18" charset="0"/>
              </a:rPr>
              <a:t>lại</a:t>
            </a:r>
            <a:r>
              <a:rPr lang="en-US" altLang="en-US" sz="3200" b="1" dirty="0">
                <a:solidFill>
                  <a:srgbClr val="3333FF"/>
                </a:solidFill>
                <a:latin typeface="Times New Roman" panose="02020603050405020304" pitchFamily="18" charset="0"/>
                <a:cs typeface="Times New Roman" panose="02020603050405020304" pitchFamily="18" charset="0"/>
              </a:rPr>
              <a:t> </a:t>
            </a:r>
          </a:p>
        </p:txBody>
      </p:sp>
      <p:sp>
        <p:nvSpPr>
          <p:cNvPr id="19" name="Down Arrow 18">
            <a:extLst>
              <a:ext uri="{FF2B5EF4-FFF2-40B4-BE49-F238E27FC236}">
                <a16:creationId xmlns:a16="http://schemas.microsoft.com/office/drawing/2014/main" id="{9A39934B-E39B-F9F1-9BEB-851E157CE63A}"/>
              </a:ext>
            </a:extLst>
          </p:cNvPr>
          <p:cNvSpPr/>
          <p:nvPr/>
        </p:nvSpPr>
        <p:spPr>
          <a:xfrm>
            <a:off x="3024188" y="4095750"/>
            <a:ext cx="357187" cy="28575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0" name="Down Arrow 19">
            <a:extLst>
              <a:ext uri="{FF2B5EF4-FFF2-40B4-BE49-F238E27FC236}">
                <a16:creationId xmlns:a16="http://schemas.microsoft.com/office/drawing/2014/main" id="{23406A98-4DA5-A6F2-0F0E-18E80261C219}"/>
              </a:ext>
            </a:extLst>
          </p:cNvPr>
          <p:cNvSpPr/>
          <p:nvPr/>
        </p:nvSpPr>
        <p:spPr>
          <a:xfrm flipH="1" flipV="1">
            <a:off x="8706677" y="4219575"/>
            <a:ext cx="357186" cy="214313"/>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6159" name="Content Placeholder 2">
            <a:extLst>
              <a:ext uri="{FF2B5EF4-FFF2-40B4-BE49-F238E27FC236}">
                <a16:creationId xmlns:a16="http://schemas.microsoft.com/office/drawing/2014/main" id="{B1FA05E8-343E-CA4C-E81F-A2F541913D5F}"/>
              </a:ext>
            </a:extLst>
          </p:cNvPr>
          <p:cNvSpPr txBox="1">
            <a:spLocks/>
          </p:cNvSpPr>
          <p:nvPr/>
        </p:nvSpPr>
        <p:spPr bwMode="auto">
          <a:xfrm>
            <a:off x="3134550" y="4505326"/>
            <a:ext cx="5929313" cy="1511340"/>
          </a:xfrm>
          <a:prstGeom prst="rect">
            <a:avLst/>
          </a:prstGeom>
          <a:solidFill>
            <a:schemeClr val="bg1"/>
          </a:solidFill>
          <a:ln w="9525">
            <a:solidFill>
              <a:schemeClr val="tx1"/>
            </a:solidFill>
            <a:miter lim="800000"/>
            <a:headEnd/>
            <a:tailEnd/>
          </a:ln>
        </p:spPr>
        <p:txBody>
          <a:bodyPr lIns="0" tIns="0" bIns="2011680"/>
          <a:lstStyle>
            <a:lvl1pPr marL="53975" indent="174625">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just" eaLnBrk="1" hangingPunct="1">
              <a:lnSpc>
                <a:spcPct val="100000"/>
              </a:lnSpc>
              <a:spcBef>
                <a:spcPct val="20000"/>
              </a:spcBef>
            </a:pPr>
            <a:endParaRPr lang="en-US" altLang="en-US" sz="3600" b="1" dirty="0">
              <a:latin typeface="Times New Roman" panose="02020603050405020304" pitchFamily="18" charset="0"/>
              <a:cs typeface="Times New Roman" panose="02020603050405020304" pitchFamily="18" charset="0"/>
            </a:endParaRPr>
          </a:p>
          <a:p>
            <a:pPr lvl="1" algn="ctr">
              <a:lnSpc>
                <a:spcPct val="100000"/>
              </a:lnSpc>
              <a:spcBef>
                <a:spcPct val="20000"/>
              </a:spcBef>
            </a:pPr>
            <a:r>
              <a:rPr lang="en-US" altLang="en-US" sz="3200" b="1" dirty="0" err="1">
                <a:latin typeface="Times New Roman" panose="02020603050405020304" pitchFamily="18" charset="0"/>
                <a:cs typeface="Times New Roman" panose="02020603050405020304" pitchFamily="18" charset="0"/>
              </a:rPr>
              <a:t>Kiến</a:t>
            </a:r>
            <a:r>
              <a:rPr lang="en-US" altLang="en-US" sz="3200" b="1" dirty="0">
                <a:latin typeface="Times New Roman" panose="02020603050405020304" pitchFamily="18" charset="0"/>
                <a:cs typeface="Times New Roman" panose="02020603050405020304" pitchFamily="18" charset="0"/>
              </a:rPr>
              <a:t> </a:t>
            </a:r>
            <a:r>
              <a:rPr lang="en-US" altLang="en-US" sz="3200" b="1" dirty="0" err="1">
                <a:latin typeface="Times New Roman" panose="02020603050405020304" pitchFamily="18" charset="0"/>
                <a:cs typeface="Times New Roman" panose="02020603050405020304" pitchFamily="18" charset="0"/>
              </a:rPr>
              <a:t>trúc</a:t>
            </a:r>
            <a:r>
              <a:rPr lang="en-US" altLang="en-US" sz="3200" b="1" dirty="0">
                <a:latin typeface="Times New Roman" panose="02020603050405020304" pitchFamily="18" charset="0"/>
                <a:cs typeface="Times New Roman" panose="02020603050405020304" pitchFamily="18" charset="0"/>
              </a:rPr>
              <a:t> </a:t>
            </a:r>
            <a:r>
              <a:rPr lang="en-US" altLang="en-US" sz="3200" b="1" dirty="0" err="1">
                <a:latin typeface="Times New Roman" panose="02020603050405020304" pitchFamily="18" charset="0"/>
                <a:cs typeface="Times New Roman" panose="02020603050405020304" pitchFamily="18" charset="0"/>
              </a:rPr>
              <a:t>thượng</a:t>
            </a:r>
            <a:r>
              <a:rPr lang="en-US" altLang="en-US" sz="3200" b="1" dirty="0">
                <a:latin typeface="Times New Roman" panose="02020603050405020304" pitchFamily="18" charset="0"/>
                <a:cs typeface="Times New Roman" panose="02020603050405020304" pitchFamily="18" charset="0"/>
              </a:rPr>
              <a:t> </a:t>
            </a:r>
            <a:r>
              <a:rPr lang="en-US" altLang="en-US" sz="3200" b="1" dirty="0" err="1">
                <a:latin typeface="Times New Roman" panose="02020603050405020304" pitchFamily="18" charset="0"/>
                <a:cs typeface="Times New Roman" panose="02020603050405020304" pitchFamily="18" charset="0"/>
              </a:rPr>
              <a:t>tầng</a:t>
            </a:r>
            <a:endParaRPr lang="en-US" altLang="en-US" sz="3200" b="1" dirty="0">
              <a:latin typeface="Times New Roman" panose="02020603050405020304" pitchFamily="18" charset="0"/>
              <a:cs typeface="Times New Roman" panose="02020603050405020304" pitchFamily="18" charset="0"/>
            </a:endParaRPr>
          </a:p>
        </p:txBody>
      </p:sp>
      <p:pic>
        <p:nvPicPr>
          <p:cNvPr id="6" name="Hình ảnh 5">
            <a:extLst>
              <a:ext uri="{FF2B5EF4-FFF2-40B4-BE49-F238E27FC236}">
                <a16:creationId xmlns:a16="http://schemas.microsoft.com/office/drawing/2014/main" id="{304A3D2A-BE9F-4F06-0419-740FB41F3288}"/>
              </a:ext>
            </a:extLst>
          </p:cNvPr>
          <p:cNvPicPr>
            <a:picLocks noChangeAspect="1"/>
          </p:cNvPicPr>
          <p:nvPr/>
        </p:nvPicPr>
        <p:blipFill>
          <a:blip r:embed="rId2">
            <a:duotone>
              <a:schemeClr val="accent4">
                <a:shade val="45000"/>
                <a:satMod val="135000"/>
              </a:schemeClr>
              <a:prstClr val="white"/>
            </a:duotone>
            <a:extLst>
              <a:ext uri="{BEBA8EAE-BF5A-486C-A8C5-ECC9F3942E4B}">
                <a14:imgProps xmlns:a14="http://schemas.microsoft.com/office/drawing/2010/main">
                  <a14:imgLayer r:embed="rId3">
                    <a14:imgEffect>
                      <a14:backgroundRemoval t="10000" b="90000" l="10000" r="90000"/>
                    </a14:imgEffect>
                  </a14:imgLayer>
                </a14:imgProps>
              </a:ext>
              <a:ext uri="{28A0092B-C50C-407E-A947-70E740481C1C}">
                <a14:useLocalDpi xmlns:a14="http://schemas.microsoft.com/office/drawing/2010/main" val="0"/>
              </a:ext>
            </a:extLst>
          </a:blip>
          <a:stretch>
            <a:fillRect/>
          </a:stretch>
        </p:blipFill>
        <p:spPr>
          <a:xfrm rot="1833236">
            <a:off x="8645947" y="2437820"/>
            <a:ext cx="657422" cy="620518"/>
          </a:xfrm>
          <a:prstGeom prst="rect">
            <a:avLst/>
          </a:prstGeom>
        </p:spPr>
      </p:pic>
      <p:pic>
        <p:nvPicPr>
          <p:cNvPr id="7" name="Hình ảnh 6">
            <a:extLst>
              <a:ext uri="{FF2B5EF4-FFF2-40B4-BE49-F238E27FC236}">
                <a16:creationId xmlns:a16="http://schemas.microsoft.com/office/drawing/2014/main" id="{A56ADBF3-CA42-41F0-BEF4-65AA57589F98}"/>
              </a:ext>
            </a:extLst>
          </p:cNvPr>
          <p:cNvPicPr>
            <a:picLocks noChangeAspect="1"/>
          </p:cNvPicPr>
          <p:nvPr/>
        </p:nvPicPr>
        <p:blipFill>
          <a:blip r:embed="rId2">
            <a:extLst>
              <a:ext uri="{BEBA8EAE-BF5A-486C-A8C5-ECC9F3942E4B}">
                <a14:imgProps xmlns:a14="http://schemas.microsoft.com/office/drawing/2010/main">
                  <a14:imgLayer r:embed="rId3">
                    <a14:imgEffect>
                      <a14:backgroundRemoval t="10000" b="90000" l="10000" r="90000"/>
                    </a14:imgEffect>
                  </a14:imgLayer>
                </a14:imgProps>
              </a:ext>
              <a:ext uri="{28A0092B-C50C-407E-A947-70E740481C1C}">
                <a14:useLocalDpi xmlns:a14="http://schemas.microsoft.com/office/drawing/2010/main" val="0"/>
              </a:ext>
            </a:extLst>
          </a:blip>
          <a:stretch>
            <a:fillRect/>
          </a:stretch>
        </p:blipFill>
        <p:spPr>
          <a:xfrm rot="13892508">
            <a:off x="3099156" y="2490066"/>
            <a:ext cx="591437" cy="593810"/>
          </a:xfrm>
          <a:prstGeom prst="rect">
            <a:avLst/>
          </a:prstGeom>
        </p:spPr>
      </p:pic>
      <p:sp>
        <p:nvSpPr>
          <p:cNvPr id="8" name="AutoShape 5">
            <a:extLst>
              <a:ext uri="{FF2B5EF4-FFF2-40B4-BE49-F238E27FC236}">
                <a16:creationId xmlns:a16="http://schemas.microsoft.com/office/drawing/2014/main" id="{EE2EB69F-9F1B-5176-294C-5249FABB2C22}"/>
              </a:ext>
            </a:extLst>
          </p:cNvPr>
          <p:cNvSpPr>
            <a:spLocks noChangeArrowheads="1"/>
          </p:cNvSpPr>
          <p:nvPr/>
        </p:nvSpPr>
        <p:spPr bwMode="auto">
          <a:xfrm>
            <a:off x="7529356" y="3102418"/>
            <a:ext cx="2924330" cy="993332"/>
          </a:xfrm>
          <a:prstGeom prst="roundRect">
            <a:avLst>
              <a:gd name="adj" fmla="val 16667"/>
            </a:avLst>
          </a:prstGeom>
          <a:noFill/>
          <a:ln w="381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endParaRPr lang="en-US" altLang="en-US" sz="1800">
              <a:latin typeface="Verdana" panose="020B0604030504040204" pitchFamily="34" charset="0"/>
            </a:endParaRPr>
          </a:p>
        </p:txBody>
      </p:sp>
      <p:sp>
        <p:nvSpPr>
          <p:cNvPr id="9" name="Text Box 6">
            <a:extLst>
              <a:ext uri="{FF2B5EF4-FFF2-40B4-BE49-F238E27FC236}">
                <a16:creationId xmlns:a16="http://schemas.microsoft.com/office/drawing/2014/main" id="{8F010189-5DFF-795F-2638-15BFF10B7BBB}"/>
              </a:ext>
            </a:extLst>
          </p:cNvPr>
          <p:cNvSpPr txBox="1">
            <a:spLocks noChangeArrowheads="1"/>
          </p:cNvSpPr>
          <p:nvPr/>
        </p:nvSpPr>
        <p:spPr bwMode="auto">
          <a:xfrm>
            <a:off x="1855306" y="-15337"/>
            <a:ext cx="9780104" cy="11757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42900" indent="-342900">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eaLnBrk="1" hangingPunct="1">
              <a:lnSpc>
                <a:spcPct val="100000"/>
              </a:lnSpc>
              <a:spcBef>
                <a:spcPct val="20000"/>
              </a:spcBef>
              <a:buFontTx/>
              <a:buNone/>
            </a:pPr>
            <a:r>
              <a:rPr lang="en-US" altLang="en-US" sz="3200" b="1" dirty="0">
                <a:solidFill>
                  <a:srgbClr val="FF0000"/>
                </a:solidFill>
                <a:latin typeface="Times New Roman" panose="02020603050405020304" pitchFamily="18" charset="0"/>
                <a:cs typeface="Times New Roman" panose="02020603050405020304" pitchFamily="18" charset="0"/>
              </a:rPr>
              <a:t>Quy </a:t>
            </a:r>
            <a:r>
              <a:rPr lang="en-US" altLang="en-US" sz="3200" b="1" dirty="0" err="1">
                <a:solidFill>
                  <a:srgbClr val="FF0000"/>
                </a:solidFill>
                <a:latin typeface="Times New Roman" panose="02020603050405020304" pitchFamily="18" charset="0"/>
                <a:cs typeface="Times New Roman" panose="02020603050405020304" pitchFamily="18" charset="0"/>
              </a:rPr>
              <a:t>luật</a:t>
            </a:r>
            <a:r>
              <a:rPr lang="en-US" altLang="en-US" sz="3200" b="1" dirty="0">
                <a:solidFill>
                  <a:srgbClr val="FF0000"/>
                </a:solidFill>
                <a:latin typeface="Times New Roman" panose="02020603050405020304" pitchFamily="18" charset="0"/>
                <a:cs typeface="Times New Roman" panose="02020603050405020304" pitchFamily="18" charset="0"/>
              </a:rPr>
              <a:t> </a:t>
            </a:r>
            <a:r>
              <a:rPr lang="en-US" altLang="en-US" sz="3200" b="1" dirty="0" err="1">
                <a:solidFill>
                  <a:srgbClr val="FF0000"/>
                </a:solidFill>
                <a:latin typeface="Times New Roman" panose="02020603050405020304" pitchFamily="18" charset="0"/>
                <a:cs typeface="Times New Roman" panose="02020603050405020304" pitchFamily="18" charset="0"/>
              </a:rPr>
              <a:t>về</a:t>
            </a:r>
            <a:r>
              <a:rPr lang="en-US" altLang="en-US" sz="3200" b="1" dirty="0">
                <a:solidFill>
                  <a:srgbClr val="FF0000"/>
                </a:solidFill>
                <a:latin typeface="Times New Roman" panose="02020603050405020304" pitchFamily="18" charset="0"/>
                <a:cs typeface="Times New Roman" panose="02020603050405020304" pitchFamily="18" charset="0"/>
              </a:rPr>
              <a:t> </a:t>
            </a:r>
            <a:r>
              <a:rPr lang="en-US" altLang="en-US" sz="3200" b="1" dirty="0" err="1">
                <a:solidFill>
                  <a:srgbClr val="FF0000"/>
                </a:solidFill>
                <a:latin typeface="Times New Roman" panose="02020603050405020304" pitchFamily="18" charset="0"/>
                <a:cs typeface="Times New Roman" panose="02020603050405020304" pitchFamily="18" charset="0"/>
              </a:rPr>
              <a:t>mối</a:t>
            </a:r>
            <a:r>
              <a:rPr lang="en-US" altLang="en-US" sz="3200" b="1" dirty="0">
                <a:solidFill>
                  <a:srgbClr val="FF0000"/>
                </a:solidFill>
                <a:latin typeface="Times New Roman" panose="02020603050405020304" pitchFamily="18" charset="0"/>
                <a:cs typeface="Times New Roman" panose="02020603050405020304" pitchFamily="18" charset="0"/>
              </a:rPr>
              <a:t> </a:t>
            </a:r>
            <a:r>
              <a:rPr lang="en-US" altLang="en-US" sz="3200" b="1" dirty="0" err="1">
                <a:solidFill>
                  <a:srgbClr val="FF0000"/>
                </a:solidFill>
                <a:latin typeface="Times New Roman" panose="02020603050405020304" pitchFamily="18" charset="0"/>
                <a:cs typeface="Times New Roman" panose="02020603050405020304" pitchFamily="18" charset="0"/>
              </a:rPr>
              <a:t>quan</a:t>
            </a:r>
            <a:r>
              <a:rPr lang="en-US" altLang="en-US" sz="3200" b="1" dirty="0">
                <a:solidFill>
                  <a:srgbClr val="FF0000"/>
                </a:solidFill>
                <a:latin typeface="Times New Roman" panose="02020603050405020304" pitchFamily="18" charset="0"/>
                <a:cs typeface="Times New Roman" panose="02020603050405020304" pitchFamily="18" charset="0"/>
              </a:rPr>
              <a:t> </a:t>
            </a:r>
            <a:r>
              <a:rPr lang="en-US" altLang="en-US" sz="3200" b="1" dirty="0" err="1">
                <a:solidFill>
                  <a:srgbClr val="FF0000"/>
                </a:solidFill>
                <a:latin typeface="Times New Roman" panose="02020603050405020304" pitchFamily="18" charset="0"/>
                <a:cs typeface="Times New Roman" panose="02020603050405020304" pitchFamily="18" charset="0"/>
              </a:rPr>
              <a:t>hệ</a:t>
            </a:r>
            <a:r>
              <a:rPr lang="en-US" altLang="en-US" sz="3200" b="1" dirty="0">
                <a:solidFill>
                  <a:srgbClr val="FF0000"/>
                </a:solidFill>
                <a:latin typeface="Times New Roman" panose="02020603050405020304" pitchFamily="18" charset="0"/>
                <a:cs typeface="Times New Roman" panose="02020603050405020304" pitchFamily="18" charset="0"/>
              </a:rPr>
              <a:t> </a:t>
            </a:r>
            <a:r>
              <a:rPr lang="en-US" altLang="en-US" sz="3200" b="1" dirty="0" err="1">
                <a:solidFill>
                  <a:srgbClr val="FF0000"/>
                </a:solidFill>
                <a:latin typeface="Times New Roman" panose="02020603050405020304" pitchFamily="18" charset="0"/>
                <a:cs typeface="Times New Roman" panose="02020603050405020304" pitchFamily="18" charset="0"/>
              </a:rPr>
              <a:t>biện</a:t>
            </a:r>
            <a:r>
              <a:rPr lang="en-US" altLang="en-US" sz="3200" b="1" dirty="0">
                <a:solidFill>
                  <a:srgbClr val="FF0000"/>
                </a:solidFill>
                <a:latin typeface="Times New Roman" panose="02020603050405020304" pitchFamily="18" charset="0"/>
                <a:cs typeface="Times New Roman" panose="02020603050405020304" pitchFamily="18" charset="0"/>
              </a:rPr>
              <a:t> </a:t>
            </a:r>
            <a:r>
              <a:rPr lang="en-US" altLang="en-US" sz="3200" b="1" dirty="0" err="1">
                <a:solidFill>
                  <a:srgbClr val="FF0000"/>
                </a:solidFill>
                <a:latin typeface="Times New Roman" panose="02020603050405020304" pitchFamily="18" charset="0"/>
                <a:cs typeface="Times New Roman" panose="02020603050405020304" pitchFamily="18" charset="0"/>
              </a:rPr>
              <a:t>chứng</a:t>
            </a:r>
            <a:r>
              <a:rPr lang="en-US" altLang="en-US" sz="3200" b="1" dirty="0">
                <a:solidFill>
                  <a:srgbClr val="FF0000"/>
                </a:solidFill>
                <a:latin typeface="Times New Roman" panose="02020603050405020304" pitchFamily="18" charset="0"/>
                <a:cs typeface="Times New Roman" panose="02020603050405020304" pitchFamily="18" charset="0"/>
              </a:rPr>
              <a:t> </a:t>
            </a:r>
          </a:p>
          <a:p>
            <a:pPr algn="ctr" eaLnBrk="1" hangingPunct="1">
              <a:lnSpc>
                <a:spcPct val="100000"/>
              </a:lnSpc>
              <a:spcBef>
                <a:spcPct val="20000"/>
              </a:spcBef>
              <a:buFontTx/>
              <a:buNone/>
            </a:pPr>
            <a:r>
              <a:rPr lang="en-US" altLang="en-US" sz="3200" b="1" dirty="0" err="1">
                <a:solidFill>
                  <a:srgbClr val="FF0000"/>
                </a:solidFill>
                <a:latin typeface="Times New Roman" panose="02020603050405020304" pitchFamily="18" charset="0"/>
                <a:cs typeface="Times New Roman" panose="02020603050405020304" pitchFamily="18" charset="0"/>
              </a:rPr>
              <a:t>giữa</a:t>
            </a:r>
            <a:r>
              <a:rPr lang="en-US" altLang="en-US" sz="3200" b="1" dirty="0">
                <a:solidFill>
                  <a:srgbClr val="FF0000"/>
                </a:solidFill>
                <a:latin typeface="Times New Roman" panose="02020603050405020304" pitchFamily="18" charset="0"/>
                <a:cs typeface="Times New Roman" panose="02020603050405020304" pitchFamily="18" charset="0"/>
              </a:rPr>
              <a:t> CSHT </a:t>
            </a:r>
            <a:r>
              <a:rPr lang="en-US" altLang="en-US" sz="3200" b="1" dirty="0" err="1">
                <a:solidFill>
                  <a:srgbClr val="FF0000"/>
                </a:solidFill>
                <a:latin typeface="Times New Roman" panose="02020603050405020304" pitchFamily="18" charset="0"/>
                <a:cs typeface="Times New Roman" panose="02020603050405020304" pitchFamily="18" charset="0"/>
              </a:rPr>
              <a:t>và</a:t>
            </a:r>
            <a:r>
              <a:rPr lang="en-US" altLang="en-US" sz="3200" b="1" dirty="0">
                <a:solidFill>
                  <a:srgbClr val="FF0000"/>
                </a:solidFill>
                <a:latin typeface="Times New Roman" panose="02020603050405020304" pitchFamily="18" charset="0"/>
                <a:cs typeface="Times New Roman" panose="02020603050405020304" pitchFamily="18" charset="0"/>
              </a:rPr>
              <a:t> KTTT </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5" presetClass="entr" presetSubtype="0" fill="hold" nodeType="clickEffect">
                                  <p:stCondLst>
                                    <p:cond delay="0"/>
                                  </p:stCondLst>
                                  <p:childTnLst>
                                    <p:set>
                                      <p:cBhvr>
                                        <p:cTn id="6" dur="1" fill="hold">
                                          <p:stCondLst>
                                            <p:cond delay="0"/>
                                          </p:stCondLst>
                                        </p:cTn>
                                        <p:tgtEl>
                                          <p:spTgt spid="6155"/>
                                        </p:tgtEl>
                                        <p:attrNameLst>
                                          <p:attrName>style.visibility</p:attrName>
                                        </p:attrNameLst>
                                      </p:cBhvr>
                                      <p:to>
                                        <p:strVal val="visible"/>
                                      </p:to>
                                    </p:set>
                                    <p:anim calcmode="lin" valueType="num">
                                      <p:cBhvr>
                                        <p:cTn id="7" dur="1000" fill="hold"/>
                                        <p:tgtEl>
                                          <p:spTgt spid="6155"/>
                                        </p:tgtEl>
                                        <p:attrNameLst>
                                          <p:attrName>ppt_w</p:attrName>
                                        </p:attrNameLst>
                                      </p:cBhvr>
                                      <p:tavLst>
                                        <p:tav tm="0">
                                          <p:val>
                                            <p:strVal val="#ppt_w*0.70"/>
                                          </p:val>
                                        </p:tav>
                                        <p:tav tm="100000">
                                          <p:val>
                                            <p:strVal val="#ppt_w"/>
                                          </p:val>
                                        </p:tav>
                                      </p:tavLst>
                                    </p:anim>
                                    <p:anim calcmode="lin" valueType="num">
                                      <p:cBhvr>
                                        <p:cTn id="8" dur="1000" fill="hold"/>
                                        <p:tgtEl>
                                          <p:spTgt spid="6155"/>
                                        </p:tgtEl>
                                        <p:attrNameLst>
                                          <p:attrName>ppt_h</p:attrName>
                                        </p:attrNameLst>
                                      </p:cBhvr>
                                      <p:tavLst>
                                        <p:tav tm="0">
                                          <p:val>
                                            <p:strVal val="#ppt_h"/>
                                          </p:val>
                                        </p:tav>
                                        <p:tav tm="100000">
                                          <p:val>
                                            <p:strVal val="#ppt_h"/>
                                          </p:val>
                                        </p:tav>
                                      </p:tavLst>
                                    </p:anim>
                                    <p:animEffect transition="in" filter="fade">
                                      <p:cBhvr>
                                        <p:cTn id="9" dur="1000"/>
                                        <p:tgtEl>
                                          <p:spTgt spid="6155"/>
                                        </p:tgtEl>
                                      </p:cBhvr>
                                    </p:animEffect>
                                  </p:childTnLst>
                                </p:cTn>
                              </p:par>
                              <p:par>
                                <p:cTn id="10" presetID="55" presetClass="entr" presetSubtype="0" fill="hold" nodeType="withEffect">
                                  <p:stCondLst>
                                    <p:cond delay="0"/>
                                  </p:stCondLst>
                                  <p:childTnLst>
                                    <p:set>
                                      <p:cBhvr>
                                        <p:cTn id="11" dur="1" fill="hold">
                                          <p:stCondLst>
                                            <p:cond delay="0"/>
                                          </p:stCondLst>
                                        </p:cTn>
                                        <p:tgtEl>
                                          <p:spTgt spid="23"/>
                                        </p:tgtEl>
                                        <p:attrNameLst>
                                          <p:attrName>style.visibility</p:attrName>
                                        </p:attrNameLst>
                                      </p:cBhvr>
                                      <p:to>
                                        <p:strVal val="visible"/>
                                      </p:to>
                                    </p:set>
                                    <p:anim calcmode="lin" valueType="num">
                                      <p:cBhvr>
                                        <p:cTn id="12" dur="1000" fill="hold"/>
                                        <p:tgtEl>
                                          <p:spTgt spid="23"/>
                                        </p:tgtEl>
                                        <p:attrNameLst>
                                          <p:attrName>ppt_w</p:attrName>
                                        </p:attrNameLst>
                                      </p:cBhvr>
                                      <p:tavLst>
                                        <p:tav tm="0">
                                          <p:val>
                                            <p:strVal val="#ppt_w*0.70"/>
                                          </p:val>
                                        </p:tav>
                                        <p:tav tm="100000">
                                          <p:val>
                                            <p:strVal val="#ppt_w"/>
                                          </p:val>
                                        </p:tav>
                                      </p:tavLst>
                                    </p:anim>
                                    <p:anim calcmode="lin" valueType="num">
                                      <p:cBhvr>
                                        <p:cTn id="13" dur="1000" fill="hold"/>
                                        <p:tgtEl>
                                          <p:spTgt spid="23"/>
                                        </p:tgtEl>
                                        <p:attrNameLst>
                                          <p:attrName>ppt_h</p:attrName>
                                        </p:attrNameLst>
                                      </p:cBhvr>
                                      <p:tavLst>
                                        <p:tav tm="0">
                                          <p:val>
                                            <p:strVal val="#ppt_h"/>
                                          </p:val>
                                        </p:tav>
                                        <p:tav tm="100000">
                                          <p:val>
                                            <p:strVal val="#ppt_h"/>
                                          </p:val>
                                        </p:tav>
                                      </p:tavLst>
                                    </p:anim>
                                    <p:animEffect transition="in" filter="fade">
                                      <p:cBhvr>
                                        <p:cTn id="14" dur="1000"/>
                                        <p:tgtEl>
                                          <p:spTgt spid="23"/>
                                        </p:tgtEl>
                                      </p:cBhvr>
                                    </p:animEffect>
                                  </p:childTnLst>
                                </p:cTn>
                              </p:par>
                              <p:par>
                                <p:cTn id="15" presetID="9" presetClass="entr" presetSubtype="0" fill="hold" nodeType="withEffect">
                                  <p:stCondLst>
                                    <p:cond delay="0"/>
                                  </p:stCondLst>
                                  <p:childTnLst>
                                    <p:set>
                                      <p:cBhvr>
                                        <p:cTn id="16" dur="1" fill="hold">
                                          <p:stCondLst>
                                            <p:cond delay="0"/>
                                          </p:stCondLst>
                                        </p:cTn>
                                        <p:tgtEl>
                                          <p:spTgt spid="6149"/>
                                        </p:tgtEl>
                                        <p:attrNameLst>
                                          <p:attrName>style.visibility</p:attrName>
                                        </p:attrNameLst>
                                      </p:cBhvr>
                                      <p:to>
                                        <p:strVal val="visible"/>
                                      </p:to>
                                    </p:set>
                                    <p:animEffect transition="in" filter="dissolve">
                                      <p:cBhvr>
                                        <p:cTn id="17" dur="500"/>
                                        <p:tgtEl>
                                          <p:spTgt spid="6149"/>
                                        </p:tgtEl>
                                      </p:cBhvr>
                                    </p:animEffect>
                                  </p:childTnLst>
                                </p:cTn>
                              </p:par>
                              <p:par>
                                <p:cTn id="18" presetID="9" presetClass="entr" presetSubtype="0" fill="hold" nodeType="withEffect">
                                  <p:stCondLst>
                                    <p:cond delay="0"/>
                                  </p:stCondLst>
                                  <p:childTnLst>
                                    <p:set>
                                      <p:cBhvr>
                                        <p:cTn id="19" dur="1" fill="hold">
                                          <p:stCondLst>
                                            <p:cond delay="0"/>
                                          </p:stCondLst>
                                        </p:cTn>
                                        <p:tgtEl>
                                          <p:spTgt spid="6148"/>
                                        </p:tgtEl>
                                        <p:attrNameLst>
                                          <p:attrName>style.visibility</p:attrName>
                                        </p:attrNameLst>
                                      </p:cBhvr>
                                      <p:to>
                                        <p:strVal val="visible"/>
                                      </p:to>
                                    </p:set>
                                    <p:animEffect transition="in" filter="dissolve">
                                      <p:cBhvr>
                                        <p:cTn id="20" dur="500"/>
                                        <p:tgtEl>
                                          <p:spTgt spid="6148"/>
                                        </p:tgtEl>
                                      </p:cBhvr>
                                    </p:animEffect>
                                  </p:childTnLst>
                                </p:cTn>
                              </p:par>
                              <p:par>
                                <p:cTn id="21" presetID="55" presetClass="entr" presetSubtype="0" fill="hold" nodeType="withEffect">
                                  <p:stCondLst>
                                    <p:cond delay="0"/>
                                  </p:stCondLst>
                                  <p:childTnLst>
                                    <p:set>
                                      <p:cBhvr>
                                        <p:cTn id="22" dur="1" fill="hold">
                                          <p:stCondLst>
                                            <p:cond delay="0"/>
                                          </p:stCondLst>
                                        </p:cTn>
                                        <p:tgtEl>
                                          <p:spTgt spid="6156"/>
                                        </p:tgtEl>
                                        <p:attrNameLst>
                                          <p:attrName>style.visibility</p:attrName>
                                        </p:attrNameLst>
                                      </p:cBhvr>
                                      <p:to>
                                        <p:strVal val="visible"/>
                                      </p:to>
                                    </p:set>
                                    <p:anim calcmode="lin" valueType="num">
                                      <p:cBhvr>
                                        <p:cTn id="23" dur="1000" fill="hold"/>
                                        <p:tgtEl>
                                          <p:spTgt spid="6156"/>
                                        </p:tgtEl>
                                        <p:attrNameLst>
                                          <p:attrName>ppt_w</p:attrName>
                                        </p:attrNameLst>
                                      </p:cBhvr>
                                      <p:tavLst>
                                        <p:tav tm="0">
                                          <p:val>
                                            <p:strVal val="#ppt_w*0.70"/>
                                          </p:val>
                                        </p:tav>
                                        <p:tav tm="100000">
                                          <p:val>
                                            <p:strVal val="#ppt_w"/>
                                          </p:val>
                                        </p:tav>
                                      </p:tavLst>
                                    </p:anim>
                                    <p:anim calcmode="lin" valueType="num">
                                      <p:cBhvr>
                                        <p:cTn id="24" dur="1000" fill="hold"/>
                                        <p:tgtEl>
                                          <p:spTgt spid="6156"/>
                                        </p:tgtEl>
                                        <p:attrNameLst>
                                          <p:attrName>ppt_h</p:attrName>
                                        </p:attrNameLst>
                                      </p:cBhvr>
                                      <p:tavLst>
                                        <p:tav tm="0">
                                          <p:val>
                                            <p:strVal val="#ppt_h"/>
                                          </p:val>
                                        </p:tav>
                                        <p:tav tm="100000">
                                          <p:val>
                                            <p:strVal val="#ppt_h"/>
                                          </p:val>
                                        </p:tav>
                                      </p:tavLst>
                                    </p:anim>
                                    <p:animEffect transition="in" filter="fade">
                                      <p:cBhvr>
                                        <p:cTn id="25" dur="1000"/>
                                        <p:tgtEl>
                                          <p:spTgt spid="6156"/>
                                        </p:tgtEl>
                                      </p:cBhvr>
                                    </p:animEffect>
                                  </p:childTnLst>
                                </p:cTn>
                              </p:par>
                            </p:childTnLst>
                          </p:cTn>
                        </p:par>
                      </p:childTnLst>
                    </p:cTn>
                  </p:par>
                  <p:par>
                    <p:cTn id="26" fill="hold" nodeType="clickPar">
                      <p:stCondLst>
                        <p:cond delay="indefinite"/>
                      </p:stCondLst>
                      <p:childTnLst>
                        <p:par>
                          <p:cTn id="27" fill="hold" nodeType="withGroup">
                            <p:stCondLst>
                              <p:cond delay="0"/>
                            </p:stCondLst>
                            <p:childTnLst>
                              <p:par>
                                <p:cTn id="28" presetID="55" presetClass="entr" presetSubtype="0" fill="hold" nodeType="clickEffect">
                                  <p:stCondLst>
                                    <p:cond delay="0"/>
                                  </p:stCondLst>
                                  <p:childTnLst>
                                    <p:set>
                                      <p:cBhvr>
                                        <p:cTn id="29" dur="1" fill="hold">
                                          <p:stCondLst>
                                            <p:cond delay="0"/>
                                          </p:stCondLst>
                                        </p:cTn>
                                        <p:tgtEl>
                                          <p:spTgt spid="19"/>
                                        </p:tgtEl>
                                        <p:attrNameLst>
                                          <p:attrName>style.visibility</p:attrName>
                                        </p:attrNameLst>
                                      </p:cBhvr>
                                      <p:to>
                                        <p:strVal val="visible"/>
                                      </p:to>
                                    </p:set>
                                    <p:anim calcmode="lin" valueType="num">
                                      <p:cBhvr>
                                        <p:cTn id="30" dur="1000" fill="hold"/>
                                        <p:tgtEl>
                                          <p:spTgt spid="19"/>
                                        </p:tgtEl>
                                        <p:attrNameLst>
                                          <p:attrName>ppt_w</p:attrName>
                                        </p:attrNameLst>
                                      </p:cBhvr>
                                      <p:tavLst>
                                        <p:tav tm="0">
                                          <p:val>
                                            <p:strVal val="#ppt_w*0.70"/>
                                          </p:val>
                                        </p:tav>
                                        <p:tav tm="100000">
                                          <p:val>
                                            <p:strVal val="#ppt_w"/>
                                          </p:val>
                                        </p:tav>
                                      </p:tavLst>
                                    </p:anim>
                                    <p:anim calcmode="lin" valueType="num">
                                      <p:cBhvr>
                                        <p:cTn id="31" dur="1000" fill="hold"/>
                                        <p:tgtEl>
                                          <p:spTgt spid="19"/>
                                        </p:tgtEl>
                                        <p:attrNameLst>
                                          <p:attrName>ppt_h</p:attrName>
                                        </p:attrNameLst>
                                      </p:cBhvr>
                                      <p:tavLst>
                                        <p:tav tm="0">
                                          <p:val>
                                            <p:strVal val="#ppt_h"/>
                                          </p:val>
                                        </p:tav>
                                        <p:tav tm="100000">
                                          <p:val>
                                            <p:strVal val="#ppt_h"/>
                                          </p:val>
                                        </p:tav>
                                      </p:tavLst>
                                    </p:anim>
                                    <p:animEffect transition="in" filter="fade">
                                      <p:cBhvr>
                                        <p:cTn id="32" dur="1000"/>
                                        <p:tgtEl>
                                          <p:spTgt spid="19"/>
                                        </p:tgtEl>
                                      </p:cBhvr>
                                    </p:animEffect>
                                  </p:childTnLst>
                                </p:cTn>
                              </p:par>
                              <p:par>
                                <p:cTn id="33" presetID="55" presetClass="entr" presetSubtype="0" fill="hold" nodeType="withEffect">
                                  <p:stCondLst>
                                    <p:cond delay="0"/>
                                  </p:stCondLst>
                                  <p:childTnLst>
                                    <p:set>
                                      <p:cBhvr>
                                        <p:cTn id="34" dur="1" fill="hold">
                                          <p:stCondLst>
                                            <p:cond delay="0"/>
                                          </p:stCondLst>
                                        </p:cTn>
                                        <p:tgtEl>
                                          <p:spTgt spid="6159"/>
                                        </p:tgtEl>
                                        <p:attrNameLst>
                                          <p:attrName>style.visibility</p:attrName>
                                        </p:attrNameLst>
                                      </p:cBhvr>
                                      <p:to>
                                        <p:strVal val="visible"/>
                                      </p:to>
                                    </p:set>
                                    <p:anim calcmode="lin" valueType="num">
                                      <p:cBhvr>
                                        <p:cTn id="35" dur="1000" fill="hold"/>
                                        <p:tgtEl>
                                          <p:spTgt spid="6159"/>
                                        </p:tgtEl>
                                        <p:attrNameLst>
                                          <p:attrName>ppt_w</p:attrName>
                                        </p:attrNameLst>
                                      </p:cBhvr>
                                      <p:tavLst>
                                        <p:tav tm="0">
                                          <p:val>
                                            <p:strVal val="#ppt_w*0.70"/>
                                          </p:val>
                                        </p:tav>
                                        <p:tav tm="100000">
                                          <p:val>
                                            <p:strVal val="#ppt_w"/>
                                          </p:val>
                                        </p:tav>
                                      </p:tavLst>
                                    </p:anim>
                                    <p:anim calcmode="lin" valueType="num">
                                      <p:cBhvr>
                                        <p:cTn id="36" dur="1000" fill="hold"/>
                                        <p:tgtEl>
                                          <p:spTgt spid="6159"/>
                                        </p:tgtEl>
                                        <p:attrNameLst>
                                          <p:attrName>ppt_h</p:attrName>
                                        </p:attrNameLst>
                                      </p:cBhvr>
                                      <p:tavLst>
                                        <p:tav tm="0">
                                          <p:val>
                                            <p:strVal val="#ppt_h"/>
                                          </p:val>
                                        </p:tav>
                                        <p:tav tm="100000">
                                          <p:val>
                                            <p:strVal val="#ppt_h"/>
                                          </p:val>
                                        </p:tav>
                                      </p:tavLst>
                                    </p:anim>
                                    <p:animEffect transition="in" filter="fade">
                                      <p:cBhvr>
                                        <p:cTn id="37" dur="1000"/>
                                        <p:tgtEl>
                                          <p:spTgt spid="6159"/>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8" presetClass="entr" presetSubtype="16" fill="hold" nodeType="clickEffect">
                                  <p:stCondLst>
                                    <p:cond delay="0"/>
                                  </p:stCondLst>
                                  <p:childTnLst>
                                    <p:set>
                                      <p:cBhvr>
                                        <p:cTn id="41" dur="1" fill="hold">
                                          <p:stCondLst>
                                            <p:cond delay="0"/>
                                          </p:stCondLst>
                                        </p:cTn>
                                        <p:tgtEl>
                                          <p:spTgt spid="20"/>
                                        </p:tgtEl>
                                        <p:attrNameLst>
                                          <p:attrName>style.visibility</p:attrName>
                                        </p:attrNameLst>
                                      </p:cBhvr>
                                      <p:to>
                                        <p:strVal val="visible"/>
                                      </p:to>
                                    </p:set>
                                    <p:animEffect transition="in" filter="diamond(in)">
                                      <p:cBhvr>
                                        <p:cTn id="42" dur="2000"/>
                                        <p:tgtEl>
                                          <p:spTgt spid="20"/>
                                        </p:tgtEl>
                                      </p:cBhvr>
                                    </p:animEffect>
                                  </p:childTnLst>
                                </p:cTn>
                              </p:par>
                              <p:par>
                                <p:cTn id="43" presetID="9" presetClass="entr" presetSubtype="0" fill="hold" nodeType="withEffect">
                                  <p:stCondLst>
                                    <p:cond delay="0"/>
                                  </p:stCondLst>
                                  <p:childTnLst>
                                    <p:set>
                                      <p:cBhvr>
                                        <p:cTn id="44" dur="1" fill="hold">
                                          <p:stCondLst>
                                            <p:cond delay="0"/>
                                          </p:stCondLst>
                                        </p:cTn>
                                        <p:tgtEl>
                                          <p:spTgt spid="8"/>
                                        </p:tgtEl>
                                        <p:attrNameLst>
                                          <p:attrName>style.visibility</p:attrName>
                                        </p:attrNameLst>
                                      </p:cBhvr>
                                      <p:to>
                                        <p:strVal val="visible"/>
                                      </p:to>
                                    </p:set>
                                    <p:animEffect transition="in" filter="dissolve">
                                      <p:cBhvr>
                                        <p:cTn id="45" dur="500"/>
                                        <p:tgtEl>
                                          <p:spTgt spid="8"/>
                                        </p:tgtEl>
                                      </p:cBhvr>
                                    </p:animEffect>
                                  </p:childTnLst>
                                </p:cTn>
                              </p:par>
                              <p:par>
                                <p:cTn id="46" presetID="9" presetClass="entr" presetSubtype="0" fill="hold" nodeType="withEffect">
                                  <p:stCondLst>
                                    <p:cond delay="0"/>
                                  </p:stCondLst>
                                  <p:childTnLst>
                                    <p:set>
                                      <p:cBhvr>
                                        <p:cTn id="47" dur="1" fill="hold">
                                          <p:stCondLst>
                                            <p:cond delay="0"/>
                                          </p:stCondLst>
                                        </p:cTn>
                                        <p:tgtEl>
                                          <p:spTgt spid="9"/>
                                        </p:tgtEl>
                                        <p:attrNameLst>
                                          <p:attrName>style.visibility</p:attrName>
                                        </p:attrNameLst>
                                      </p:cBhvr>
                                      <p:to>
                                        <p:strVal val="visible"/>
                                      </p:to>
                                    </p:set>
                                    <p:animEffect transition="in" filter="dissolve">
                                      <p:cBhvr>
                                        <p:cTn id="48"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6148" grpId="0" animBg="1"/>
      <p:bldP spid="6149" grpId="0"/>
      <p:bldP spid="6155" grpId="0"/>
      <p:bldP spid="6156" grpId="0"/>
      <p:bldP spid="19" grpId="0" animBg="1"/>
      <p:bldP spid="20" grpId="0" animBg="1"/>
      <p:bldP spid="6159" grpId="0" animBg="1"/>
      <p:bldP spid="8" grpId="0" animBg="1"/>
      <p:bldP spid="9"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Title 1"/>
          <p:cNvSpPr>
            <a:spLocks noGrp="1"/>
          </p:cNvSpPr>
          <p:nvPr>
            <p:ph type="title"/>
          </p:nvPr>
        </p:nvSpPr>
        <p:spPr>
          <a:xfrm>
            <a:off x="0" y="502358"/>
            <a:ext cx="12191999" cy="831565"/>
          </a:xfrm>
        </p:spPr>
        <p:txBody>
          <a:bodyPr vert="horz" wrap="square" lIns="121920" tIns="60960" rIns="121920" bIns="60960" anchor="ctr">
            <a:normAutofit/>
          </a:bodyPr>
          <a:lstStyle/>
          <a:p>
            <a:pPr algn="ctr"/>
            <a:r>
              <a:rPr lang="en-US" altLang="en-US" sz="2400" b="1" dirty="0">
                <a:solidFill>
                  <a:srgbClr val="FF0000"/>
                </a:solidFill>
                <a:latin typeface="Arial" panose="020B0604020202020204" pitchFamily="34" charset="0"/>
                <a:cs typeface="Arial" panose="020B0604020202020204" pitchFamily="34" charset="0"/>
              </a:rPr>
              <a:t>Mối quan hệ biện chứng giữa cơ sở hạ tầng v</a:t>
            </a:r>
            <a:r>
              <a:rPr lang="en-US" altLang="en-US" sz="2400" b="1" dirty="0">
                <a:solidFill>
                  <a:srgbClr val="FF0000"/>
                </a:solidFill>
                <a:latin typeface="Arial" panose="020B0604020202020204" pitchFamily="34" charset="0"/>
                <a:ea typeface="Times New Roman" panose="02020603050405020304" pitchFamily="18" charset="0"/>
                <a:cs typeface="Arial" panose="020B0604020202020204" pitchFamily="34" charset="0"/>
              </a:rPr>
              <a:t>à</a:t>
            </a:r>
            <a:r>
              <a:rPr lang="en-US" altLang="en-US" sz="2400" b="1" dirty="0">
                <a:solidFill>
                  <a:srgbClr val="FF0000"/>
                </a:solidFill>
                <a:latin typeface="Arial" panose="020B0604020202020204" pitchFamily="34" charset="0"/>
                <a:cs typeface="Arial" panose="020B0604020202020204" pitchFamily="34" charset="0"/>
              </a:rPr>
              <a:t> kiến trúc thượng tầng</a:t>
            </a:r>
            <a:endParaRPr lang="en-US" altLang="en-US" sz="2400" b="1" dirty="0">
              <a:solidFill>
                <a:srgbClr val="FF0000"/>
              </a:solidFill>
              <a:latin typeface="Arial" panose="020B0604020202020204" pitchFamily="34" charset="0"/>
              <a:ea typeface="Times New Roman" panose="02020603050405020304" pitchFamily="18" charset="0"/>
              <a:cs typeface="Arial" panose="020B0604020202020204" pitchFamily="34" charset="0"/>
            </a:endParaRPr>
          </a:p>
        </p:txBody>
      </p:sp>
      <p:sp>
        <p:nvSpPr>
          <p:cNvPr id="115715" name="Content Placeholder 2"/>
          <p:cNvSpPr>
            <a:spLocks noGrp="1"/>
          </p:cNvSpPr>
          <p:nvPr>
            <p:ph idx="1"/>
          </p:nvPr>
        </p:nvSpPr>
        <p:spPr>
          <a:xfrm>
            <a:off x="968378" y="1007995"/>
            <a:ext cx="6242422" cy="5373270"/>
          </a:xfrm>
        </p:spPr>
        <p:txBody>
          <a:bodyPr vert="horz" wrap="square" lIns="121920" tIns="60960" rIns="121920" bIns="60960" anchor="t">
            <a:normAutofit/>
          </a:bodyPr>
          <a:lstStyle/>
          <a:p>
            <a:pPr marL="288925" indent="-288925" algn="just">
              <a:lnSpc>
                <a:spcPct val="160000"/>
              </a:lnSpc>
              <a:buNone/>
            </a:pPr>
            <a:r>
              <a:rPr lang="en-US" altLang="en-US" sz="2400" dirty="0">
                <a:latin typeface="Arial" panose="020B0604020202020204" pitchFamily="34" charset="0"/>
                <a:cs typeface="Arial" panose="020B0604020202020204" pitchFamily="34" charset="0"/>
              </a:rPr>
              <a:t>+ CSHT </a:t>
            </a:r>
            <a:r>
              <a:rPr lang="en-US" altLang="en-US" sz="2400" dirty="0" err="1">
                <a:latin typeface="Arial" panose="020B0604020202020204" pitchFamily="34" charset="0"/>
                <a:cs typeface="Arial" panose="020B0604020202020204" pitchFamily="34" charset="0"/>
              </a:rPr>
              <a:t>như</a:t>
            </a:r>
            <a:r>
              <a:rPr lang="en-US" altLang="en-US" sz="2400" dirty="0">
                <a:latin typeface="Arial" panose="020B0604020202020204" pitchFamily="34" charset="0"/>
                <a:cs typeface="Arial" panose="020B0604020202020204" pitchFamily="34" charset="0"/>
              </a:rPr>
              <a:t> </a:t>
            </a:r>
            <a:r>
              <a:rPr lang="en-US" altLang="en-US" sz="2400" dirty="0" err="1">
                <a:latin typeface="Arial" panose="020B0604020202020204" pitchFamily="34" charset="0"/>
                <a:cs typeface="Arial" panose="020B0604020202020204" pitchFamily="34" charset="0"/>
              </a:rPr>
              <a:t>thế</a:t>
            </a:r>
            <a:r>
              <a:rPr lang="en-US" altLang="en-US" sz="2400" dirty="0">
                <a:latin typeface="Arial" panose="020B0604020202020204" pitchFamily="34" charset="0"/>
                <a:cs typeface="Arial" panose="020B0604020202020204" pitchFamily="34" charset="0"/>
              </a:rPr>
              <a:t> </a:t>
            </a:r>
            <a:r>
              <a:rPr lang="en-US" altLang="en-US" sz="2400" dirty="0" err="1">
                <a:latin typeface="Arial" panose="020B0604020202020204" pitchFamily="34" charset="0"/>
                <a:cs typeface="Arial" panose="020B0604020202020204" pitchFamily="34" charset="0"/>
              </a:rPr>
              <a:t>nào</a:t>
            </a:r>
            <a:r>
              <a:rPr lang="en-US" altLang="en-US" sz="2400" dirty="0">
                <a:latin typeface="Arial" panose="020B0604020202020204" pitchFamily="34" charset="0"/>
                <a:cs typeface="Arial" panose="020B0604020202020204" pitchFamily="34" charset="0"/>
              </a:rPr>
              <a:t> </a:t>
            </a:r>
            <a:r>
              <a:rPr lang="en-US" altLang="en-US" sz="2400" dirty="0" err="1">
                <a:latin typeface="Arial" panose="020B0604020202020204" pitchFamily="34" charset="0"/>
                <a:cs typeface="Arial" panose="020B0604020202020204" pitchFamily="34" charset="0"/>
              </a:rPr>
              <a:t>thì</a:t>
            </a:r>
            <a:r>
              <a:rPr lang="en-US" altLang="en-US" sz="2400" dirty="0">
                <a:latin typeface="Arial" panose="020B0604020202020204" pitchFamily="34" charset="0"/>
                <a:cs typeface="Arial" panose="020B0604020202020204" pitchFamily="34" charset="0"/>
              </a:rPr>
              <a:t> KTTT </a:t>
            </a:r>
            <a:r>
              <a:rPr lang="vi-VN" altLang="en-US" sz="2400" dirty="0">
                <a:latin typeface="Arial" panose="020B0604020202020204" pitchFamily="34" charset="0"/>
                <a:cs typeface="Arial" panose="020B0604020202020204" pitchFamily="34" charset="0"/>
              </a:rPr>
              <a:t>xây dựng trên đó phải như thế ấy.</a:t>
            </a:r>
            <a:endParaRPr lang="en-US" altLang="en-US" sz="2400" dirty="0">
              <a:latin typeface="Arial" panose="020B0604020202020204" pitchFamily="34" charset="0"/>
              <a:cs typeface="Arial" panose="020B0604020202020204" pitchFamily="34" charset="0"/>
            </a:endParaRPr>
          </a:p>
          <a:p>
            <a:pPr marL="288925" indent="-288925" algn="just">
              <a:lnSpc>
                <a:spcPct val="160000"/>
              </a:lnSpc>
              <a:buNone/>
            </a:pPr>
            <a:r>
              <a:rPr lang="en-US" altLang="en-US" sz="2400" dirty="0">
                <a:latin typeface="Arial" panose="020B0604020202020204" pitchFamily="34" charset="0"/>
                <a:cs typeface="Arial" panose="020B0604020202020204" pitchFamily="34" charset="0"/>
              </a:rPr>
              <a:t>+ </a:t>
            </a:r>
            <a:r>
              <a:rPr lang="vi-VN" altLang="en-US" sz="2400" dirty="0">
                <a:latin typeface="Arial" panose="020B0604020202020204" pitchFamily="34" charset="0"/>
                <a:cs typeface="Arial" panose="020B0604020202020204" pitchFamily="34" charset="0"/>
              </a:rPr>
              <a:t>Khi </a:t>
            </a:r>
            <a:r>
              <a:rPr lang="en-US" altLang="en-US" sz="2400" dirty="0">
                <a:latin typeface="Arial" panose="020B0604020202020204" pitchFamily="34" charset="0"/>
                <a:cs typeface="Arial" panose="020B0604020202020204" pitchFamily="34" charset="0"/>
              </a:rPr>
              <a:t>CSHT </a:t>
            </a:r>
            <a:r>
              <a:rPr lang="vi-VN" altLang="en-US" sz="2400" dirty="0">
                <a:latin typeface="Arial" panose="020B0604020202020204" pitchFamily="34" charset="0"/>
                <a:cs typeface="Arial" panose="020B0604020202020204" pitchFamily="34" charset="0"/>
              </a:rPr>
              <a:t>biến đổi đòi hỏi </a:t>
            </a:r>
            <a:r>
              <a:rPr lang="en-US" altLang="en-US" sz="2400" dirty="0">
                <a:latin typeface="Arial" panose="020B0604020202020204" pitchFamily="34" charset="0"/>
                <a:cs typeface="Arial" panose="020B0604020202020204" pitchFamily="34" charset="0"/>
              </a:rPr>
              <a:t>KTTT </a:t>
            </a:r>
            <a:r>
              <a:rPr lang="vi-VN" altLang="en-US" sz="2400" dirty="0">
                <a:latin typeface="Arial" panose="020B0604020202020204" pitchFamily="34" charset="0"/>
                <a:cs typeface="Arial" panose="020B0604020202020204" pitchFamily="34" charset="0"/>
              </a:rPr>
              <a:t>cũng phải biến đổi theo.</a:t>
            </a:r>
            <a:endParaRPr lang="en-US" altLang="en-US" sz="2400" dirty="0">
              <a:latin typeface="Arial" panose="020B0604020202020204" pitchFamily="34" charset="0"/>
              <a:cs typeface="Arial" panose="020B0604020202020204" pitchFamily="34" charset="0"/>
            </a:endParaRPr>
          </a:p>
          <a:p>
            <a:pPr marL="288925" indent="-288925" algn="just">
              <a:lnSpc>
                <a:spcPct val="160000"/>
              </a:lnSpc>
              <a:buNone/>
            </a:pPr>
            <a:r>
              <a:rPr lang="en-US" altLang="en-US" sz="2400" dirty="0">
                <a:latin typeface="Arial" panose="020B0604020202020204" pitchFamily="34" charset="0"/>
                <a:cs typeface="Arial" panose="020B0604020202020204" pitchFamily="34" charset="0"/>
              </a:rPr>
              <a:t>+ </a:t>
            </a:r>
            <a:r>
              <a:rPr lang="vi-VN" altLang="en-US" sz="2400" dirty="0">
                <a:latin typeface="Arial" panose="020B0604020202020204" pitchFamily="34" charset="0"/>
                <a:cs typeface="Arial" panose="020B0604020202020204" pitchFamily="34" charset="0"/>
              </a:rPr>
              <a:t>Khi </a:t>
            </a:r>
            <a:r>
              <a:rPr lang="en-US" altLang="en-US" sz="2400" dirty="0">
                <a:latin typeface="Arial" panose="020B0604020202020204" pitchFamily="34" charset="0"/>
                <a:cs typeface="Arial" panose="020B0604020202020204" pitchFamily="34" charset="0"/>
              </a:rPr>
              <a:t>CSHT </a:t>
            </a:r>
            <a:r>
              <a:rPr lang="en-US" altLang="en-US" sz="2400" dirty="0" err="1">
                <a:latin typeface="Arial" panose="020B0604020202020204" pitchFamily="34" charset="0"/>
                <a:cs typeface="Arial" panose="020B0604020202020204" pitchFamily="34" charset="0"/>
              </a:rPr>
              <a:t>cũ</a:t>
            </a:r>
            <a:r>
              <a:rPr lang="en-US" altLang="en-US" sz="2400" dirty="0">
                <a:latin typeface="Arial" panose="020B0604020202020204" pitchFamily="34" charset="0"/>
                <a:cs typeface="Arial" panose="020B0604020202020204" pitchFamily="34" charset="0"/>
              </a:rPr>
              <a:t> </a:t>
            </a:r>
            <a:r>
              <a:rPr lang="vi-VN" altLang="en-US" sz="2400" dirty="0">
                <a:latin typeface="Arial" panose="020B0604020202020204" pitchFamily="34" charset="0"/>
                <a:cs typeface="Arial" panose="020B0604020202020204" pitchFamily="34" charset="0"/>
              </a:rPr>
              <a:t>mất đi, cơ sở hạ tầng mới ra đời thì sớm muộn </a:t>
            </a:r>
            <a:r>
              <a:rPr lang="en-US" altLang="en-US" sz="2400" dirty="0">
                <a:latin typeface="Arial" panose="020B0604020202020204" pitchFamily="34" charset="0"/>
                <a:cs typeface="Arial" panose="020B0604020202020204" pitchFamily="34" charset="0"/>
              </a:rPr>
              <a:t>KTTT </a:t>
            </a:r>
            <a:r>
              <a:rPr lang="vi-VN" altLang="en-US" sz="2400" dirty="0">
                <a:latin typeface="Arial" panose="020B0604020202020204" pitchFamily="34" charset="0"/>
                <a:cs typeface="Arial" panose="020B0604020202020204" pitchFamily="34" charset="0"/>
              </a:rPr>
              <a:t>cũ cũng mất đi v</a:t>
            </a:r>
            <a:r>
              <a:rPr lang="vi-VN" altLang="en-US" sz="2400" dirty="0">
                <a:latin typeface="Arial" panose="020B0604020202020204" pitchFamily="34" charset="0"/>
                <a:ea typeface="Times New Roman" panose="02020603050405020304" pitchFamily="18" charset="0"/>
                <a:cs typeface="Arial" panose="020B0604020202020204" pitchFamily="34" charset="0"/>
              </a:rPr>
              <a:t>à</a:t>
            </a:r>
            <a:r>
              <a:rPr lang="vi-VN" altLang="en-US" sz="2400" dirty="0">
                <a:latin typeface="Arial" panose="020B0604020202020204" pitchFamily="34" charset="0"/>
                <a:cs typeface="Arial" panose="020B0604020202020204" pitchFamily="34" charset="0"/>
              </a:rPr>
              <a:t> </a:t>
            </a:r>
            <a:r>
              <a:rPr lang="en-US" altLang="en-US" sz="2400" dirty="0">
                <a:latin typeface="Arial" panose="020B0604020202020204" pitchFamily="34" charset="0"/>
                <a:cs typeface="Arial" panose="020B0604020202020204" pitchFamily="34" charset="0"/>
              </a:rPr>
              <a:t>KTTT </a:t>
            </a:r>
            <a:r>
              <a:rPr lang="vi-VN" altLang="en-US" sz="2400" dirty="0">
                <a:latin typeface="Arial" panose="020B0604020202020204" pitchFamily="34" charset="0"/>
                <a:cs typeface="Arial" panose="020B0604020202020204" pitchFamily="34" charset="0"/>
              </a:rPr>
              <a:t>mới </a:t>
            </a:r>
            <a:r>
              <a:rPr lang="en-US" altLang="en-US" sz="2400" dirty="0" err="1">
                <a:latin typeface="Arial" panose="020B0604020202020204" pitchFamily="34" charset="0"/>
                <a:cs typeface="Arial" panose="020B0604020202020204" pitchFamily="34" charset="0"/>
              </a:rPr>
              <a:t>sẽ</a:t>
            </a:r>
            <a:r>
              <a:rPr lang="en-US" altLang="en-US" sz="2400" dirty="0">
                <a:latin typeface="Arial" panose="020B0604020202020204" pitchFamily="34" charset="0"/>
                <a:cs typeface="Arial" panose="020B0604020202020204" pitchFamily="34" charset="0"/>
              </a:rPr>
              <a:t> </a:t>
            </a:r>
            <a:r>
              <a:rPr lang="vi-VN" altLang="en-US" sz="2400" dirty="0">
                <a:latin typeface="Arial" panose="020B0604020202020204" pitchFamily="34" charset="0"/>
                <a:cs typeface="Arial" panose="020B0604020202020204" pitchFamily="34" charset="0"/>
              </a:rPr>
              <a:t>ra đời. </a:t>
            </a:r>
            <a:endParaRPr lang="en-US" altLang="en-US" sz="2400" dirty="0">
              <a:latin typeface="Arial" panose="020B0604020202020204" pitchFamily="34" charset="0"/>
              <a:cs typeface="Arial" panose="020B0604020202020204" pitchFamily="34" charset="0"/>
            </a:endParaRPr>
          </a:p>
          <a:p>
            <a:pPr marL="288925" indent="-288925" algn="just">
              <a:lnSpc>
                <a:spcPct val="160000"/>
              </a:lnSpc>
              <a:buNone/>
            </a:pPr>
            <a:endParaRPr lang="en-US" altLang="en-US" sz="2400" dirty="0">
              <a:latin typeface="Arial" panose="020B0604020202020204" pitchFamily="34" charset="0"/>
              <a:cs typeface="Arial" panose="020B0604020202020204" pitchFamily="34" charset="0"/>
            </a:endParaRPr>
          </a:p>
        </p:txBody>
      </p:sp>
      <p:pic>
        <p:nvPicPr>
          <p:cNvPr id="13314" name="Picture 2" descr="img.loigiaihay.com/picture/article/2014/0806/4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794100" y="3883082"/>
            <a:ext cx="3342181" cy="2309143"/>
          </a:xfrm>
          <a:prstGeom prst="roundRect">
            <a:avLst/>
          </a:prstGeom>
          <a:noFill/>
          <a:extLst>
            <a:ext uri="{909E8E84-426E-40DD-AFC4-6F175D3DCCD1}">
              <a14:hiddenFill xmlns:a14="http://schemas.microsoft.com/office/drawing/2010/main">
                <a:solidFill>
                  <a:srgbClr val="FFFFFF"/>
                </a:solidFill>
              </a14:hiddenFill>
            </a:ext>
          </a:extLst>
        </p:spPr>
      </p:pic>
      <p:sp>
        <p:nvSpPr>
          <p:cNvPr id="2" name="AutoShape 4" descr="Hình ảnh người nông dân trong xã hội phong kiến xưa"/>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2400">
              <a:latin typeface="Arial" panose="020B0604020202020204" pitchFamily="34" charset="0"/>
              <a:cs typeface="Arial" panose="020B0604020202020204" pitchFamily="34" charset="0"/>
            </a:endParaRPr>
          </a:p>
        </p:txBody>
      </p:sp>
      <p:pic>
        <p:nvPicPr>
          <p:cNvPr id="13318" name="Picture 6" descr="Suy nghĩ vụn cuối năm | Tiếng Dân"/>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794099" y="1159878"/>
            <a:ext cx="3342181" cy="2517777"/>
          </a:xfrm>
          <a:prstGeom prst="round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749730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15714"/>
                                        </p:tgtEl>
                                        <p:attrNameLst>
                                          <p:attrName>style.visibility</p:attrName>
                                        </p:attrNameLst>
                                      </p:cBhvr>
                                      <p:to>
                                        <p:strVal val="visible"/>
                                      </p:to>
                                    </p:set>
                                    <p:animEffect transition="in" filter="fade">
                                      <p:cBhvr>
                                        <p:cTn id="7" dur="1000"/>
                                        <p:tgtEl>
                                          <p:spTgt spid="115714"/>
                                        </p:tgtEl>
                                      </p:cBhvr>
                                    </p:animEffect>
                                    <p:anim calcmode="lin" valueType="num">
                                      <p:cBhvr>
                                        <p:cTn id="8" dur="1000" fill="hold"/>
                                        <p:tgtEl>
                                          <p:spTgt spid="115714"/>
                                        </p:tgtEl>
                                        <p:attrNameLst>
                                          <p:attrName>ppt_x</p:attrName>
                                        </p:attrNameLst>
                                      </p:cBhvr>
                                      <p:tavLst>
                                        <p:tav tm="0">
                                          <p:val>
                                            <p:strVal val="#ppt_x"/>
                                          </p:val>
                                        </p:tav>
                                        <p:tav tm="100000">
                                          <p:val>
                                            <p:strVal val="#ppt_x"/>
                                          </p:val>
                                        </p:tav>
                                      </p:tavLst>
                                    </p:anim>
                                    <p:anim calcmode="lin" valueType="num">
                                      <p:cBhvr>
                                        <p:cTn id="9" dur="1000" fill="hold"/>
                                        <p:tgtEl>
                                          <p:spTgt spid="11571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13318"/>
                                        </p:tgtEl>
                                        <p:attrNameLst>
                                          <p:attrName>style.visibility</p:attrName>
                                        </p:attrNameLst>
                                      </p:cBhvr>
                                      <p:to>
                                        <p:strVal val="visible"/>
                                      </p:to>
                                    </p:set>
                                    <p:animEffect transition="in" filter="fade">
                                      <p:cBhvr>
                                        <p:cTn id="13" dur="1000"/>
                                        <p:tgtEl>
                                          <p:spTgt spid="13318"/>
                                        </p:tgtEl>
                                      </p:cBhvr>
                                    </p:animEffect>
                                    <p:anim calcmode="lin" valueType="num">
                                      <p:cBhvr>
                                        <p:cTn id="14" dur="1000" fill="hold"/>
                                        <p:tgtEl>
                                          <p:spTgt spid="13318"/>
                                        </p:tgtEl>
                                        <p:attrNameLst>
                                          <p:attrName>ppt_x</p:attrName>
                                        </p:attrNameLst>
                                      </p:cBhvr>
                                      <p:tavLst>
                                        <p:tav tm="0">
                                          <p:val>
                                            <p:strVal val="#ppt_x"/>
                                          </p:val>
                                        </p:tav>
                                        <p:tav tm="100000">
                                          <p:val>
                                            <p:strVal val="#ppt_x"/>
                                          </p:val>
                                        </p:tav>
                                      </p:tavLst>
                                    </p:anim>
                                    <p:anim calcmode="lin" valueType="num">
                                      <p:cBhvr>
                                        <p:cTn id="15" dur="1000" fill="hold"/>
                                        <p:tgtEl>
                                          <p:spTgt spid="13318"/>
                                        </p:tgtEl>
                                        <p:attrNameLst>
                                          <p:attrName>ppt_y</p:attrName>
                                        </p:attrNameLst>
                                      </p:cBhvr>
                                      <p:tavLst>
                                        <p:tav tm="0">
                                          <p:val>
                                            <p:strVal val="#ppt_y+.1"/>
                                          </p:val>
                                        </p:tav>
                                        <p:tav tm="100000">
                                          <p:val>
                                            <p:strVal val="#ppt_y"/>
                                          </p:val>
                                        </p:tav>
                                      </p:tavLst>
                                    </p:anim>
                                  </p:childTnLst>
                                </p:cTn>
                              </p:par>
                              <p:par>
                                <p:cTn id="16" presetID="42" presetClass="entr" presetSubtype="0" fill="hold" grpId="0" nodeType="withEffect">
                                  <p:stCondLst>
                                    <p:cond delay="0"/>
                                  </p:stCondLst>
                                  <p:childTnLst>
                                    <p:set>
                                      <p:cBhvr>
                                        <p:cTn id="17" dur="1" fill="hold">
                                          <p:stCondLst>
                                            <p:cond delay="0"/>
                                          </p:stCondLst>
                                        </p:cTn>
                                        <p:tgtEl>
                                          <p:spTgt spid="115715">
                                            <p:txEl>
                                              <p:pRg st="0" end="0"/>
                                            </p:txEl>
                                          </p:spTgt>
                                        </p:tgtEl>
                                        <p:attrNameLst>
                                          <p:attrName>style.visibility</p:attrName>
                                        </p:attrNameLst>
                                      </p:cBhvr>
                                      <p:to>
                                        <p:strVal val="visible"/>
                                      </p:to>
                                    </p:set>
                                    <p:animEffect transition="in" filter="fade">
                                      <p:cBhvr>
                                        <p:cTn id="18" dur="1000"/>
                                        <p:tgtEl>
                                          <p:spTgt spid="115715">
                                            <p:txEl>
                                              <p:pRg st="0" end="0"/>
                                            </p:txEl>
                                          </p:spTgt>
                                        </p:tgtEl>
                                      </p:cBhvr>
                                    </p:animEffect>
                                    <p:anim calcmode="lin" valueType="num">
                                      <p:cBhvr>
                                        <p:cTn id="19" dur="1000" fill="hold"/>
                                        <p:tgtEl>
                                          <p:spTgt spid="115715">
                                            <p:txEl>
                                              <p:pRg st="0" end="0"/>
                                            </p:txEl>
                                          </p:spTgt>
                                        </p:tgtEl>
                                        <p:attrNameLst>
                                          <p:attrName>ppt_x</p:attrName>
                                        </p:attrNameLst>
                                      </p:cBhvr>
                                      <p:tavLst>
                                        <p:tav tm="0">
                                          <p:val>
                                            <p:strVal val="#ppt_x"/>
                                          </p:val>
                                        </p:tav>
                                        <p:tav tm="100000">
                                          <p:val>
                                            <p:strVal val="#ppt_x"/>
                                          </p:val>
                                        </p:tav>
                                      </p:tavLst>
                                    </p:anim>
                                    <p:anim calcmode="lin" valueType="num">
                                      <p:cBhvr>
                                        <p:cTn id="20" dur="1000" fill="hold"/>
                                        <p:tgtEl>
                                          <p:spTgt spid="115715">
                                            <p:txEl>
                                              <p:pRg st="0" end="0"/>
                                            </p:txEl>
                                          </p:spTgt>
                                        </p:tgtEl>
                                        <p:attrNameLst>
                                          <p:attrName>ppt_y</p:attrName>
                                        </p:attrNameLst>
                                      </p:cBhvr>
                                      <p:tavLst>
                                        <p:tav tm="0">
                                          <p:val>
                                            <p:strVal val="#ppt_y+.1"/>
                                          </p:val>
                                        </p:tav>
                                        <p:tav tm="100000">
                                          <p:val>
                                            <p:strVal val="#ppt_y"/>
                                          </p:val>
                                        </p:tav>
                                      </p:tavLst>
                                    </p:anim>
                                  </p:childTnLst>
                                </p:cTn>
                              </p:par>
                            </p:childTnLst>
                          </p:cTn>
                        </p:par>
                        <p:par>
                          <p:cTn id="21" fill="hold">
                            <p:stCondLst>
                              <p:cond delay="2000"/>
                            </p:stCondLst>
                            <p:childTnLst>
                              <p:par>
                                <p:cTn id="22" presetID="42" presetClass="entr" presetSubtype="0" fill="hold" grpId="0" nodeType="afterEffect">
                                  <p:stCondLst>
                                    <p:cond delay="0"/>
                                  </p:stCondLst>
                                  <p:childTnLst>
                                    <p:set>
                                      <p:cBhvr>
                                        <p:cTn id="23" dur="1" fill="hold">
                                          <p:stCondLst>
                                            <p:cond delay="0"/>
                                          </p:stCondLst>
                                        </p:cTn>
                                        <p:tgtEl>
                                          <p:spTgt spid="115715">
                                            <p:txEl>
                                              <p:pRg st="1" end="1"/>
                                            </p:txEl>
                                          </p:spTgt>
                                        </p:tgtEl>
                                        <p:attrNameLst>
                                          <p:attrName>style.visibility</p:attrName>
                                        </p:attrNameLst>
                                      </p:cBhvr>
                                      <p:to>
                                        <p:strVal val="visible"/>
                                      </p:to>
                                    </p:set>
                                    <p:animEffect transition="in" filter="fade">
                                      <p:cBhvr>
                                        <p:cTn id="24" dur="1000"/>
                                        <p:tgtEl>
                                          <p:spTgt spid="115715">
                                            <p:txEl>
                                              <p:pRg st="1" end="1"/>
                                            </p:txEl>
                                          </p:spTgt>
                                        </p:tgtEl>
                                      </p:cBhvr>
                                    </p:animEffect>
                                    <p:anim calcmode="lin" valueType="num">
                                      <p:cBhvr>
                                        <p:cTn id="25" dur="1000" fill="hold"/>
                                        <p:tgtEl>
                                          <p:spTgt spid="115715">
                                            <p:txEl>
                                              <p:pRg st="1" end="1"/>
                                            </p:txEl>
                                          </p:spTgt>
                                        </p:tgtEl>
                                        <p:attrNameLst>
                                          <p:attrName>ppt_x</p:attrName>
                                        </p:attrNameLst>
                                      </p:cBhvr>
                                      <p:tavLst>
                                        <p:tav tm="0">
                                          <p:val>
                                            <p:strVal val="#ppt_x"/>
                                          </p:val>
                                        </p:tav>
                                        <p:tav tm="100000">
                                          <p:val>
                                            <p:strVal val="#ppt_x"/>
                                          </p:val>
                                        </p:tav>
                                      </p:tavLst>
                                    </p:anim>
                                    <p:anim calcmode="lin" valueType="num">
                                      <p:cBhvr>
                                        <p:cTn id="26" dur="1000" fill="hold"/>
                                        <p:tgtEl>
                                          <p:spTgt spid="115715">
                                            <p:txEl>
                                              <p:pRg st="1" end="1"/>
                                            </p:txEl>
                                          </p:spTgt>
                                        </p:tgtEl>
                                        <p:attrNameLst>
                                          <p:attrName>ppt_y</p:attrName>
                                        </p:attrNameLst>
                                      </p:cBhvr>
                                      <p:tavLst>
                                        <p:tav tm="0">
                                          <p:val>
                                            <p:strVal val="#ppt_y+.1"/>
                                          </p:val>
                                        </p:tav>
                                        <p:tav tm="100000">
                                          <p:val>
                                            <p:strVal val="#ppt_y"/>
                                          </p:val>
                                        </p:tav>
                                      </p:tavLst>
                                    </p:anim>
                                  </p:childTnLst>
                                </p:cTn>
                              </p:par>
                              <p:par>
                                <p:cTn id="27" presetID="42" presetClass="entr" presetSubtype="0" fill="hold" nodeType="withEffect">
                                  <p:stCondLst>
                                    <p:cond delay="0"/>
                                  </p:stCondLst>
                                  <p:childTnLst>
                                    <p:set>
                                      <p:cBhvr>
                                        <p:cTn id="28" dur="1" fill="hold">
                                          <p:stCondLst>
                                            <p:cond delay="0"/>
                                          </p:stCondLst>
                                        </p:cTn>
                                        <p:tgtEl>
                                          <p:spTgt spid="13314"/>
                                        </p:tgtEl>
                                        <p:attrNameLst>
                                          <p:attrName>style.visibility</p:attrName>
                                        </p:attrNameLst>
                                      </p:cBhvr>
                                      <p:to>
                                        <p:strVal val="visible"/>
                                      </p:to>
                                    </p:set>
                                    <p:animEffect transition="in" filter="fade">
                                      <p:cBhvr>
                                        <p:cTn id="29" dur="1000"/>
                                        <p:tgtEl>
                                          <p:spTgt spid="13314"/>
                                        </p:tgtEl>
                                      </p:cBhvr>
                                    </p:animEffect>
                                    <p:anim calcmode="lin" valueType="num">
                                      <p:cBhvr>
                                        <p:cTn id="30" dur="1000" fill="hold"/>
                                        <p:tgtEl>
                                          <p:spTgt spid="13314"/>
                                        </p:tgtEl>
                                        <p:attrNameLst>
                                          <p:attrName>ppt_x</p:attrName>
                                        </p:attrNameLst>
                                      </p:cBhvr>
                                      <p:tavLst>
                                        <p:tav tm="0">
                                          <p:val>
                                            <p:strVal val="#ppt_x"/>
                                          </p:val>
                                        </p:tav>
                                        <p:tav tm="100000">
                                          <p:val>
                                            <p:strVal val="#ppt_x"/>
                                          </p:val>
                                        </p:tav>
                                      </p:tavLst>
                                    </p:anim>
                                    <p:anim calcmode="lin" valueType="num">
                                      <p:cBhvr>
                                        <p:cTn id="31" dur="1000" fill="hold"/>
                                        <p:tgtEl>
                                          <p:spTgt spid="13314"/>
                                        </p:tgtEl>
                                        <p:attrNameLst>
                                          <p:attrName>ppt_y</p:attrName>
                                        </p:attrNameLst>
                                      </p:cBhvr>
                                      <p:tavLst>
                                        <p:tav tm="0">
                                          <p:val>
                                            <p:strVal val="#ppt_y+.1"/>
                                          </p:val>
                                        </p:tav>
                                        <p:tav tm="100000">
                                          <p:val>
                                            <p:strVal val="#ppt_y"/>
                                          </p:val>
                                        </p:tav>
                                      </p:tavLst>
                                    </p:anim>
                                  </p:childTnLst>
                                </p:cTn>
                              </p:par>
                            </p:childTnLst>
                          </p:cTn>
                        </p:par>
                        <p:par>
                          <p:cTn id="32" fill="hold">
                            <p:stCondLst>
                              <p:cond delay="3000"/>
                            </p:stCondLst>
                            <p:childTnLst>
                              <p:par>
                                <p:cTn id="33" presetID="42" presetClass="entr" presetSubtype="0" fill="hold" grpId="0" nodeType="afterEffect">
                                  <p:stCondLst>
                                    <p:cond delay="0"/>
                                  </p:stCondLst>
                                  <p:childTnLst>
                                    <p:set>
                                      <p:cBhvr>
                                        <p:cTn id="34" dur="1" fill="hold">
                                          <p:stCondLst>
                                            <p:cond delay="0"/>
                                          </p:stCondLst>
                                        </p:cTn>
                                        <p:tgtEl>
                                          <p:spTgt spid="115715">
                                            <p:txEl>
                                              <p:pRg st="2" end="2"/>
                                            </p:txEl>
                                          </p:spTgt>
                                        </p:tgtEl>
                                        <p:attrNameLst>
                                          <p:attrName>style.visibility</p:attrName>
                                        </p:attrNameLst>
                                      </p:cBhvr>
                                      <p:to>
                                        <p:strVal val="visible"/>
                                      </p:to>
                                    </p:set>
                                    <p:animEffect transition="in" filter="fade">
                                      <p:cBhvr>
                                        <p:cTn id="35" dur="1000"/>
                                        <p:tgtEl>
                                          <p:spTgt spid="115715">
                                            <p:txEl>
                                              <p:pRg st="2" end="2"/>
                                            </p:txEl>
                                          </p:spTgt>
                                        </p:tgtEl>
                                      </p:cBhvr>
                                    </p:animEffect>
                                    <p:anim calcmode="lin" valueType="num">
                                      <p:cBhvr>
                                        <p:cTn id="36" dur="1000" fill="hold"/>
                                        <p:tgtEl>
                                          <p:spTgt spid="115715">
                                            <p:txEl>
                                              <p:pRg st="2" end="2"/>
                                            </p:txEl>
                                          </p:spTgt>
                                        </p:tgtEl>
                                        <p:attrNameLst>
                                          <p:attrName>ppt_x</p:attrName>
                                        </p:attrNameLst>
                                      </p:cBhvr>
                                      <p:tavLst>
                                        <p:tav tm="0">
                                          <p:val>
                                            <p:strVal val="#ppt_x"/>
                                          </p:val>
                                        </p:tav>
                                        <p:tav tm="100000">
                                          <p:val>
                                            <p:strVal val="#ppt_x"/>
                                          </p:val>
                                        </p:tav>
                                      </p:tavLst>
                                    </p:anim>
                                    <p:anim calcmode="lin" valueType="num">
                                      <p:cBhvr>
                                        <p:cTn id="37" dur="1000" fill="hold"/>
                                        <p:tgtEl>
                                          <p:spTgt spid="115715">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5714" grpId="0"/>
      <p:bldP spid="115715" grpId="0" uiExpand="1" build="p"/>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41" name="WordArt 36"/>
          <p:cNvSpPr>
            <a:spLocks noTextEdit="1"/>
          </p:cNvSpPr>
          <p:nvPr/>
        </p:nvSpPr>
        <p:spPr>
          <a:xfrm>
            <a:off x="334433" y="7234767"/>
            <a:ext cx="11425767" cy="717454"/>
          </a:xfrm>
          <a:prstGeom prst="rect">
            <a:avLst/>
          </a:prstGeom>
        </p:spPr>
        <p:txBody>
          <a:bodyPr wrap="none" fromWordArt="1">
            <a:prstTxWarp prst="textPlain">
              <a:avLst>
                <a:gd name="adj" fmla="val 50000"/>
              </a:avLst>
            </a:prstTxWarp>
            <a:normAutofit fontScale="52500" lnSpcReduction="20000"/>
          </a:bodyPr>
          <a:lstStyle/>
          <a:p>
            <a:pPr algn="ctr"/>
            <a:r>
              <a:rPr lang="en-US" sz="4800" b="1">
                <a:solidFill>
                  <a:srgbClr val="FF0000"/>
                </a:solidFill>
                <a:latin typeface="Times New Roman" panose="02020603050405020304" pitchFamily="18" charset="0"/>
                <a:ea typeface="Times New Roman" panose="02020603050405020304" pitchFamily="18" charset="0"/>
              </a:rPr>
              <a:t>CÁC NHÂN TỐ CỦA KTTT THƯỜNG XUYÊN TÁC ĐỘNG TRỞ LẠI CSHT</a:t>
            </a:r>
          </a:p>
          <a:p>
            <a:pPr algn="ctr"/>
            <a:r>
              <a:rPr lang="en-US" sz="4800" b="1">
                <a:solidFill>
                  <a:srgbClr val="FF0000"/>
                </a:solidFill>
                <a:latin typeface="Times New Roman" panose="02020603050405020304" pitchFamily="18" charset="0"/>
                <a:ea typeface="Times New Roman" panose="02020603050405020304" pitchFamily="18" charset="0"/>
              </a:rPr>
              <a:t> BẰNG NHIỀU PHƯƠNG THỨC, ĐẶC BIỆT  QUAN TRỌNG LÀ NHÂN TỐ NHÀ NƯỚC</a:t>
            </a:r>
          </a:p>
        </p:txBody>
      </p:sp>
      <p:sp>
        <p:nvSpPr>
          <p:cNvPr id="116751" name="Rectangle 20"/>
          <p:cNvSpPr/>
          <p:nvPr/>
        </p:nvSpPr>
        <p:spPr>
          <a:xfrm>
            <a:off x="1601783" y="-1082675"/>
            <a:ext cx="7595669" cy="577850"/>
          </a:xfrm>
          <a:prstGeom prst="rect">
            <a:avLst/>
          </a:prstGeom>
          <a:noFill/>
          <a:ln w="9525">
            <a:noFill/>
          </a:ln>
        </p:spPr>
        <p:txBody>
          <a:bodyPr wrap="none" anchor="ct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360680" algn="just" defTabSz="0">
              <a:lnSpc>
                <a:spcPct val="150000"/>
              </a:lnSpc>
              <a:spcBef>
                <a:spcPct val="0"/>
              </a:spcBef>
              <a:tabLst>
                <a:tab pos="180975" algn="l"/>
              </a:tabLst>
            </a:pPr>
            <a:r>
              <a:rPr lang="vi-VN" altLang="en-US" sz="2400" i="1" dirty="0">
                <a:latin typeface="Arial" panose="020B0604020202020204" pitchFamily="34" charset="0"/>
                <a:cs typeface="Arial" panose="020B0604020202020204" pitchFamily="34" charset="0"/>
              </a:rPr>
              <a:t>Kiến trúc thượng tầng tác động trở lại cơ sở hạ tầng</a:t>
            </a:r>
            <a:endParaRPr lang="vi-VN" altLang="en-US" sz="2400" dirty="0">
              <a:latin typeface="Arial" panose="020B0604020202020204" pitchFamily="34" charset="0"/>
              <a:ea typeface="Times New Roman" panose="02020603050405020304" pitchFamily="18" charset="0"/>
              <a:cs typeface="Arial" panose="020B0604020202020204" pitchFamily="34" charset="0"/>
            </a:endParaRPr>
          </a:p>
        </p:txBody>
      </p:sp>
      <p:sp>
        <p:nvSpPr>
          <p:cNvPr id="2" name="Text Box 6">
            <a:extLst>
              <a:ext uri="{FF2B5EF4-FFF2-40B4-BE49-F238E27FC236}">
                <a16:creationId xmlns:a16="http://schemas.microsoft.com/office/drawing/2014/main" id="{178AEDC0-2438-C31B-ABC1-081BAD277E1A}"/>
              </a:ext>
            </a:extLst>
          </p:cNvPr>
          <p:cNvSpPr txBox="1">
            <a:spLocks noChangeArrowheads="1"/>
          </p:cNvSpPr>
          <p:nvPr/>
        </p:nvSpPr>
        <p:spPr bwMode="auto">
          <a:xfrm>
            <a:off x="1601783" y="942633"/>
            <a:ext cx="9170504"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42900" indent="-342900">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20000"/>
              </a:spcBef>
              <a:buNone/>
            </a:pPr>
            <a:r>
              <a:rPr lang="en-US" altLang="en-US" sz="3200" b="1" dirty="0" err="1">
                <a:solidFill>
                  <a:srgbClr val="FF0000"/>
                </a:solidFill>
                <a:latin typeface="Arial" panose="020B0604020202020204" pitchFamily="34" charset="0"/>
                <a:cs typeface="Arial" panose="020B0604020202020204" pitchFamily="34" charset="0"/>
              </a:rPr>
              <a:t>Mối</a:t>
            </a:r>
            <a:r>
              <a:rPr lang="en-US" altLang="en-US" sz="3200" b="1" dirty="0">
                <a:solidFill>
                  <a:srgbClr val="FF0000"/>
                </a:solidFill>
                <a:latin typeface="Arial" panose="020B0604020202020204" pitchFamily="34" charset="0"/>
                <a:cs typeface="Arial" panose="020B0604020202020204" pitchFamily="34" charset="0"/>
              </a:rPr>
              <a:t> </a:t>
            </a:r>
            <a:r>
              <a:rPr lang="en-US" altLang="en-US" sz="3200" b="1" dirty="0" err="1">
                <a:solidFill>
                  <a:srgbClr val="FF0000"/>
                </a:solidFill>
                <a:latin typeface="Arial" panose="020B0604020202020204" pitchFamily="34" charset="0"/>
                <a:cs typeface="Arial" panose="020B0604020202020204" pitchFamily="34" charset="0"/>
              </a:rPr>
              <a:t>quan</a:t>
            </a:r>
            <a:r>
              <a:rPr lang="en-US" altLang="en-US" sz="3200" b="1" dirty="0">
                <a:solidFill>
                  <a:srgbClr val="FF0000"/>
                </a:solidFill>
                <a:latin typeface="Arial" panose="020B0604020202020204" pitchFamily="34" charset="0"/>
                <a:cs typeface="Arial" panose="020B0604020202020204" pitchFamily="34" charset="0"/>
              </a:rPr>
              <a:t> </a:t>
            </a:r>
            <a:r>
              <a:rPr lang="en-US" altLang="en-US" sz="3200" b="1" dirty="0" err="1">
                <a:solidFill>
                  <a:srgbClr val="FF0000"/>
                </a:solidFill>
                <a:latin typeface="Arial" panose="020B0604020202020204" pitchFamily="34" charset="0"/>
                <a:cs typeface="Arial" panose="020B0604020202020204" pitchFamily="34" charset="0"/>
              </a:rPr>
              <a:t>hệ</a:t>
            </a:r>
            <a:r>
              <a:rPr lang="en-US" altLang="en-US" sz="3200" b="1" dirty="0">
                <a:solidFill>
                  <a:srgbClr val="FF0000"/>
                </a:solidFill>
                <a:latin typeface="Arial" panose="020B0604020202020204" pitchFamily="34" charset="0"/>
                <a:cs typeface="Arial" panose="020B0604020202020204" pitchFamily="34" charset="0"/>
              </a:rPr>
              <a:t> </a:t>
            </a:r>
            <a:r>
              <a:rPr lang="en-US" altLang="en-US" sz="3200" b="1" dirty="0" err="1">
                <a:solidFill>
                  <a:srgbClr val="FF0000"/>
                </a:solidFill>
                <a:latin typeface="Arial" panose="020B0604020202020204" pitchFamily="34" charset="0"/>
                <a:cs typeface="Arial" panose="020B0604020202020204" pitchFamily="34" charset="0"/>
              </a:rPr>
              <a:t>biện</a:t>
            </a:r>
            <a:r>
              <a:rPr lang="en-US" altLang="en-US" sz="3200" b="1" dirty="0">
                <a:solidFill>
                  <a:srgbClr val="FF0000"/>
                </a:solidFill>
                <a:latin typeface="Arial" panose="020B0604020202020204" pitchFamily="34" charset="0"/>
                <a:cs typeface="Arial" panose="020B0604020202020204" pitchFamily="34" charset="0"/>
              </a:rPr>
              <a:t> </a:t>
            </a:r>
            <a:r>
              <a:rPr lang="en-US" altLang="en-US" sz="3200" b="1" dirty="0" err="1">
                <a:solidFill>
                  <a:srgbClr val="FF0000"/>
                </a:solidFill>
                <a:latin typeface="Arial" panose="020B0604020202020204" pitchFamily="34" charset="0"/>
                <a:cs typeface="Arial" panose="020B0604020202020204" pitchFamily="34" charset="0"/>
              </a:rPr>
              <a:t>chứng</a:t>
            </a:r>
            <a:r>
              <a:rPr lang="en-US" altLang="en-US" sz="3200" b="1" dirty="0">
                <a:solidFill>
                  <a:srgbClr val="FF0000"/>
                </a:solidFill>
                <a:latin typeface="Arial" panose="020B0604020202020204" pitchFamily="34" charset="0"/>
                <a:cs typeface="Arial" panose="020B0604020202020204" pitchFamily="34" charset="0"/>
              </a:rPr>
              <a:t> </a:t>
            </a:r>
            <a:r>
              <a:rPr lang="en-US" altLang="en-US" sz="3200" b="1" dirty="0" err="1">
                <a:solidFill>
                  <a:srgbClr val="FF0000"/>
                </a:solidFill>
                <a:latin typeface="Arial" panose="020B0604020202020204" pitchFamily="34" charset="0"/>
                <a:cs typeface="Arial" panose="020B0604020202020204" pitchFamily="34" charset="0"/>
              </a:rPr>
              <a:t>giữa</a:t>
            </a:r>
            <a:r>
              <a:rPr lang="en-US" altLang="en-US" sz="3200" b="1" dirty="0">
                <a:solidFill>
                  <a:srgbClr val="FF0000"/>
                </a:solidFill>
                <a:latin typeface="Arial" panose="020B0604020202020204" pitchFamily="34" charset="0"/>
                <a:cs typeface="Arial" panose="020B0604020202020204" pitchFamily="34" charset="0"/>
              </a:rPr>
              <a:t> </a:t>
            </a:r>
            <a:r>
              <a:rPr lang="en-US" altLang="en-US" sz="3200" b="1" dirty="0" err="1">
                <a:solidFill>
                  <a:srgbClr val="FF0000"/>
                </a:solidFill>
                <a:latin typeface="Arial" panose="020B0604020202020204" pitchFamily="34" charset="0"/>
                <a:cs typeface="Arial" panose="020B0604020202020204" pitchFamily="34" charset="0"/>
              </a:rPr>
              <a:t>cơ</a:t>
            </a:r>
            <a:r>
              <a:rPr lang="en-US" altLang="en-US" sz="3200" b="1" dirty="0">
                <a:solidFill>
                  <a:srgbClr val="FF0000"/>
                </a:solidFill>
                <a:latin typeface="Arial" panose="020B0604020202020204" pitchFamily="34" charset="0"/>
                <a:cs typeface="Arial" panose="020B0604020202020204" pitchFamily="34" charset="0"/>
              </a:rPr>
              <a:t> </a:t>
            </a:r>
            <a:r>
              <a:rPr lang="en-US" altLang="en-US" sz="3200" b="1" dirty="0" err="1">
                <a:solidFill>
                  <a:srgbClr val="FF0000"/>
                </a:solidFill>
                <a:latin typeface="Arial" panose="020B0604020202020204" pitchFamily="34" charset="0"/>
                <a:cs typeface="Arial" panose="020B0604020202020204" pitchFamily="34" charset="0"/>
              </a:rPr>
              <a:t>sở</a:t>
            </a:r>
            <a:r>
              <a:rPr lang="en-US" altLang="en-US" sz="3200" b="1" dirty="0">
                <a:solidFill>
                  <a:srgbClr val="FF0000"/>
                </a:solidFill>
                <a:latin typeface="Arial" panose="020B0604020202020204" pitchFamily="34" charset="0"/>
                <a:cs typeface="Arial" panose="020B0604020202020204" pitchFamily="34" charset="0"/>
              </a:rPr>
              <a:t> </a:t>
            </a:r>
            <a:r>
              <a:rPr lang="en-US" altLang="en-US" sz="3200" b="1" dirty="0" err="1">
                <a:solidFill>
                  <a:srgbClr val="FF0000"/>
                </a:solidFill>
                <a:latin typeface="Arial" panose="020B0604020202020204" pitchFamily="34" charset="0"/>
                <a:cs typeface="Arial" panose="020B0604020202020204" pitchFamily="34" charset="0"/>
              </a:rPr>
              <a:t>hạ</a:t>
            </a:r>
            <a:r>
              <a:rPr lang="en-US" altLang="en-US" sz="3200" b="1" dirty="0">
                <a:solidFill>
                  <a:srgbClr val="FF0000"/>
                </a:solidFill>
                <a:latin typeface="Arial" panose="020B0604020202020204" pitchFamily="34" charset="0"/>
                <a:cs typeface="Arial" panose="020B0604020202020204" pitchFamily="34" charset="0"/>
              </a:rPr>
              <a:t> </a:t>
            </a:r>
            <a:r>
              <a:rPr lang="en-US" altLang="en-US" sz="3200" b="1" dirty="0" err="1">
                <a:solidFill>
                  <a:srgbClr val="FF0000"/>
                </a:solidFill>
                <a:latin typeface="Arial" panose="020B0604020202020204" pitchFamily="34" charset="0"/>
                <a:cs typeface="Arial" panose="020B0604020202020204" pitchFamily="34" charset="0"/>
              </a:rPr>
              <a:t>tầng</a:t>
            </a:r>
            <a:r>
              <a:rPr lang="en-US" altLang="en-US" sz="3200" b="1" dirty="0">
                <a:solidFill>
                  <a:srgbClr val="FF0000"/>
                </a:solidFill>
                <a:latin typeface="Arial" panose="020B0604020202020204" pitchFamily="34" charset="0"/>
                <a:cs typeface="Arial" panose="020B0604020202020204" pitchFamily="34" charset="0"/>
              </a:rPr>
              <a:t> </a:t>
            </a:r>
            <a:r>
              <a:rPr lang="en-US" altLang="en-US" sz="3200" b="1" dirty="0" err="1">
                <a:solidFill>
                  <a:srgbClr val="FF0000"/>
                </a:solidFill>
                <a:latin typeface="Arial" panose="020B0604020202020204" pitchFamily="34" charset="0"/>
                <a:cs typeface="Arial" panose="020B0604020202020204" pitchFamily="34" charset="0"/>
              </a:rPr>
              <a:t>v</a:t>
            </a:r>
            <a:r>
              <a:rPr lang="en-US" altLang="en-US" sz="3200" b="1" dirty="0" err="1">
                <a:solidFill>
                  <a:srgbClr val="FF0000"/>
                </a:solidFill>
                <a:latin typeface="Arial" panose="020B0604020202020204" pitchFamily="34" charset="0"/>
                <a:ea typeface="Times New Roman" panose="02020603050405020304" pitchFamily="18" charset="0"/>
                <a:cs typeface="Arial" panose="020B0604020202020204" pitchFamily="34" charset="0"/>
              </a:rPr>
              <a:t>à</a:t>
            </a:r>
            <a:r>
              <a:rPr lang="en-US" altLang="en-US" sz="3200" b="1" dirty="0">
                <a:solidFill>
                  <a:srgbClr val="FF0000"/>
                </a:solidFill>
                <a:latin typeface="Arial" panose="020B0604020202020204" pitchFamily="34" charset="0"/>
                <a:cs typeface="Arial" panose="020B0604020202020204" pitchFamily="34" charset="0"/>
              </a:rPr>
              <a:t> </a:t>
            </a:r>
            <a:r>
              <a:rPr lang="en-US" altLang="en-US" sz="3200" b="1" dirty="0" err="1">
                <a:solidFill>
                  <a:srgbClr val="FF0000"/>
                </a:solidFill>
                <a:latin typeface="Arial" panose="020B0604020202020204" pitchFamily="34" charset="0"/>
                <a:cs typeface="Arial" panose="020B0604020202020204" pitchFamily="34" charset="0"/>
              </a:rPr>
              <a:t>kiến</a:t>
            </a:r>
            <a:r>
              <a:rPr lang="en-US" altLang="en-US" sz="3200" b="1" dirty="0">
                <a:solidFill>
                  <a:srgbClr val="FF0000"/>
                </a:solidFill>
                <a:latin typeface="Arial" panose="020B0604020202020204" pitchFamily="34" charset="0"/>
                <a:cs typeface="Arial" panose="020B0604020202020204" pitchFamily="34" charset="0"/>
              </a:rPr>
              <a:t> </a:t>
            </a:r>
            <a:r>
              <a:rPr lang="en-US" altLang="en-US" sz="3200" b="1" dirty="0" err="1">
                <a:solidFill>
                  <a:srgbClr val="FF0000"/>
                </a:solidFill>
                <a:latin typeface="Arial" panose="020B0604020202020204" pitchFamily="34" charset="0"/>
                <a:cs typeface="Arial" panose="020B0604020202020204" pitchFamily="34" charset="0"/>
              </a:rPr>
              <a:t>trúc</a:t>
            </a:r>
            <a:r>
              <a:rPr lang="en-US" altLang="en-US" sz="3200" b="1" dirty="0">
                <a:solidFill>
                  <a:srgbClr val="FF0000"/>
                </a:solidFill>
                <a:latin typeface="Arial" panose="020B0604020202020204" pitchFamily="34" charset="0"/>
                <a:cs typeface="Arial" panose="020B0604020202020204" pitchFamily="34" charset="0"/>
              </a:rPr>
              <a:t> </a:t>
            </a:r>
            <a:r>
              <a:rPr lang="en-US" altLang="en-US" sz="3200" b="1" dirty="0" err="1">
                <a:solidFill>
                  <a:srgbClr val="FF0000"/>
                </a:solidFill>
                <a:latin typeface="Arial" panose="020B0604020202020204" pitchFamily="34" charset="0"/>
                <a:cs typeface="Arial" panose="020B0604020202020204" pitchFamily="34" charset="0"/>
              </a:rPr>
              <a:t>thượng</a:t>
            </a:r>
            <a:r>
              <a:rPr lang="en-US" altLang="en-US" sz="3200" b="1" dirty="0">
                <a:solidFill>
                  <a:srgbClr val="FF0000"/>
                </a:solidFill>
                <a:latin typeface="Arial" panose="020B0604020202020204" pitchFamily="34" charset="0"/>
                <a:cs typeface="Arial" panose="020B0604020202020204" pitchFamily="34" charset="0"/>
              </a:rPr>
              <a:t> </a:t>
            </a:r>
            <a:r>
              <a:rPr lang="en-US" altLang="en-US" sz="3200" b="1" dirty="0" err="1">
                <a:solidFill>
                  <a:srgbClr val="FF0000"/>
                </a:solidFill>
                <a:latin typeface="Arial" panose="020B0604020202020204" pitchFamily="34" charset="0"/>
                <a:cs typeface="Arial" panose="020B0604020202020204" pitchFamily="34" charset="0"/>
              </a:rPr>
              <a:t>tầng</a:t>
            </a:r>
            <a:endParaRPr lang="en-US" altLang="en-US" sz="3200" b="1" dirty="0">
              <a:solidFill>
                <a:srgbClr val="FF0000"/>
              </a:solidFill>
              <a:latin typeface="Times New Roman" panose="02020603050405020304" pitchFamily="18" charset="0"/>
              <a:cs typeface="Times New Roman" panose="02020603050405020304" pitchFamily="18" charset="0"/>
            </a:endParaRPr>
          </a:p>
        </p:txBody>
      </p:sp>
      <p:sp>
        <p:nvSpPr>
          <p:cNvPr id="6" name="Content Placeholder 2">
            <a:extLst>
              <a:ext uri="{FF2B5EF4-FFF2-40B4-BE49-F238E27FC236}">
                <a16:creationId xmlns:a16="http://schemas.microsoft.com/office/drawing/2014/main" id="{1108E354-33A1-88CF-2CD0-A160BA4E328B}"/>
              </a:ext>
            </a:extLst>
          </p:cNvPr>
          <p:cNvSpPr txBox="1">
            <a:spLocks/>
          </p:cNvSpPr>
          <p:nvPr/>
        </p:nvSpPr>
        <p:spPr bwMode="auto">
          <a:xfrm>
            <a:off x="3082659" y="2596338"/>
            <a:ext cx="5929313" cy="871069"/>
          </a:xfrm>
          <a:prstGeom prst="rect">
            <a:avLst/>
          </a:prstGeom>
          <a:solidFill>
            <a:schemeClr val="bg1"/>
          </a:solidFill>
          <a:ln w="9525">
            <a:solidFill>
              <a:schemeClr val="tx1"/>
            </a:solidFill>
            <a:miter lim="800000"/>
            <a:headEnd/>
            <a:tailEnd/>
          </a:ln>
        </p:spPr>
        <p:txBody>
          <a:bodyPr lIns="0" tIns="0" bIns="2011680"/>
          <a:lstStyle>
            <a:lvl1pPr marL="53975" indent="174625">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just" eaLnBrk="1" hangingPunct="1">
              <a:lnSpc>
                <a:spcPct val="100000"/>
              </a:lnSpc>
              <a:spcBef>
                <a:spcPct val="20000"/>
              </a:spcBef>
            </a:pPr>
            <a:endParaRPr lang="en-US" altLang="en-US" sz="3600" b="1" dirty="0">
              <a:latin typeface="Times New Roman" panose="02020603050405020304" pitchFamily="18" charset="0"/>
              <a:cs typeface="Times New Roman" panose="02020603050405020304" pitchFamily="18" charset="0"/>
            </a:endParaRPr>
          </a:p>
          <a:p>
            <a:pPr marL="457200" lvl="1" indent="0" algn="ctr">
              <a:lnSpc>
                <a:spcPct val="100000"/>
              </a:lnSpc>
              <a:spcBef>
                <a:spcPct val="20000"/>
              </a:spcBef>
              <a:buNone/>
            </a:pPr>
            <a:r>
              <a:rPr lang="en-US" altLang="en-US" sz="3200" b="1" dirty="0" err="1">
                <a:latin typeface="Times New Roman" panose="02020603050405020304" pitchFamily="18" charset="0"/>
                <a:cs typeface="Times New Roman" panose="02020603050405020304" pitchFamily="18" charset="0"/>
              </a:rPr>
              <a:t>Kiến</a:t>
            </a:r>
            <a:r>
              <a:rPr lang="en-US" altLang="en-US" sz="3200" b="1" dirty="0">
                <a:latin typeface="Times New Roman" panose="02020603050405020304" pitchFamily="18" charset="0"/>
                <a:cs typeface="Times New Roman" panose="02020603050405020304" pitchFamily="18" charset="0"/>
              </a:rPr>
              <a:t> </a:t>
            </a:r>
            <a:r>
              <a:rPr lang="en-US" altLang="en-US" sz="3200" b="1" dirty="0" err="1">
                <a:latin typeface="Times New Roman" panose="02020603050405020304" pitchFamily="18" charset="0"/>
                <a:cs typeface="Times New Roman" panose="02020603050405020304" pitchFamily="18" charset="0"/>
              </a:rPr>
              <a:t>trúc</a:t>
            </a:r>
            <a:r>
              <a:rPr lang="en-US" altLang="en-US" sz="3200" b="1" dirty="0">
                <a:latin typeface="Times New Roman" panose="02020603050405020304" pitchFamily="18" charset="0"/>
                <a:cs typeface="Times New Roman" panose="02020603050405020304" pitchFamily="18" charset="0"/>
              </a:rPr>
              <a:t> </a:t>
            </a:r>
            <a:r>
              <a:rPr lang="en-US" altLang="en-US" sz="3200" b="1" dirty="0" err="1">
                <a:latin typeface="Times New Roman" panose="02020603050405020304" pitchFamily="18" charset="0"/>
                <a:cs typeface="Times New Roman" panose="02020603050405020304" pitchFamily="18" charset="0"/>
              </a:rPr>
              <a:t>thượng</a:t>
            </a:r>
            <a:r>
              <a:rPr lang="en-US" altLang="en-US" sz="3200" b="1" dirty="0">
                <a:latin typeface="Times New Roman" panose="02020603050405020304" pitchFamily="18" charset="0"/>
                <a:cs typeface="Times New Roman" panose="02020603050405020304" pitchFamily="18" charset="0"/>
              </a:rPr>
              <a:t> </a:t>
            </a:r>
            <a:r>
              <a:rPr lang="en-US" altLang="en-US" sz="3200" b="1" dirty="0" err="1">
                <a:latin typeface="Times New Roman" panose="02020603050405020304" pitchFamily="18" charset="0"/>
                <a:cs typeface="Times New Roman" panose="02020603050405020304" pitchFamily="18" charset="0"/>
              </a:rPr>
              <a:t>tầng</a:t>
            </a:r>
            <a:endParaRPr lang="en-US" altLang="en-US" sz="3200" b="1" dirty="0">
              <a:latin typeface="Times New Roman" panose="02020603050405020304" pitchFamily="18" charset="0"/>
              <a:cs typeface="Times New Roman" panose="02020603050405020304" pitchFamily="18" charset="0"/>
            </a:endParaRPr>
          </a:p>
        </p:txBody>
      </p:sp>
      <p:sp>
        <p:nvSpPr>
          <p:cNvPr id="7" name="Text Box 6">
            <a:extLst>
              <a:ext uri="{FF2B5EF4-FFF2-40B4-BE49-F238E27FC236}">
                <a16:creationId xmlns:a16="http://schemas.microsoft.com/office/drawing/2014/main" id="{3333C3FC-D133-4C97-079D-E00B77000984}"/>
              </a:ext>
            </a:extLst>
          </p:cNvPr>
          <p:cNvSpPr txBox="1">
            <a:spLocks noChangeArrowheads="1"/>
          </p:cNvSpPr>
          <p:nvPr/>
        </p:nvSpPr>
        <p:spPr bwMode="auto">
          <a:xfrm>
            <a:off x="1452599" y="3980899"/>
            <a:ext cx="5236339" cy="10402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42900" indent="-342900">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eaLnBrk="1" hangingPunct="1">
              <a:lnSpc>
                <a:spcPct val="100000"/>
              </a:lnSpc>
              <a:spcBef>
                <a:spcPct val="20000"/>
              </a:spcBef>
              <a:buFontTx/>
              <a:buNone/>
            </a:pPr>
            <a:r>
              <a:rPr lang="en-US" altLang="en-US" b="1" dirty="0">
                <a:solidFill>
                  <a:srgbClr val="FF0000"/>
                </a:solidFill>
                <a:latin typeface="Times New Roman" panose="02020603050405020304" pitchFamily="18" charset="0"/>
                <a:cs typeface="Times New Roman" panose="02020603050405020304" pitchFamily="18" charset="0"/>
              </a:rPr>
              <a:t>Tiên </a:t>
            </a:r>
            <a:r>
              <a:rPr lang="en-US" altLang="en-US" b="1" dirty="0" err="1">
                <a:solidFill>
                  <a:srgbClr val="FF0000"/>
                </a:solidFill>
                <a:latin typeface="Times New Roman" panose="02020603050405020304" pitchFamily="18" charset="0"/>
                <a:cs typeface="Times New Roman" panose="02020603050405020304" pitchFamily="18" charset="0"/>
              </a:rPr>
              <a:t>tiến</a:t>
            </a:r>
            <a:r>
              <a:rPr lang="en-US" altLang="en-US" b="1" dirty="0">
                <a:solidFill>
                  <a:srgbClr val="FF0000"/>
                </a:solidFill>
                <a:latin typeface="Times New Roman" panose="02020603050405020304" pitchFamily="18" charset="0"/>
                <a:cs typeface="Times New Roman" panose="02020603050405020304" pitchFamily="18" charset="0"/>
              </a:rPr>
              <a:t> </a:t>
            </a:r>
            <a:r>
              <a:rPr lang="en-US" altLang="en-US" b="1" dirty="0" err="1">
                <a:solidFill>
                  <a:srgbClr val="FF0000"/>
                </a:solidFill>
                <a:latin typeface="Times New Roman" panose="02020603050405020304" pitchFamily="18" charset="0"/>
                <a:cs typeface="Times New Roman" panose="02020603050405020304" pitchFamily="18" charset="0"/>
              </a:rPr>
              <a:t>sẽ</a:t>
            </a:r>
            <a:r>
              <a:rPr lang="en-US" altLang="en-US" b="1" dirty="0">
                <a:solidFill>
                  <a:srgbClr val="FF0000"/>
                </a:solidFill>
                <a:latin typeface="Times New Roman" panose="02020603050405020304" pitchFamily="18" charset="0"/>
                <a:cs typeface="Times New Roman" panose="02020603050405020304" pitchFamily="18" charset="0"/>
              </a:rPr>
              <a:t> </a:t>
            </a:r>
            <a:r>
              <a:rPr lang="en-US" altLang="en-US" b="1" dirty="0" err="1">
                <a:solidFill>
                  <a:srgbClr val="FF0000"/>
                </a:solidFill>
                <a:latin typeface="Times New Roman" panose="02020603050405020304" pitchFamily="18" charset="0"/>
                <a:cs typeface="Times New Roman" panose="02020603050405020304" pitchFamily="18" charset="0"/>
              </a:rPr>
              <a:t>thúc</a:t>
            </a:r>
            <a:r>
              <a:rPr lang="en-US" altLang="en-US" b="1" dirty="0">
                <a:solidFill>
                  <a:srgbClr val="FF0000"/>
                </a:solidFill>
                <a:latin typeface="Times New Roman" panose="02020603050405020304" pitchFamily="18" charset="0"/>
                <a:cs typeface="Times New Roman" panose="02020603050405020304" pitchFamily="18" charset="0"/>
              </a:rPr>
              <a:t> </a:t>
            </a:r>
            <a:r>
              <a:rPr lang="en-US" altLang="en-US" b="1" dirty="0" err="1">
                <a:solidFill>
                  <a:srgbClr val="FF0000"/>
                </a:solidFill>
                <a:latin typeface="Times New Roman" panose="02020603050405020304" pitchFamily="18" charset="0"/>
                <a:cs typeface="Times New Roman" panose="02020603050405020304" pitchFamily="18" charset="0"/>
              </a:rPr>
              <a:t>đẩy</a:t>
            </a:r>
            <a:endParaRPr lang="en-US" altLang="en-US" b="1" dirty="0">
              <a:solidFill>
                <a:srgbClr val="FF0000"/>
              </a:solidFill>
              <a:latin typeface="Times New Roman" panose="02020603050405020304" pitchFamily="18" charset="0"/>
              <a:cs typeface="Times New Roman" panose="02020603050405020304" pitchFamily="18" charset="0"/>
            </a:endParaRPr>
          </a:p>
          <a:p>
            <a:pPr algn="ctr" eaLnBrk="1" hangingPunct="1">
              <a:lnSpc>
                <a:spcPct val="100000"/>
              </a:lnSpc>
              <a:spcBef>
                <a:spcPct val="20000"/>
              </a:spcBef>
              <a:buFontTx/>
              <a:buNone/>
            </a:pPr>
            <a:r>
              <a:rPr lang="en-US" altLang="en-US" b="1" dirty="0">
                <a:solidFill>
                  <a:srgbClr val="FF0000"/>
                </a:solidFill>
                <a:latin typeface="Times New Roman" panose="02020603050405020304" pitchFamily="18" charset="0"/>
                <a:cs typeface="Times New Roman" panose="02020603050405020304" pitchFamily="18" charset="0"/>
              </a:rPr>
              <a:t>CSHT </a:t>
            </a:r>
            <a:r>
              <a:rPr lang="en-US" altLang="en-US" b="1" dirty="0" err="1">
                <a:solidFill>
                  <a:srgbClr val="FF0000"/>
                </a:solidFill>
                <a:latin typeface="Times New Roman" panose="02020603050405020304" pitchFamily="18" charset="0"/>
                <a:cs typeface="Times New Roman" panose="02020603050405020304" pitchFamily="18" charset="0"/>
              </a:rPr>
              <a:t>phát</a:t>
            </a:r>
            <a:r>
              <a:rPr lang="en-US" altLang="en-US" b="1" dirty="0">
                <a:solidFill>
                  <a:srgbClr val="FF0000"/>
                </a:solidFill>
                <a:latin typeface="Times New Roman" panose="02020603050405020304" pitchFamily="18" charset="0"/>
                <a:cs typeface="Times New Roman" panose="02020603050405020304" pitchFamily="18" charset="0"/>
              </a:rPr>
              <a:t> </a:t>
            </a:r>
            <a:r>
              <a:rPr lang="en-US" altLang="en-US" b="1" dirty="0" err="1">
                <a:solidFill>
                  <a:srgbClr val="FF0000"/>
                </a:solidFill>
                <a:latin typeface="Times New Roman" panose="02020603050405020304" pitchFamily="18" charset="0"/>
                <a:cs typeface="Times New Roman" panose="02020603050405020304" pitchFamily="18" charset="0"/>
              </a:rPr>
              <a:t>triển</a:t>
            </a:r>
            <a:r>
              <a:rPr lang="en-US" altLang="en-US" b="1" dirty="0">
                <a:solidFill>
                  <a:srgbClr val="FF0000"/>
                </a:solidFill>
                <a:latin typeface="Times New Roman" panose="02020603050405020304" pitchFamily="18" charset="0"/>
                <a:cs typeface="Times New Roman" panose="02020603050405020304" pitchFamily="18" charset="0"/>
              </a:rPr>
              <a:t>   </a:t>
            </a:r>
          </a:p>
        </p:txBody>
      </p:sp>
      <p:sp>
        <p:nvSpPr>
          <p:cNvPr id="11" name="Text Box 6">
            <a:extLst>
              <a:ext uri="{FF2B5EF4-FFF2-40B4-BE49-F238E27FC236}">
                <a16:creationId xmlns:a16="http://schemas.microsoft.com/office/drawing/2014/main" id="{4E3614E0-DA38-6A46-42F8-D7CF2C9C8ACE}"/>
              </a:ext>
            </a:extLst>
          </p:cNvPr>
          <p:cNvSpPr txBox="1">
            <a:spLocks noChangeArrowheads="1"/>
          </p:cNvSpPr>
          <p:nvPr/>
        </p:nvSpPr>
        <p:spPr bwMode="auto">
          <a:xfrm>
            <a:off x="5897217" y="4043892"/>
            <a:ext cx="4696206" cy="10402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42900" indent="-342900">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eaLnBrk="1" hangingPunct="1">
              <a:lnSpc>
                <a:spcPct val="100000"/>
              </a:lnSpc>
              <a:spcBef>
                <a:spcPct val="20000"/>
              </a:spcBef>
              <a:buFontTx/>
              <a:buNone/>
            </a:pPr>
            <a:r>
              <a:rPr lang="en-US" altLang="en-US" b="1" dirty="0" err="1">
                <a:solidFill>
                  <a:srgbClr val="0070C0"/>
                </a:solidFill>
                <a:latin typeface="Times New Roman" panose="02020603050405020304" pitchFamily="18" charset="0"/>
                <a:cs typeface="Times New Roman" panose="02020603050405020304" pitchFamily="18" charset="0"/>
              </a:rPr>
              <a:t>Lạc</a:t>
            </a:r>
            <a:r>
              <a:rPr lang="en-US" altLang="en-US" b="1" dirty="0">
                <a:solidFill>
                  <a:srgbClr val="0070C0"/>
                </a:solidFill>
                <a:latin typeface="Times New Roman" panose="02020603050405020304" pitchFamily="18" charset="0"/>
                <a:cs typeface="Times New Roman" panose="02020603050405020304" pitchFamily="18" charset="0"/>
              </a:rPr>
              <a:t> </a:t>
            </a:r>
            <a:r>
              <a:rPr lang="en-US" altLang="en-US" b="1" dirty="0" err="1">
                <a:solidFill>
                  <a:srgbClr val="0070C0"/>
                </a:solidFill>
                <a:latin typeface="Times New Roman" panose="02020603050405020304" pitchFamily="18" charset="0"/>
                <a:cs typeface="Times New Roman" panose="02020603050405020304" pitchFamily="18" charset="0"/>
              </a:rPr>
              <a:t>hậu</a:t>
            </a:r>
            <a:r>
              <a:rPr lang="en-US" altLang="en-US" b="1" dirty="0">
                <a:solidFill>
                  <a:srgbClr val="0070C0"/>
                </a:solidFill>
                <a:latin typeface="Times New Roman" panose="02020603050405020304" pitchFamily="18" charset="0"/>
                <a:cs typeface="Times New Roman" panose="02020603050405020304" pitchFamily="18" charset="0"/>
              </a:rPr>
              <a:t> </a:t>
            </a:r>
            <a:r>
              <a:rPr lang="en-US" altLang="en-US" b="1" dirty="0" err="1">
                <a:solidFill>
                  <a:srgbClr val="0070C0"/>
                </a:solidFill>
                <a:latin typeface="Times New Roman" panose="02020603050405020304" pitchFamily="18" charset="0"/>
                <a:cs typeface="Times New Roman" panose="02020603050405020304" pitchFamily="18" charset="0"/>
              </a:rPr>
              <a:t>sẽ</a:t>
            </a:r>
            <a:r>
              <a:rPr lang="en-US" altLang="en-US" b="1" dirty="0">
                <a:solidFill>
                  <a:srgbClr val="0070C0"/>
                </a:solidFill>
                <a:latin typeface="Times New Roman" panose="02020603050405020304" pitchFamily="18" charset="0"/>
                <a:cs typeface="Times New Roman" panose="02020603050405020304" pitchFamily="18" charset="0"/>
              </a:rPr>
              <a:t> </a:t>
            </a:r>
            <a:r>
              <a:rPr lang="en-US" altLang="en-US" b="1" dirty="0" err="1">
                <a:solidFill>
                  <a:srgbClr val="0070C0"/>
                </a:solidFill>
                <a:latin typeface="Times New Roman" panose="02020603050405020304" pitchFamily="18" charset="0"/>
                <a:cs typeface="Times New Roman" panose="02020603050405020304" pitchFamily="18" charset="0"/>
              </a:rPr>
              <a:t>kìm</a:t>
            </a:r>
            <a:r>
              <a:rPr lang="en-US" altLang="en-US" b="1" dirty="0">
                <a:solidFill>
                  <a:srgbClr val="0070C0"/>
                </a:solidFill>
                <a:latin typeface="Times New Roman" panose="02020603050405020304" pitchFamily="18" charset="0"/>
                <a:cs typeface="Times New Roman" panose="02020603050405020304" pitchFamily="18" charset="0"/>
              </a:rPr>
              <a:t> </a:t>
            </a:r>
            <a:r>
              <a:rPr lang="en-US" altLang="en-US" b="1" dirty="0" err="1">
                <a:solidFill>
                  <a:srgbClr val="0070C0"/>
                </a:solidFill>
                <a:latin typeface="Times New Roman" panose="02020603050405020304" pitchFamily="18" charset="0"/>
                <a:cs typeface="Times New Roman" panose="02020603050405020304" pitchFamily="18" charset="0"/>
              </a:rPr>
              <a:t>hãm</a:t>
            </a:r>
            <a:r>
              <a:rPr lang="en-US" altLang="en-US" b="1" dirty="0">
                <a:solidFill>
                  <a:srgbClr val="0070C0"/>
                </a:solidFill>
                <a:latin typeface="Times New Roman" panose="02020603050405020304" pitchFamily="18" charset="0"/>
                <a:cs typeface="Times New Roman" panose="02020603050405020304" pitchFamily="18" charset="0"/>
              </a:rPr>
              <a:t> </a:t>
            </a:r>
          </a:p>
          <a:p>
            <a:pPr algn="ctr" eaLnBrk="1" hangingPunct="1">
              <a:lnSpc>
                <a:spcPct val="100000"/>
              </a:lnSpc>
              <a:spcBef>
                <a:spcPct val="20000"/>
              </a:spcBef>
              <a:buFontTx/>
              <a:buNone/>
            </a:pPr>
            <a:r>
              <a:rPr lang="en-US" altLang="en-US" b="1" dirty="0" err="1">
                <a:solidFill>
                  <a:srgbClr val="0070C0"/>
                </a:solidFill>
                <a:latin typeface="Times New Roman" panose="02020603050405020304" pitchFamily="18" charset="0"/>
                <a:cs typeface="Times New Roman" panose="02020603050405020304" pitchFamily="18" charset="0"/>
              </a:rPr>
              <a:t>sự</a:t>
            </a:r>
            <a:r>
              <a:rPr lang="en-US" altLang="en-US" b="1" dirty="0">
                <a:solidFill>
                  <a:srgbClr val="0070C0"/>
                </a:solidFill>
                <a:latin typeface="Times New Roman" panose="02020603050405020304" pitchFamily="18" charset="0"/>
                <a:cs typeface="Times New Roman" panose="02020603050405020304" pitchFamily="18" charset="0"/>
              </a:rPr>
              <a:t> </a:t>
            </a:r>
            <a:r>
              <a:rPr lang="en-US" altLang="en-US" b="1" dirty="0" err="1">
                <a:solidFill>
                  <a:srgbClr val="0070C0"/>
                </a:solidFill>
                <a:latin typeface="Times New Roman" panose="02020603050405020304" pitchFamily="18" charset="0"/>
                <a:cs typeface="Times New Roman" panose="02020603050405020304" pitchFamily="18" charset="0"/>
              </a:rPr>
              <a:t>phát</a:t>
            </a:r>
            <a:r>
              <a:rPr lang="en-US" altLang="en-US" b="1" dirty="0">
                <a:solidFill>
                  <a:srgbClr val="0070C0"/>
                </a:solidFill>
                <a:latin typeface="Times New Roman" panose="02020603050405020304" pitchFamily="18" charset="0"/>
                <a:cs typeface="Times New Roman" panose="02020603050405020304" pitchFamily="18" charset="0"/>
              </a:rPr>
              <a:t> </a:t>
            </a:r>
            <a:r>
              <a:rPr lang="en-US" altLang="en-US" b="1" dirty="0" err="1">
                <a:solidFill>
                  <a:srgbClr val="0070C0"/>
                </a:solidFill>
                <a:latin typeface="Times New Roman" panose="02020603050405020304" pitchFamily="18" charset="0"/>
                <a:cs typeface="Times New Roman" panose="02020603050405020304" pitchFamily="18" charset="0"/>
              </a:rPr>
              <a:t>triển</a:t>
            </a:r>
            <a:r>
              <a:rPr lang="en-US" altLang="en-US" b="1" dirty="0">
                <a:solidFill>
                  <a:srgbClr val="0070C0"/>
                </a:solidFill>
                <a:latin typeface="Times New Roman" panose="02020603050405020304" pitchFamily="18" charset="0"/>
                <a:cs typeface="Times New Roman" panose="02020603050405020304" pitchFamily="18" charset="0"/>
              </a:rPr>
              <a:t> </a:t>
            </a:r>
            <a:r>
              <a:rPr lang="en-US" altLang="en-US" b="1" dirty="0" err="1">
                <a:solidFill>
                  <a:srgbClr val="0070C0"/>
                </a:solidFill>
                <a:latin typeface="Times New Roman" panose="02020603050405020304" pitchFamily="18" charset="0"/>
                <a:cs typeface="Times New Roman" panose="02020603050405020304" pitchFamily="18" charset="0"/>
              </a:rPr>
              <a:t>của</a:t>
            </a:r>
            <a:r>
              <a:rPr lang="en-US" altLang="en-US" b="1" dirty="0">
                <a:solidFill>
                  <a:srgbClr val="0070C0"/>
                </a:solidFill>
                <a:latin typeface="Times New Roman" panose="02020603050405020304" pitchFamily="18" charset="0"/>
                <a:cs typeface="Times New Roman" panose="02020603050405020304" pitchFamily="18" charset="0"/>
              </a:rPr>
              <a:t> CSHT</a:t>
            </a:r>
          </a:p>
        </p:txBody>
      </p:sp>
      <p:pic>
        <p:nvPicPr>
          <p:cNvPr id="14" name="Hình ảnh 13">
            <a:extLst>
              <a:ext uri="{FF2B5EF4-FFF2-40B4-BE49-F238E27FC236}">
                <a16:creationId xmlns:a16="http://schemas.microsoft.com/office/drawing/2014/main" id="{26763661-26E2-FF41-5155-D8C06E64A768}"/>
              </a:ext>
            </a:extLst>
          </p:cNvPr>
          <p:cNvPicPr>
            <a:picLocks noChangeAspect="1"/>
          </p:cNvPicPr>
          <p:nvPr/>
        </p:nvPicPr>
        <p:blipFill>
          <a:blip r:embed="rId2"/>
          <a:stretch>
            <a:fillRect/>
          </a:stretch>
        </p:blipFill>
        <p:spPr>
          <a:xfrm>
            <a:off x="3229448" y="3388101"/>
            <a:ext cx="838969" cy="838969"/>
          </a:xfrm>
          <a:prstGeom prst="rect">
            <a:avLst/>
          </a:prstGeom>
        </p:spPr>
      </p:pic>
      <p:pic>
        <p:nvPicPr>
          <p:cNvPr id="17" name="Hình ảnh 16">
            <a:extLst>
              <a:ext uri="{FF2B5EF4-FFF2-40B4-BE49-F238E27FC236}">
                <a16:creationId xmlns:a16="http://schemas.microsoft.com/office/drawing/2014/main" id="{5290DAA8-0FE4-7C2C-FEDF-F8CF34E7F969}"/>
              </a:ext>
            </a:extLst>
          </p:cNvPr>
          <p:cNvPicPr>
            <a:picLocks noChangeAspect="1"/>
          </p:cNvPicPr>
          <p:nvPr/>
        </p:nvPicPr>
        <p:blipFill>
          <a:blip r:embed="rId3"/>
          <a:stretch>
            <a:fillRect/>
          </a:stretch>
        </p:blipFill>
        <p:spPr>
          <a:xfrm rot="399230" flipH="1">
            <a:off x="7542931" y="3517442"/>
            <a:ext cx="912533" cy="841321"/>
          </a:xfrm>
          <a:prstGeom prst="rect">
            <a:avLst/>
          </a:prstGeom>
        </p:spPr>
      </p:pic>
      <p:sp>
        <p:nvSpPr>
          <p:cNvPr id="24" name="Mũi tên: Xuống 23">
            <a:extLst>
              <a:ext uri="{FF2B5EF4-FFF2-40B4-BE49-F238E27FC236}">
                <a16:creationId xmlns:a16="http://schemas.microsoft.com/office/drawing/2014/main" id="{AE6DC3B4-E9F9-772A-0D53-019278C6A58E}"/>
              </a:ext>
            </a:extLst>
          </p:cNvPr>
          <p:cNvSpPr/>
          <p:nvPr/>
        </p:nvSpPr>
        <p:spPr>
          <a:xfrm>
            <a:off x="6047314" y="2082845"/>
            <a:ext cx="499259" cy="450499"/>
          </a:xfrm>
          <a:prstGeom prst="down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0306080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ssolve">
                                      <p:cBhvr>
                                        <p:cTn id="7" dur="500"/>
                                        <p:tgtEl>
                                          <p:spTgt spid="2"/>
                                        </p:tgtEl>
                                      </p:cBhvr>
                                    </p:animEffect>
                                  </p:childTnLst>
                                </p:cTn>
                              </p:par>
                              <p:par>
                                <p:cTn id="8" presetID="55" presetClass="entr" presetSubtype="0" fill="hold" nodeType="withEffect">
                                  <p:stCondLst>
                                    <p:cond delay="0"/>
                                  </p:stCondLst>
                                  <p:childTnLst>
                                    <p:set>
                                      <p:cBhvr>
                                        <p:cTn id="9" dur="1" fill="hold">
                                          <p:stCondLst>
                                            <p:cond delay="0"/>
                                          </p:stCondLst>
                                        </p:cTn>
                                        <p:tgtEl>
                                          <p:spTgt spid="6"/>
                                        </p:tgtEl>
                                        <p:attrNameLst>
                                          <p:attrName>style.visibility</p:attrName>
                                        </p:attrNameLst>
                                      </p:cBhvr>
                                      <p:to>
                                        <p:strVal val="visible"/>
                                      </p:to>
                                    </p:set>
                                    <p:anim calcmode="lin" valueType="num">
                                      <p:cBhvr>
                                        <p:cTn id="10" dur="1000" fill="hold"/>
                                        <p:tgtEl>
                                          <p:spTgt spid="6"/>
                                        </p:tgtEl>
                                        <p:attrNameLst>
                                          <p:attrName>ppt_w</p:attrName>
                                        </p:attrNameLst>
                                      </p:cBhvr>
                                      <p:tavLst>
                                        <p:tav tm="0">
                                          <p:val>
                                            <p:strVal val="#ppt_w*0.70"/>
                                          </p:val>
                                        </p:tav>
                                        <p:tav tm="100000">
                                          <p:val>
                                            <p:strVal val="#ppt_w"/>
                                          </p:val>
                                        </p:tav>
                                      </p:tavLst>
                                    </p:anim>
                                    <p:anim calcmode="lin" valueType="num">
                                      <p:cBhvr>
                                        <p:cTn id="11" dur="1000" fill="hold"/>
                                        <p:tgtEl>
                                          <p:spTgt spid="6"/>
                                        </p:tgtEl>
                                        <p:attrNameLst>
                                          <p:attrName>ppt_h</p:attrName>
                                        </p:attrNameLst>
                                      </p:cBhvr>
                                      <p:tavLst>
                                        <p:tav tm="0">
                                          <p:val>
                                            <p:strVal val="#ppt_h"/>
                                          </p:val>
                                        </p:tav>
                                        <p:tav tm="100000">
                                          <p:val>
                                            <p:strVal val="#ppt_h"/>
                                          </p:val>
                                        </p:tav>
                                      </p:tavLst>
                                    </p:anim>
                                    <p:animEffect transition="in" filter="fade">
                                      <p:cBhvr>
                                        <p:cTn id="12" dur="1000"/>
                                        <p:tgtEl>
                                          <p:spTgt spid="6"/>
                                        </p:tgtEl>
                                      </p:cBhvr>
                                    </p:animEffect>
                                  </p:childTnLst>
                                </p:cTn>
                              </p:par>
                              <p:par>
                                <p:cTn id="13" presetID="9" presetClass="entr" presetSubtype="0" fill="hold" nodeType="with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dissolve">
                                      <p:cBhvr>
                                        <p:cTn id="15" dur="500"/>
                                        <p:tgtEl>
                                          <p:spTgt spid="7"/>
                                        </p:tgtEl>
                                      </p:cBhvr>
                                    </p:animEffect>
                                  </p:childTnLst>
                                </p:cTn>
                              </p:par>
                              <p:par>
                                <p:cTn id="16" presetID="9" presetClass="entr" presetSubtype="0" fill="hold" nodeType="with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dissolve">
                                      <p:cBhvr>
                                        <p:cTn id="18"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animBg="1"/>
      <p:bldP spid="7" grpId="0"/>
      <p:bldP spid="11"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5" name="Slide Number Placeholder 1">
            <a:extLst>
              <a:ext uri="{FF2B5EF4-FFF2-40B4-BE49-F238E27FC236}">
                <a16:creationId xmlns:a16="http://schemas.microsoft.com/office/drawing/2014/main" id="{FC612332-543F-4EE0-AB77-9EA204C55558}"/>
              </a:ext>
            </a:extLst>
          </p:cNvPr>
          <p:cNvSpPr>
            <a:spLocks noGrp="1"/>
          </p:cNvSpPr>
          <p:nvPr>
            <p:ph type="sldNum" sz="quarter" idx="11"/>
          </p:nvPr>
        </p:nvSpPr>
        <p:spPr bwMode="auto">
          <a:xfrm>
            <a:off x="4876800" y="6537326"/>
            <a:ext cx="2844800" cy="320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defPPr>
              <a:defRPr lang="en-US"/>
            </a:defPPr>
            <a:lvl1pPr marL="0" algn="r" defTabSz="914400" rtl="0" eaLnBrk="1" latinLnBrk="0" hangingPunct="1">
              <a:defRPr sz="14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base">
              <a:spcBef>
                <a:spcPct val="0"/>
              </a:spcBef>
              <a:spcAft>
                <a:spcPct val="0"/>
              </a:spcAft>
              <a:buClrTx/>
              <a:buNone/>
              <a:defRPr/>
            </a:pPr>
            <a:fld id="{89BBB297-F60E-43D0-B6DD-C3451EC03032}" type="slidenum">
              <a:rPr lang="en-US" altLang="en-US" smtClean="0"/>
              <a:pPr fontAlgn="base">
                <a:spcBef>
                  <a:spcPct val="0"/>
                </a:spcBef>
                <a:spcAft>
                  <a:spcPct val="0"/>
                </a:spcAft>
                <a:buClrTx/>
                <a:buNone/>
                <a:defRPr/>
              </a:pPr>
              <a:t>27</a:t>
            </a:fld>
            <a:endParaRPr lang="en-US" altLang="en-US" sz="1400">
              <a:solidFill>
                <a:srgbClr val="1F5281"/>
              </a:solidFill>
            </a:endParaRPr>
          </a:p>
        </p:txBody>
      </p:sp>
      <p:pic>
        <p:nvPicPr>
          <p:cNvPr id="7" name="Picture 2">
            <a:extLst>
              <a:ext uri="{FF2B5EF4-FFF2-40B4-BE49-F238E27FC236}">
                <a16:creationId xmlns:a16="http://schemas.microsoft.com/office/drawing/2014/main" id="{211DF895-30D6-4C52-8DDF-2CCBA6A2CD6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56864" y="672662"/>
            <a:ext cx="9920903" cy="55126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6" presetClass="entr" presetSubtype="16"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circle(in)">
                                      <p:cBhvr>
                                        <p:cTn id="7"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2228" name="Picture 1">
            <a:extLst>
              <a:ext uri="{FF2B5EF4-FFF2-40B4-BE49-F238E27FC236}">
                <a16:creationId xmlns:a16="http://schemas.microsoft.com/office/drawing/2014/main" id="{CED5E877-C708-43E1-8BF3-5996AF3DC13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776664" y="1098550"/>
            <a:ext cx="4638675" cy="603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AutoShape 71">
            <a:extLst>
              <a:ext uri="{FF2B5EF4-FFF2-40B4-BE49-F238E27FC236}">
                <a16:creationId xmlns:a16="http://schemas.microsoft.com/office/drawing/2014/main" id="{9D50CDE0-A3B3-4B03-BB50-D370F55BEF1D}"/>
              </a:ext>
            </a:extLst>
          </p:cNvPr>
          <p:cNvSpPr>
            <a:spLocks noChangeArrowheads="1"/>
          </p:cNvSpPr>
          <p:nvPr/>
        </p:nvSpPr>
        <p:spPr bwMode="gray">
          <a:xfrm>
            <a:off x="2246313" y="1992314"/>
            <a:ext cx="7993062" cy="1089025"/>
          </a:xfrm>
          <a:prstGeom prst="roundRect">
            <a:avLst>
              <a:gd name="adj" fmla="val 16667"/>
            </a:avLst>
          </a:prstGeom>
          <a:gradFill rotWithShape="1">
            <a:gsLst>
              <a:gs pos="0">
                <a:schemeClr val="accent2">
                  <a:gamma/>
                  <a:tint val="21176"/>
                  <a:invGamma/>
                </a:schemeClr>
              </a:gs>
              <a:gs pos="100000">
                <a:schemeClr val="accent2"/>
              </a:gs>
            </a:gsLst>
            <a:lin ang="0" scaled="1"/>
          </a:gradFill>
          <a:ln w="12700" algn="ctr">
            <a:solidFill>
              <a:schemeClr val="accent2"/>
            </a:solidFill>
            <a:round/>
            <a:headEnd/>
            <a:tailEnd/>
          </a:ln>
          <a:effectLst>
            <a:outerShdw dist="99190" dir="2388334" algn="ctr" rotWithShape="0">
              <a:srgbClr val="333333">
                <a:alpha val="50000"/>
              </a:srgbClr>
            </a:outerShdw>
          </a:effectLst>
        </p:spPr>
        <p:txBody>
          <a:bodyPr wrap="none" anchor="ctr"/>
          <a:lstStyle/>
          <a:p>
            <a:pPr eaLnBrk="0" fontAlgn="base" hangingPunct="0">
              <a:spcBef>
                <a:spcPct val="0"/>
              </a:spcBef>
              <a:spcAft>
                <a:spcPct val="0"/>
              </a:spcAft>
              <a:defRPr/>
            </a:pPr>
            <a:r>
              <a:rPr lang="en-US" altLang="en-US" sz="2800" b="1" dirty="0" err="1">
                <a:solidFill>
                  <a:srgbClr val="002060"/>
                </a:solidFill>
                <a:latin typeface="Times New Roman" panose="02020603050405020304" pitchFamily="18" charset="0"/>
                <a:cs typeface="Times New Roman" panose="02020603050405020304" pitchFamily="18" charset="0"/>
              </a:rPr>
              <a:t>Quy</a:t>
            </a:r>
            <a:r>
              <a:rPr lang="en-US" altLang="en-US" sz="2800" b="1" dirty="0">
                <a:solidFill>
                  <a:srgbClr val="002060"/>
                </a:solidFill>
                <a:latin typeface="Times New Roman" panose="02020603050405020304" pitchFamily="18" charset="0"/>
                <a:cs typeface="Times New Roman" panose="02020603050405020304" pitchFamily="18" charset="0"/>
              </a:rPr>
              <a:t> </a:t>
            </a:r>
            <a:r>
              <a:rPr lang="en-US" altLang="en-US" sz="2800" b="1" dirty="0" err="1">
                <a:solidFill>
                  <a:srgbClr val="002060"/>
                </a:solidFill>
                <a:latin typeface="Times New Roman" panose="02020603050405020304" pitchFamily="18" charset="0"/>
                <a:cs typeface="Times New Roman" panose="02020603050405020304" pitchFamily="18" charset="0"/>
              </a:rPr>
              <a:t>luật</a:t>
            </a:r>
            <a:r>
              <a:rPr lang="en-US" altLang="en-US" sz="2800" b="1" dirty="0">
                <a:solidFill>
                  <a:srgbClr val="002060"/>
                </a:solidFill>
                <a:latin typeface="Times New Roman" panose="02020603050405020304" pitchFamily="18" charset="0"/>
                <a:cs typeface="Times New Roman" panose="02020603050405020304" pitchFamily="18" charset="0"/>
              </a:rPr>
              <a:t> </a:t>
            </a:r>
            <a:r>
              <a:rPr lang="en-US" altLang="en-US" sz="2800" b="1" dirty="0" err="1">
                <a:solidFill>
                  <a:srgbClr val="002060"/>
                </a:solidFill>
                <a:latin typeface="Times New Roman" panose="02020603050405020304" pitchFamily="18" charset="0"/>
                <a:cs typeface="Times New Roman" panose="02020603050405020304" pitchFamily="18" charset="0"/>
              </a:rPr>
              <a:t>này</a:t>
            </a:r>
            <a:r>
              <a:rPr lang="en-US" altLang="en-US" sz="2800" b="1" dirty="0">
                <a:solidFill>
                  <a:srgbClr val="002060"/>
                </a:solidFill>
                <a:latin typeface="Times New Roman" panose="02020603050405020304" pitchFamily="18" charset="0"/>
                <a:cs typeface="Times New Roman" panose="02020603050405020304" pitchFamily="18" charset="0"/>
              </a:rPr>
              <a:t> </a:t>
            </a:r>
            <a:r>
              <a:rPr lang="en-US" altLang="en-US" sz="2800" b="1" dirty="0" err="1">
                <a:solidFill>
                  <a:srgbClr val="002060"/>
                </a:solidFill>
                <a:latin typeface="Times New Roman" panose="02020603050405020304" pitchFamily="18" charset="0"/>
                <a:cs typeface="Times New Roman" panose="02020603050405020304" pitchFamily="18" charset="0"/>
              </a:rPr>
              <a:t>là</a:t>
            </a:r>
            <a:r>
              <a:rPr lang="en-US" altLang="en-US" sz="2800" b="1" dirty="0">
                <a:solidFill>
                  <a:srgbClr val="002060"/>
                </a:solidFill>
                <a:latin typeface="Times New Roman" panose="02020603050405020304" pitchFamily="18" charset="0"/>
                <a:cs typeface="Times New Roman" panose="02020603050405020304" pitchFamily="18" charset="0"/>
              </a:rPr>
              <a:t> c</a:t>
            </a:r>
            <a:r>
              <a:rPr lang="vi-VN" altLang="en-US" sz="2800" b="1" dirty="0">
                <a:solidFill>
                  <a:srgbClr val="002060"/>
                </a:solidFill>
                <a:latin typeface="Times New Roman" panose="02020603050405020304" pitchFamily="18" charset="0"/>
                <a:cs typeface="Times New Roman" panose="02020603050405020304" pitchFamily="18" charset="0"/>
              </a:rPr>
              <a:t>ơ</a:t>
            </a:r>
            <a:r>
              <a:rPr lang="en-US" altLang="en-US" sz="2800" b="1" dirty="0">
                <a:solidFill>
                  <a:srgbClr val="002060"/>
                </a:solidFill>
                <a:latin typeface="Times New Roman" panose="02020603050405020304" pitchFamily="18" charset="0"/>
                <a:cs typeface="Times New Roman" panose="02020603050405020304" pitchFamily="18" charset="0"/>
              </a:rPr>
              <a:t> </a:t>
            </a:r>
            <a:r>
              <a:rPr lang="en-US" altLang="en-US" sz="2800" b="1" dirty="0" err="1">
                <a:solidFill>
                  <a:srgbClr val="002060"/>
                </a:solidFill>
                <a:latin typeface="Times New Roman" panose="02020603050405020304" pitchFamily="18" charset="0"/>
                <a:cs typeface="Times New Roman" panose="02020603050405020304" pitchFamily="18" charset="0"/>
              </a:rPr>
              <a:t>sở</a:t>
            </a:r>
            <a:r>
              <a:rPr lang="en-US" altLang="en-US" sz="2800" b="1" dirty="0">
                <a:solidFill>
                  <a:srgbClr val="002060"/>
                </a:solidFill>
                <a:latin typeface="Times New Roman" panose="02020603050405020304" pitchFamily="18" charset="0"/>
                <a:cs typeface="Times New Roman" panose="02020603050405020304" pitchFamily="18" charset="0"/>
              </a:rPr>
              <a:t> khoa </a:t>
            </a:r>
            <a:r>
              <a:rPr lang="en-US" altLang="en-US" sz="2800" b="1" dirty="0" err="1">
                <a:solidFill>
                  <a:srgbClr val="002060"/>
                </a:solidFill>
                <a:latin typeface="Times New Roman" panose="02020603050405020304" pitchFamily="18" charset="0"/>
                <a:cs typeface="Times New Roman" panose="02020603050405020304" pitchFamily="18" charset="0"/>
              </a:rPr>
              <a:t>học</a:t>
            </a:r>
            <a:r>
              <a:rPr lang="en-US" altLang="en-US" sz="2800" b="1" dirty="0">
                <a:solidFill>
                  <a:srgbClr val="002060"/>
                </a:solidFill>
                <a:latin typeface="Times New Roman" panose="02020603050405020304" pitchFamily="18" charset="0"/>
                <a:cs typeface="Times New Roman" panose="02020603050405020304" pitchFamily="18" charset="0"/>
              </a:rPr>
              <a:t> </a:t>
            </a:r>
            <a:r>
              <a:rPr lang="en-US" altLang="en-US" sz="2800" b="1" dirty="0" err="1">
                <a:solidFill>
                  <a:srgbClr val="002060"/>
                </a:solidFill>
                <a:latin typeface="Times New Roman" panose="02020603050405020304" pitchFamily="18" charset="0"/>
                <a:cs typeface="Times New Roman" panose="02020603050405020304" pitchFamily="18" charset="0"/>
              </a:rPr>
              <a:t>cho</a:t>
            </a:r>
            <a:r>
              <a:rPr lang="en-US" altLang="en-US" sz="2800" b="1" dirty="0">
                <a:solidFill>
                  <a:srgbClr val="002060"/>
                </a:solidFill>
                <a:latin typeface="Times New Roman" panose="02020603050405020304" pitchFamily="18" charset="0"/>
                <a:cs typeface="Times New Roman" panose="02020603050405020304" pitchFamily="18" charset="0"/>
              </a:rPr>
              <a:t> </a:t>
            </a:r>
            <a:r>
              <a:rPr lang="en-US" altLang="en-US" sz="2800" b="1" dirty="0" err="1">
                <a:solidFill>
                  <a:srgbClr val="002060"/>
                </a:solidFill>
                <a:latin typeface="Times New Roman" panose="02020603050405020304" pitchFamily="18" charset="0"/>
                <a:cs typeface="Times New Roman" panose="02020603050405020304" pitchFamily="18" charset="0"/>
              </a:rPr>
              <a:t>việc</a:t>
            </a:r>
            <a:r>
              <a:rPr lang="en-US" altLang="en-US" sz="2800" b="1" dirty="0">
                <a:solidFill>
                  <a:srgbClr val="002060"/>
                </a:solidFill>
                <a:latin typeface="Times New Roman" panose="02020603050405020304" pitchFamily="18" charset="0"/>
                <a:cs typeface="Times New Roman" panose="02020603050405020304" pitchFamily="18" charset="0"/>
              </a:rPr>
              <a:t> </a:t>
            </a:r>
            <a:r>
              <a:rPr lang="en-US" altLang="en-US" sz="2800" b="1" dirty="0" err="1">
                <a:solidFill>
                  <a:srgbClr val="002060"/>
                </a:solidFill>
                <a:latin typeface="Times New Roman" panose="02020603050405020304" pitchFamily="18" charset="0"/>
                <a:cs typeface="Times New Roman" panose="02020603050405020304" pitchFamily="18" charset="0"/>
              </a:rPr>
              <a:t>nhận</a:t>
            </a:r>
            <a:r>
              <a:rPr lang="en-US" altLang="en-US" sz="2800" b="1" dirty="0">
                <a:solidFill>
                  <a:srgbClr val="002060"/>
                </a:solidFill>
                <a:latin typeface="Times New Roman" panose="02020603050405020304" pitchFamily="18" charset="0"/>
                <a:cs typeface="Times New Roman" panose="02020603050405020304" pitchFamily="18" charset="0"/>
              </a:rPr>
              <a:t> </a:t>
            </a:r>
            <a:r>
              <a:rPr lang="en-US" altLang="en-US" sz="2800" b="1" dirty="0" err="1">
                <a:solidFill>
                  <a:srgbClr val="002060"/>
                </a:solidFill>
                <a:latin typeface="Times New Roman" panose="02020603050405020304" pitchFamily="18" charset="0"/>
                <a:cs typeface="Times New Roman" panose="02020603050405020304" pitchFamily="18" charset="0"/>
              </a:rPr>
              <a:t>thức</a:t>
            </a:r>
            <a:endParaRPr lang="en-US" altLang="en-US" sz="2800" b="1" dirty="0">
              <a:solidFill>
                <a:srgbClr val="002060"/>
              </a:solidFill>
              <a:latin typeface="Times New Roman" panose="02020603050405020304" pitchFamily="18" charset="0"/>
              <a:cs typeface="Times New Roman" panose="02020603050405020304" pitchFamily="18" charset="0"/>
            </a:endParaRPr>
          </a:p>
          <a:p>
            <a:pPr eaLnBrk="0" fontAlgn="base" hangingPunct="0">
              <a:spcBef>
                <a:spcPct val="0"/>
              </a:spcBef>
              <a:spcAft>
                <a:spcPct val="0"/>
              </a:spcAft>
              <a:defRPr/>
            </a:pPr>
            <a:r>
              <a:rPr lang="en-US" altLang="en-US" sz="2800" b="1" dirty="0">
                <a:solidFill>
                  <a:srgbClr val="002060"/>
                </a:solidFill>
                <a:latin typeface="Times New Roman" panose="02020603050405020304" pitchFamily="18" charset="0"/>
                <a:cs typeface="Times New Roman" panose="02020603050405020304" pitchFamily="18" charset="0"/>
              </a:rPr>
              <a:t> </a:t>
            </a:r>
            <a:r>
              <a:rPr lang="en-US" altLang="en-US" sz="2800" b="1" dirty="0" err="1">
                <a:solidFill>
                  <a:srgbClr val="002060"/>
                </a:solidFill>
                <a:latin typeface="Times New Roman" panose="02020603050405020304" pitchFamily="18" charset="0"/>
                <a:cs typeface="Times New Roman" panose="02020603050405020304" pitchFamily="18" charset="0"/>
              </a:rPr>
              <a:t>đúng</a:t>
            </a:r>
            <a:r>
              <a:rPr lang="en-US" altLang="en-US" sz="2800" b="1" dirty="0">
                <a:solidFill>
                  <a:srgbClr val="002060"/>
                </a:solidFill>
                <a:latin typeface="Times New Roman" panose="02020603050405020304" pitchFamily="18" charset="0"/>
                <a:cs typeface="Times New Roman" panose="02020603050405020304" pitchFamily="18" charset="0"/>
              </a:rPr>
              <a:t> </a:t>
            </a:r>
            <a:r>
              <a:rPr lang="en-US" altLang="en-US" sz="2800" b="1" dirty="0" err="1">
                <a:solidFill>
                  <a:srgbClr val="002060"/>
                </a:solidFill>
                <a:latin typeface="Times New Roman" panose="02020603050405020304" pitchFamily="18" charset="0"/>
                <a:cs typeface="Times New Roman" panose="02020603050405020304" pitchFamily="18" charset="0"/>
              </a:rPr>
              <a:t>đắn</a:t>
            </a:r>
            <a:r>
              <a:rPr lang="en-US" altLang="en-US" sz="2800" b="1" dirty="0">
                <a:solidFill>
                  <a:srgbClr val="002060"/>
                </a:solidFill>
                <a:latin typeface="Times New Roman" panose="02020603050405020304" pitchFamily="18" charset="0"/>
                <a:cs typeface="Times New Roman" panose="02020603050405020304" pitchFamily="18" charset="0"/>
              </a:rPr>
              <a:t> </a:t>
            </a:r>
            <a:r>
              <a:rPr lang="en-US" altLang="en-US" sz="2800" b="1" dirty="0" err="1">
                <a:solidFill>
                  <a:srgbClr val="002060"/>
                </a:solidFill>
                <a:latin typeface="Times New Roman" panose="02020603050405020304" pitchFamily="18" charset="0"/>
                <a:cs typeface="Times New Roman" panose="02020603050405020304" pitchFamily="18" charset="0"/>
              </a:rPr>
              <a:t>mối</a:t>
            </a:r>
            <a:r>
              <a:rPr lang="en-US" altLang="en-US" sz="2800" b="1" dirty="0">
                <a:solidFill>
                  <a:srgbClr val="002060"/>
                </a:solidFill>
                <a:latin typeface="Times New Roman" panose="02020603050405020304" pitchFamily="18" charset="0"/>
                <a:cs typeface="Times New Roman" panose="02020603050405020304" pitchFamily="18" charset="0"/>
              </a:rPr>
              <a:t> </a:t>
            </a:r>
            <a:r>
              <a:rPr lang="en-US" altLang="en-US" sz="2800" b="1" dirty="0" err="1">
                <a:solidFill>
                  <a:srgbClr val="002060"/>
                </a:solidFill>
                <a:latin typeface="Times New Roman" panose="02020603050405020304" pitchFamily="18" charset="0"/>
                <a:cs typeface="Times New Roman" panose="02020603050405020304" pitchFamily="18" charset="0"/>
              </a:rPr>
              <a:t>quan</a:t>
            </a:r>
            <a:r>
              <a:rPr lang="en-US" altLang="en-US" sz="2800" b="1" dirty="0">
                <a:solidFill>
                  <a:srgbClr val="002060"/>
                </a:solidFill>
                <a:latin typeface="Times New Roman" panose="02020603050405020304" pitchFamily="18" charset="0"/>
                <a:cs typeface="Times New Roman" panose="02020603050405020304" pitchFamily="18" charset="0"/>
              </a:rPr>
              <a:t> </a:t>
            </a:r>
            <a:r>
              <a:rPr lang="en-US" altLang="en-US" sz="2800" b="1" dirty="0" err="1">
                <a:solidFill>
                  <a:srgbClr val="002060"/>
                </a:solidFill>
                <a:latin typeface="Times New Roman" panose="02020603050405020304" pitchFamily="18" charset="0"/>
                <a:cs typeface="Times New Roman" panose="02020603050405020304" pitchFamily="18" charset="0"/>
              </a:rPr>
              <a:t>hệ</a:t>
            </a:r>
            <a:r>
              <a:rPr lang="en-US" altLang="en-US" sz="2800" b="1" dirty="0">
                <a:solidFill>
                  <a:srgbClr val="002060"/>
                </a:solidFill>
                <a:latin typeface="Times New Roman" panose="02020603050405020304" pitchFamily="18" charset="0"/>
                <a:cs typeface="Times New Roman" panose="02020603050405020304" pitchFamily="18" charset="0"/>
              </a:rPr>
              <a:t> </a:t>
            </a:r>
            <a:r>
              <a:rPr lang="en-US" altLang="en-US" sz="2800" b="1" dirty="0" err="1">
                <a:solidFill>
                  <a:srgbClr val="002060"/>
                </a:solidFill>
                <a:latin typeface="Times New Roman" panose="02020603050405020304" pitchFamily="18" charset="0"/>
                <a:cs typeface="Times New Roman" panose="02020603050405020304" pitchFamily="18" charset="0"/>
              </a:rPr>
              <a:t>giữa</a:t>
            </a:r>
            <a:r>
              <a:rPr lang="en-US" altLang="en-US" sz="2800" b="1" dirty="0">
                <a:solidFill>
                  <a:srgbClr val="002060"/>
                </a:solidFill>
                <a:latin typeface="Times New Roman" panose="02020603050405020304" pitchFamily="18" charset="0"/>
                <a:cs typeface="Times New Roman" panose="02020603050405020304" pitchFamily="18" charset="0"/>
              </a:rPr>
              <a:t> </a:t>
            </a:r>
            <a:r>
              <a:rPr lang="en-US" altLang="en-US" sz="2800" b="1" dirty="0" err="1">
                <a:solidFill>
                  <a:srgbClr val="002060"/>
                </a:solidFill>
                <a:latin typeface="Times New Roman" panose="02020603050405020304" pitchFamily="18" charset="0"/>
                <a:cs typeface="Times New Roman" panose="02020603050405020304" pitchFamily="18" charset="0"/>
              </a:rPr>
              <a:t>Kinh</a:t>
            </a:r>
            <a:r>
              <a:rPr lang="en-US" altLang="en-US" sz="2800" b="1" dirty="0">
                <a:solidFill>
                  <a:srgbClr val="002060"/>
                </a:solidFill>
                <a:latin typeface="Times New Roman" panose="02020603050405020304" pitchFamily="18" charset="0"/>
                <a:cs typeface="Times New Roman" panose="02020603050405020304" pitchFamily="18" charset="0"/>
              </a:rPr>
              <a:t> </a:t>
            </a:r>
            <a:r>
              <a:rPr lang="en-US" altLang="en-US" sz="2800" b="1" dirty="0" err="1">
                <a:solidFill>
                  <a:srgbClr val="002060"/>
                </a:solidFill>
                <a:latin typeface="Times New Roman" panose="02020603050405020304" pitchFamily="18" charset="0"/>
                <a:cs typeface="Times New Roman" panose="02020603050405020304" pitchFamily="18" charset="0"/>
              </a:rPr>
              <a:t>tế</a:t>
            </a:r>
            <a:r>
              <a:rPr lang="en-US" altLang="en-US" sz="2800" b="1" dirty="0">
                <a:solidFill>
                  <a:srgbClr val="002060"/>
                </a:solidFill>
                <a:latin typeface="Times New Roman" panose="02020603050405020304" pitchFamily="18" charset="0"/>
                <a:cs typeface="Times New Roman" panose="02020603050405020304" pitchFamily="18" charset="0"/>
              </a:rPr>
              <a:t> </a:t>
            </a:r>
            <a:r>
              <a:rPr lang="en-US" altLang="en-US" sz="2800" b="1" dirty="0" err="1">
                <a:solidFill>
                  <a:srgbClr val="002060"/>
                </a:solidFill>
                <a:latin typeface="Times New Roman" panose="02020603050405020304" pitchFamily="18" charset="0"/>
                <a:cs typeface="Times New Roman" panose="02020603050405020304" pitchFamily="18" charset="0"/>
              </a:rPr>
              <a:t>và</a:t>
            </a:r>
            <a:r>
              <a:rPr lang="en-US" altLang="en-US" sz="2800" b="1" dirty="0">
                <a:solidFill>
                  <a:srgbClr val="002060"/>
                </a:solidFill>
                <a:latin typeface="Times New Roman" panose="02020603050405020304" pitchFamily="18" charset="0"/>
                <a:cs typeface="Times New Roman" panose="02020603050405020304" pitchFamily="18" charset="0"/>
              </a:rPr>
              <a:t> </a:t>
            </a:r>
            <a:r>
              <a:rPr lang="en-US" altLang="en-US" sz="2800" b="1" dirty="0" err="1">
                <a:solidFill>
                  <a:srgbClr val="002060"/>
                </a:solidFill>
                <a:latin typeface="Times New Roman" panose="02020603050405020304" pitchFamily="18" charset="0"/>
                <a:cs typeface="Times New Roman" panose="02020603050405020304" pitchFamily="18" charset="0"/>
              </a:rPr>
              <a:t>Chính</a:t>
            </a:r>
            <a:r>
              <a:rPr lang="en-US" altLang="en-US" sz="2800" b="1" dirty="0">
                <a:solidFill>
                  <a:srgbClr val="002060"/>
                </a:solidFill>
                <a:latin typeface="Times New Roman" panose="02020603050405020304" pitchFamily="18" charset="0"/>
                <a:cs typeface="Times New Roman" panose="02020603050405020304" pitchFamily="18" charset="0"/>
              </a:rPr>
              <a:t> </a:t>
            </a:r>
            <a:r>
              <a:rPr lang="en-US" altLang="en-US" sz="2800" b="1" dirty="0" err="1">
                <a:solidFill>
                  <a:srgbClr val="002060"/>
                </a:solidFill>
                <a:latin typeface="Times New Roman" panose="02020603050405020304" pitchFamily="18" charset="0"/>
                <a:cs typeface="Times New Roman" panose="02020603050405020304" pitchFamily="18" charset="0"/>
              </a:rPr>
              <a:t>trị</a:t>
            </a:r>
            <a:endParaRPr lang="en-US" altLang="en-US" sz="2800" b="1" dirty="0">
              <a:solidFill>
                <a:srgbClr val="002060"/>
              </a:solidFill>
              <a:latin typeface="Times New Roman" panose="02020603050405020304" pitchFamily="18" charset="0"/>
              <a:cs typeface="Times New Roman" panose="02020603050405020304" pitchFamily="18" charset="0"/>
            </a:endParaRPr>
          </a:p>
        </p:txBody>
      </p:sp>
      <p:sp>
        <p:nvSpPr>
          <p:cNvPr id="8" name="AutoShape 71">
            <a:extLst>
              <a:ext uri="{FF2B5EF4-FFF2-40B4-BE49-F238E27FC236}">
                <a16:creationId xmlns:a16="http://schemas.microsoft.com/office/drawing/2014/main" id="{0322AD44-BCCC-49B4-941E-6D26710BB705}"/>
              </a:ext>
            </a:extLst>
          </p:cNvPr>
          <p:cNvSpPr>
            <a:spLocks noChangeArrowheads="1"/>
          </p:cNvSpPr>
          <p:nvPr/>
        </p:nvSpPr>
        <p:spPr bwMode="gray">
          <a:xfrm>
            <a:off x="2217738" y="3584576"/>
            <a:ext cx="7993062" cy="1573213"/>
          </a:xfrm>
          <a:prstGeom prst="roundRect">
            <a:avLst>
              <a:gd name="adj" fmla="val 16667"/>
            </a:avLst>
          </a:prstGeom>
          <a:gradFill rotWithShape="1">
            <a:gsLst>
              <a:gs pos="0">
                <a:schemeClr val="accent2">
                  <a:gamma/>
                  <a:tint val="21176"/>
                  <a:invGamma/>
                </a:schemeClr>
              </a:gs>
              <a:gs pos="100000">
                <a:schemeClr val="accent2"/>
              </a:gs>
            </a:gsLst>
            <a:lin ang="0" scaled="1"/>
          </a:gradFill>
          <a:ln w="12700" algn="ctr">
            <a:solidFill>
              <a:schemeClr val="accent2"/>
            </a:solidFill>
            <a:round/>
            <a:headEnd/>
            <a:tailEnd/>
          </a:ln>
          <a:effectLst>
            <a:outerShdw dist="99190" dir="2388334" algn="ctr" rotWithShape="0">
              <a:srgbClr val="333333">
                <a:alpha val="50000"/>
              </a:srgbClr>
            </a:outerShdw>
          </a:effectLst>
        </p:spPr>
        <p:txBody>
          <a:bodyPr wrap="none" anchor="ctr"/>
          <a:lstStyle/>
          <a:p>
            <a:pPr eaLnBrk="0" fontAlgn="base" hangingPunct="0">
              <a:spcBef>
                <a:spcPct val="0"/>
              </a:spcBef>
              <a:spcAft>
                <a:spcPct val="0"/>
              </a:spcAft>
              <a:defRPr/>
            </a:pPr>
            <a:r>
              <a:rPr lang="en-US" altLang="en-US" sz="2800" b="1" dirty="0" err="1">
                <a:solidFill>
                  <a:srgbClr val="002060"/>
                </a:solidFill>
                <a:latin typeface="Times New Roman" panose="02020603050405020304" pitchFamily="18" charset="0"/>
                <a:cs typeface="Times New Roman" panose="02020603050405020304" pitchFamily="18" charset="0"/>
              </a:rPr>
              <a:t>Trong</a:t>
            </a:r>
            <a:r>
              <a:rPr lang="en-US" altLang="en-US" sz="2800" b="1" dirty="0">
                <a:solidFill>
                  <a:srgbClr val="002060"/>
                </a:solidFill>
                <a:latin typeface="Times New Roman" panose="02020603050405020304" pitchFamily="18" charset="0"/>
                <a:cs typeface="Times New Roman" panose="02020603050405020304" pitchFamily="18" charset="0"/>
              </a:rPr>
              <a:t> </a:t>
            </a:r>
            <a:r>
              <a:rPr lang="en-US" altLang="en-US" sz="2800" b="1" dirty="0" err="1">
                <a:solidFill>
                  <a:srgbClr val="002060"/>
                </a:solidFill>
                <a:latin typeface="Times New Roman" panose="02020603050405020304" pitchFamily="18" charset="0"/>
                <a:cs typeface="Times New Roman" panose="02020603050405020304" pitchFamily="18" charset="0"/>
              </a:rPr>
              <a:t>nhận</a:t>
            </a:r>
            <a:r>
              <a:rPr lang="en-US" altLang="en-US" sz="2800" b="1" dirty="0">
                <a:solidFill>
                  <a:srgbClr val="002060"/>
                </a:solidFill>
                <a:latin typeface="Times New Roman" panose="02020603050405020304" pitchFamily="18" charset="0"/>
                <a:cs typeface="Times New Roman" panose="02020603050405020304" pitchFamily="18" charset="0"/>
              </a:rPr>
              <a:t> </a:t>
            </a:r>
            <a:r>
              <a:rPr lang="en-US" altLang="en-US" sz="2800" b="1" dirty="0" err="1">
                <a:solidFill>
                  <a:srgbClr val="002060"/>
                </a:solidFill>
                <a:latin typeface="Times New Roman" panose="02020603050405020304" pitchFamily="18" charset="0"/>
                <a:cs typeface="Times New Roman" panose="02020603050405020304" pitchFamily="18" charset="0"/>
              </a:rPr>
              <a:t>thức</a:t>
            </a:r>
            <a:r>
              <a:rPr lang="en-US" altLang="en-US" sz="2800" b="1" dirty="0">
                <a:solidFill>
                  <a:srgbClr val="002060"/>
                </a:solidFill>
                <a:latin typeface="Times New Roman" panose="02020603050405020304" pitchFamily="18" charset="0"/>
                <a:cs typeface="Times New Roman" panose="02020603050405020304" pitchFamily="18" charset="0"/>
              </a:rPr>
              <a:t> </a:t>
            </a:r>
            <a:r>
              <a:rPr lang="en-US" altLang="en-US" sz="2800" b="1" dirty="0" err="1">
                <a:solidFill>
                  <a:srgbClr val="002060"/>
                </a:solidFill>
                <a:latin typeface="Times New Roman" panose="02020603050405020304" pitchFamily="18" charset="0"/>
                <a:cs typeface="Times New Roman" panose="02020603050405020304" pitchFamily="18" charset="0"/>
              </a:rPr>
              <a:t>và</a:t>
            </a:r>
            <a:r>
              <a:rPr lang="en-US" altLang="en-US" sz="2800" b="1" dirty="0">
                <a:solidFill>
                  <a:srgbClr val="002060"/>
                </a:solidFill>
                <a:latin typeface="Times New Roman" panose="02020603050405020304" pitchFamily="18" charset="0"/>
                <a:cs typeface="Times New Roman" panose="02020603050405020304" pitchFamily="18" charset="0"/>
              </a:rPr>
              <a:t> </a:t>
            </a:r>
            <a:r>
              <a:rPr lang="en-US" altLang="en-US" sz="2800" b="1" dirty="0" err="1">
                <a:solidFill>
                  <a:srgbClr val="002060"/>
                </a:solidFill>
                <a:latin typeface="Times New Roman" panose="02020603050405020304" pitchFamily="18" charset="0"/>
                <a:cs typeface="Times New Roman" panose="02020603050405020304" pitchFamily="18" charset="0"/>
              </a:rPr>
              <a:t>thực</a:t>
            </a:r>
            <a:r>
              <a:rPr lang="en-US" altLang="en-US" sz="2800" b="1" dirty="0">
                <a:solidFill>
                  <a:srgbClr val="002060"/>
                </a:solidFill>
                <a:latin typeface="Times New Roman" panose="02020603050405020304" pitchFamily="18" charset="0"/>
                <a:cs typeface="Times New Roman" panose="02020603050405020304" pitchFamily="18" charset="0"/>
              </a:rPr>
              <a:t> </a:t>
            </a:r>
            <a:r>
              <a:rPr lang="en-US" altLang="en-US" sz="2800" b="1" dirty="0" err="1">
                <a:solidFill>
                  <a:srgbClr val="002060"/>
                </a:solidFill>
                <a:latin typeface="Times New Roman" panose="02020603050405020304" pitchFamily="18" charset="0"/>
                <a:cs typeface="Times New Roman" panose="02020603050405020304" pitchFamily="18" charset="0"/>
              </a:rPr>
              <a:t>tiễn</a:t>
            </a:r>
            <a:r>
              <a:rPr lang="en-US" altLang="en-US" sz="2800" b="1" dirty="0">
                <a:solidFill>
                  <a:srgbClr val="002060"/>
                </a:solidFill>
                <a:latin typeface="Times New Roman" panose="02020603050405020304" pitchFamily="18" charset="0"/>
                <a:cs typeface="Times New Roman" panose="02020603050405020304" pitchFamily="18" charset="0"/>
              </a:rPr>
              <a:t>, </a:t>
            </a:r>
            <a:r>
              <a:rPr lang="en-US" altLang="en-US" sz="2800" b="1" dirty="0" err="1">
                <a:solidFill>
                  <a:srgbClr val="002060"/>
                </a:solidFill>
                <a:latin typeface="Times New Roman" panose="02020603050405020304" pitchFamily="18" charset="0"/>
                <a:cs typeface="Times New Roman" panose="02020603050405020304" pitchFamily="18" charset="0"/>
              </a:rPr>
              <a:t>nếu</a:t>
            </a:r>
            <a:r>
              <a:rPr lang="en-US" altLang="en-US" sz="2800" b="1" dirty="0">
                <a:solidFill>
                  <a:srgbClr val="002060"/>
                </a:solidFill>
                <a:latin typeface="Times New Roman" panose="02020603050405020304" pitchFamily="18" charset="0"/>
                <a:cs typeface="Times New Roman" panose="02020603050405020304" pitchFamily="18" charset="0"/>
              </a:rPr>
              <a:t> </a:t>
            </a:r>
            <a:r>
              <a:rPr lang="en-US" altLang="en-US" sz="2800" b="1" dirty="0" err="1">
                <a:solidFill>
                  <a:srgbClr val="002060"/>
                </a:solidFill>
                <a:latin typeface="Times New Roman" panose="02020603050405020304" pitchFamily="18" charset="0"/>
                <a:cs typeface="Times New Roman" panose="02020603050405020304" pitchFamily="18" charset="0"/>
              </a:rPr>
              <a:t>tuyệt</a:t>
            </a:r>
            <a:r>
              <a:rPr lang="en-US" altLang="en-US" sz="2800" b="1" dirty="0">
                <a:solidFill>
                  <a:srgbClr val="002060"/>
                </a:solidFill>
                <a:latin typeface="Times New Roman" panose="02020603050405020304" pitchFamily="18" charset="0"/>
                <a:cs typeface="Times New Roman" panose="02020603050405020304" pitchFamily="18" charset="0"/>
              </a:rPr>
              <a:t> </a:t>
            </a:r>
            <a:r>
              <a:rPr lang="en-US" altLang="en-US" sz="2800" b="1" dirty="0" err="1">
                <a:solidFill>
                  <a:srgbClr val="002060"/>
                </a:solidFill>
                <a:latin typeface="Times New Roman" panose="02020603050405020304" pitchFamily="18" charset="0"/>
                <a:cs typeface="Times New Roman" panose="02020603050405020304" pitchFamily="18" charset="0"/>
              </a:rPr>
              <a:t>đối</a:t>
            </a:r>
            <a:r>
              <a:rPr lang="en-US" altLang="en-US" sz="2800" b="1" dirty="0">
                <a:solidFill>
                  <a:srgbClr val="002060"/>
                </a:solidFill>
                <a:latin typeface="Times New Roman" panose="02020603050405020304" pitchFamily="18" charset="0"/>
                <a:cs typeface="Times New Roman" panose="02020603050405020304" pitchFamily="18" charset="0"/>
              </a:rPr>
              <a:t> </a:t>
            </a:r>
            <a:r>
              <a:rPr lang="en-US" altLang="en-US" sz="2800" b="1" dirty="0" err="1">
                <a:solidFill>
                  <a:srgbClr val="002060"/>
                </a:solidFill>
                <a:latin typeface="Times New Roman" panose="02020603050405020304" pitchFamily="18" charset="0"/>
                <a:cs typeface="Times New Roman" panose="02020603050405020304" pitchFamily="18" charset="0"/>
              </a:rPr>
              <a:t>hóa</a:t>
            </a:r>
            <a:endParaRPr lang="en-US" altLang="en-US" sz="2800" b="1" dirty="0">
              <a:solidFill>
                <a:srgbClr val="002060"/>
              </a:solidFill>
              <a:latin typeface="Times New Roman" panose="02020603050405020304" pitchFamily="18" charset="0"/>
              <a:cs typeface="Times New Roman" panose="02020603050405020304" pitchFamily="18" charset="0"/>
            </a:endParaRPr>
          </a:p>
          <a:p>
            <a:pPr eaLnBrk="0" fontAlgn="base" hangingPunct="0">
              <a:spcBef>
                <a:spcPct val="0"/>
              </a:spcBef>
              <a:spcAft>
                <a:spcPct val="0"/>
              </a:spcAft>
              <a:defRPr/>
            </a:pPr>
            <a:r>
              <a:rPr lang="en-US" altLang="en-US" sz="2800" b="1" dirty="0">
                <a:solidFill>
                  <a:srgbClr val="002060"/>
                </a:solidFill>
                <a:latin typeface="Times New Roman" panose="02020603050405020304" pitchFamily="18" charset="0"/>
                <a:cs typeface="Times New Roman" panose="02020603050405020304" pitchFamily="18" charset="0"/>
              </a:rPr>
              <a:t> </a:t>
            </a:r>
            <a:r>
              <a:rPr lang="en-US" altLang="en-US" sz="2800" b="1" dirty="0" err="1">
                <a:solidFill>
                  <a:srgbClr val="002060"/>
                </a:solidFill>
                <a:latin typeface="Times New Roman" panose="02020603050405020304" pitchFamily="18" charset="0"/>
                <a:cs typeface="Times New Roman" panose="02020603050405020304" pitchFamily="18" charset="0"/>
              </a:rPr>
              <a:t>Kinh</a:t>
            </a:r>
            <a:r>
              <a:rPr lang="en-US" altLang="en-US" sz="2800" b="1" dirty="0">
                <a:solidFill>
                  <a:srgbClr val="002060"/>
                </a:solidFill>
                <a:latin typeface="Times New Roman" panose="02020603050405020304" pitchFamily="18" charset="0"/>
                <a:cs typeface="Times New Roman" panose="02020603050405020304" pitchFamily="18" charset="0"/>
              </a:rPr>
              <a:t> </a:t>
            </a:r>
            <a:r>
              <a:rPr lang="en-US" altLang="en-US" sz="2800" b="1" dirty="0" err="1">
                <a:solidFill>
                  <a:srgbClr val="002060"/>
                </a:solidFill>
                <a:latin typeface="Times New Roman" panose="02020603050405020304" pitchFamily="18" charset="0"/>
                <a:cs typeface="Times New Roman" panose="02020603050405020304" pitchFamily="18" charset="0"/>
              </a:rPr>
              <a:t>tế</a:t>
            </a:r>
            <a:r>
              <a:rPr lang="en-US" altLang="en-US" sz="2800" b="1" dirty="0">
                <a:solidFill>
                  <a:srgbClr val="002060"/>
                </a:solidFill>
                <a:latin typeface="Times New Roman" panose="02020603050405020304" pitchFamily="18" charset="0"/>
                <a:cs typeface="Times New Roman" panose="02020603050405020304" pitchFamily="18" charset="0"/>
              </a:rPr>
              <a:t> </a:t>
            </a:r>
            <a:r>
              <a:rPr lang="en-US" altLang="en-US" sz="2800" b="1" dirty="0" err="1">
                <a:solidFill>
                  <a:srgbClr val="002060"/>
                </a:solidFill>
                <a:latin typeface="Times New Roman" panose="02020603050405020304" pitchFamily="18" charset="0"/>
                <a:cs typeface="Times New Roman" panose="02020603050405020304" pitchFamily="18" charset="0"/>
              </a:rPr>
              <a:t>và</a:t>
            </a:r>
            <a:r>
              <a:rPr lang="en-US" altLang="en-US" sz="2800" b="1" dirty="0">
                <a:solidFill>
                  <a:srgbClr val="002060"/>
                </a:solidFill>
                <a:latin typeface="Times New Roman" panose="02020603050405020304" pitchFamily="18" charset="0"/>
                <a:cs typeface="Times New Roman" panose="02020603050405020304" pitchFamily="18" charset="0"/>
              </a:rPr>
              <a:t> </a:t>
            </a:r>
            <a:r>
              <a:rPr lang="en-US" altLang="en-US" sz="2800" b="1" dirty="0" err="1">
                <a:solidFill>
                  <a:srgbClr val="002060"/>
                </a:solidFill>
                <a:latin typeface="Times New Roman" panose="02020603050405020304" pitchFamily="18" charset="0"/>
                <a:cs typeface="Times New Roman" panose="02020603050405020304" pitchFamily="18" charset="0"/>
              </a:rPr>
              <a:t>Chính</a:t>
            </a:r>
            <a:r>
              <a:rPr lang="en-US" altLang="en-US" sz="2800" b="1" dirty="0">
                <a:solidFill>
                  <a:srgbClr val="002060"/>
                </a:solidFill>
                <a:latin typeface="Times New Roman" panose="02020603050405020304" pitchFamily="18" charset="0"/>
                <a:cs typeface="Times New Roman" panose="02020603050405020304" pitchFamily="18" charset="0"/>
              </a:rPr>
              <a:t> </a:t>
            </a:r>
            <a:r>
              <a:rPr lang="en-US" altLang="en-US" sz="2800" b="1" dirty="0" err="1">
                <a:solidFill>
                  <a:srgbClr val="002060"/>
                </a:solidFill>
                <a:latin typeface="Times New Roman" panose="02020603050405020304" pitchFamily="18" charset="0"/>
                <a:cs typeface="Times New Roman" panose="02020603050405020304" pitchFamily="18" charset="0"/>
              </a:rPr>
              <a:t>trị</a:t>
            </a:r>
            <a:r>
              <a:rPr lang="en-US" altLang="en-US" sz="2800" b="1" dirty="0">
                <a:solidFill>
                  <a:srgbClr val="002060"/>
                </a:solidFill>
                <a:latin typeface="Times New Roman" panose="02020603050405020304" pitchFamily="18" charset="0"/>
                <a:cs typeface="Times New Roman" panose="02020603050405020304" pitchFamily="18" charset="0"/>
              </a:rPr>
              <a:t> </a:t>
            </a:r>
            <a:r>
              <a:rPr lang="en-US" altLang="en-US" sz="2800" b="1" dirty="0" err="1">
                <a:solidFill>
                  <a:srgbClr val="002060"/>
                </a:solidFill>
                <a:latin typeface="Times New Roman" panose="02020603050405020304" pitchFamily="18" charset="0"/>
                <a:cs typeface="Times New Roman" panose="02020603050405020304" pitchFamily="18" charset="0"/>
              </a:rPr>
              <a:t>đều</a:t>
            </a:r>
            <a:r>
              <a:rPr lang="en-US" altLang="en-US" sz="2800" b="1" dirty="0">
                <a:solidFill>
                  <a:srgbClr val="002060"/>
                </a:solidFill>
                <a:latin typeface="Times New Roman" panose="02020603050405020304" pitchFamily="18" charset="0"/>
                <a:cs typeface="Times New Roman" panose="02020603050405020304" pitchFamily="18" charset="0"/>
              </a:rPr>
              <a:t> </a:t>
            </a:r>
            <a:r>
              <a:rPr lang="en-US" altLang="en-US" sz="2800" b="1" dirty="0" err="1">
                <a:solidFill>
                  <a:srgbClr val="002060"/>
                </a:solidFill>
                <a:latin typeface="Times New Roman" panose="02020603050405020304" pitchFamily="18" charset="0"/>
                <a:cs typeface="Times New Roman" panose="02020603050405020304" pitchFamily="18" charset="0"/>
              </a:rPr>
              <a:t>dẫn</a:t>
            </a:r>
            <a:r>
              <a:rPr lang="en-US" altLang="en-US" sz="2800" b="1" dirty="0">
                <a:solidFill>
                  <a:srgbClr val="002060"/>
                </a:solidFill>
                <a:latin typeface="Times New Roman" panose="02020603050405020304" pitchFamily="18" charset="0"/>
                <a:cs typeface="Times New Roman" panose="02020603050405020304" pitchFamily="18" charset="0"/>
              </a:rPr>
              <a:t> </a:t>
            </a:r>
            <a:r>
              <a:rPr lang="en-US" altLang="en-US" sz="2800" b="1" dirty="0" err="1">
                <a:solidFill>
                  <a:srgbClr val="002060"/>
                </a:solidFill>
                <a:latin typeface="Times New Roman" panose="02020603050405020304" pitchFamily="18" charset="0"/>
                <a:cs typeface="Times New Roman" panose="02020603050405020304" pitchFamily="18" charset="0"/>
              </a:rPr>
              <a:t>tới</a:t>
            </a:r>
            <a:r>
              <a:rPr lang="en-US" altLang="en-US" sz="2800" b="1" dirty="0">
                <a:solidFill>
                  <a:srgbClr val="002060"/>
                </a:solidFill>
                <a:latin typeface="Times New Roman" panose="02020603050405020304" pitchFamily="18" charset="0"/>
                <a:cs typeface="Times New Roman" panose="02020603050405020304" pitchFamily="18" charset="0"/>
              </a:rPr>
              <a:t> </a:t>
            </a:r>
            <a:r>
              <a:rPr lang="en-US" altLang="en-US" sz="2800" b="1" dirty="0" err="1">
                <a:solidFill>
                  <a:srgbClr val="002060"/>
                </a:solidFill>
                <a:latin typeface="Times New Roman" panose="02020603050405020304" pitchFamily="18" charset="0"/>
                <a:cs typeface="Times New Roman" panose="02020603050405020304" pitchFamily="18" charset="0"/>
              </a:rPr>
              <a:t>sai</a:t>
            </a:r>
            <a:r>
              <a:rPr lang="en-US" altLang="en-US" sz="2800" b="1" dirty="0">
                <a:solidFill>
                  <a:srgbClr val="002060"/>
                </a:solidFill>
                <a:latin typeface="Times New Roman" panose="02020603050405020304" pitchFamily="18" charset="0"/>
                <a:cs typeface="Times New Roman" panose="02020603050405020304" pitchFamily="18" charset="0"/>
              </a:rPr>
              <a:t> </a:t>
            </a:r>
            <a:r>
              <a:rPr lang="en-US" altLang="en-US" sz="2800" b="1" dirty="0" err="1">
                <a:solidFill>
                  <a:srgbClr val="002060"/>
                </a:solidFill>
                <a:latin typeface="Times New Roman" panose="02020603050405020304" pitchFamily="18" charset="0"/>
                <a:cs typeface="Times New Roman" panose="02020603050405020304" pitchFamily="18" charset="0"/>
              </a:rPr>
              <a:t>lầm</a:t>
            </a:r>
            <a:r>
              <a:rPr lang="en-US" altLang="en-US" sz="2800" b="1" dirty="0">
                <a:solidFill>
                  <a:srgbClr val="002060"/>
                </a:solidFill>
                <a:latin typeface="Times New Roman" panose="02020603050405020304" pitchFamily="18" charset="0"/>
                <a:cs typeface="Times New Roman" panose="02020603050405020304" pitchFamily="18" charset="0"/>
              </a:rPr>
              <a:t>.</a:t>
            </a:r>
          </a:p>
        </p:txBody>
      </p:sp>
      <p:sp>
        <p:nvSpPr>
          <p:cNvPr id="29701" name="Slide Number Placeholder 1">
            <a:extLst>
              <a:ext uri="{FF2B5EF4-FFF2-40B4-BE49-F238E27FC236}">
                <a16:creationId xmlns:a16="http://schemas.microsoft.com/office/drawing/2014/main" id="{634D43C1-48BA-4F27-93FE-44A939DEC897}"/>
              </a:ext>
            </a:extLst>
          </p:cNvPr>
          <p:cNvSpPr>
            <a:spLocks noGrp="1"/>
          </p:cNvSpPr>
          <p:nvPr>
            <p:ph type="sldNum" sz="quarter" idx="11"/>
          </p:nvPr>
        </p:nvSpPr>
        <p:spPr bwMode="auto">
          <a:xfrm>
            <a:off x="4876800" y="6537326"/>
            <a:ext cx="2844800" cy="320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defPPr>
              <a:defRPr lang="en-US"/>
            </a:defPPr>
            <a:lvl1pPr marL="0" algn="r" defTabSz="914400" rtl="0" eaLnBrk="1" latinLnBrk="0" hangingPunct="1">
              <a:defRPr sz="14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base">
              <a:spcBef>
                <a:spcPct val="0"/>
              </a:spcBef>
              <a:spcAft>
                <a:spcPct val="0"/>
              </a:spcAft>
              <a:buClrTx/>
              <a:buNone/>
              <a:defRPr/>
            </a:pPr>
            <a:fld id="{89BBB297-F60E-43D0-B6DD-C3451EC03032}" type="slidenum">
              <a:rPr lang="en-US" altLang="en-US" smtClean="0"/>
              <a:pPr fontAlgn="base">
                <a:spcBef>
                  <a:spcPct val="0"/>
                </a:spcBef>
                <a:spcAft>
                  <a:spcPct val="0"/>
                </a:spcAft>
                <a:buClrTx/>
                <a:buNone/>
                <a:defRPr/>
              </a:pPr>
              <a:t>28</a:t>
            </a:fld>
            <a:endParaRPr lang="en-US" altLang="en-US" sz="1400">
              <a:solidFill>
                <a:srgbClr val="1F5281"/>
              </a:solidFill>
            </a:endParaRPr>
          </a:p>
        </p:txBody>
      </p:sp>
      <p:sp>
        <p:nvSpPr>
          <p:cNvPr id="10" name="AutoShape 81">
            <a:extLst>
              <a:ext uri="{FF2B5EF4-FFF2-40B4-BE49-F238E27FC236}">
                <a16:creationId xmlns:a16="http://schemas.microsoft.com/office/drawing/2014/main" id="{9C6BD274-9419-470E-A695-AC71593A5996}"/>
              </a:ext>
            </a:extLst>
          </p:cNvPr>
          <p:cNvSpPr>
            <a:spLocks noChangeArrowheads="1"/>
          </p:cNvSpPr>
          <p:nvPr/>
        </p:nvSpPr>
        <p:spPr bwMode="gray">
          <a:xfrm>
            <a:off x="3792539" y="185739"/>
            <a:ext cx="6480175" cy="706437"/>
          </a:xfrm>
          <a:prstGeom prst="roundRect">
            <a:avLst>
              <a:gd name="adj" fmla="val 16667"/>
            </a:avLst>
          </a:prstGeom>
          <a:noFill/>
          <a:ln>
            <a:noFill/>
          </a:ln>
          <a:effectLst/>
        </p:spPr>
        <p:txBody>
          <a:bodyPr anchor="ctr"/>
          <a:lstStyle/>
          <a:p>
            <a:pPr algn="ctr" eaLnBrk="0" fontAlgn="base" hangingPunct="0">
              <a:spcBef>
                <a:spcPct val="0"/>
              </a:spcBef>
              <a:spcAft>
                <a:spcPct val="0"/>
              </a:spcAft>
              <a:defRPr/>
            </a:pPr>
            <a:r>
              <a:rPr lang="en-US" altLang="en-US" sz="2400" b="1" dirty="0">
                <a:solidFill>
                  <a:srgbClr val="FF0000"/>
                </a:solidFill>
                <a:latin typeface="Times New Roman" panose="02020603050405020304" pitchFamily="18" charset="0"/>
                <a:cs typeface="Times New Roman" panose="02020603050405020304" pitchFamily="18" charset="0"/>
              </a:rPr>
              <a:t>Quy </a:t>
            </a:r>
            <a:r>
              <a:rPr lang="en-US" altLang="en-US" sz="2400" b="1" dirty="0" err="1">
                <a:solidFill>
                  <a:srgbClr val="FF0000"/>
                </a:solidFill>
                <a:latin typeface="Times New Roman" panose="02020603050405020304" pitchFamily="18" charset="0"/>
                <a:cs typeface="Times New Roman" panose="02020603050405020304" pitchFamily="18" charset="0"/>
              </a:rPr>
              <a:t>luật</a:t>
            </a:r>
            <a:r>
              <a:rPr lang="en-US" altLang="en-US" sz="2400" b="1" dirty="0">
                <a:solidFill>
                  <a:srgbClr val="FF0000"/>
                </a:solidFill>
                <a:latin typeface="Times New Roman" panose="02020603050405020304" pitchFamily="18" charset="0"/>
                <a:cs typeface="Times New Roman" panose="02020603050405020304" pitchFamily="18" charset="0"/>
              </a:rPr>
              <a:t> </a:t>
            </a:r>
            <a:r>
              <a:rPr lang="en-US" altLang="en-US" sz="2400" b="1" dirty="0" err="1">
                <a:solidFill>
                  <a:srgbClr val="FF0000"/>
                </a:solidFill>
                <a:latin typeface="Times New Roman" panose="02020603050405020304" pitchFamily="18" charset="0"/>
                <a:cs typeface="Times New Roman" panose="02020603050405020304" pitchFamily="18" charset="0"/>
              </a:rPr>
              <a:t>về</a:t>
            </a:r>
            <a:r>
              <a:rPr lang="en-US" altLang="en-US" sz="2400" b="1" dirty="0">
                <a:solidFill>
                  <a:srgbClr val="FF0000"/>
                </a:solidFill>
                <a:latin typeface="Times New Roman" panose="02020603050405020304" pitchFamily="18" charset="0"/>
                <a:cs typeface="Times New Roman" panose="02020603050405020304" pitchFamily="18" charset="0"/>
              </a:rPr>
              <a:t> </a:t>
            </a:r>
            <a:r>
              <a:rPr lang="en-US" altLang="en-US" sz="2400" b="1" dirty="0" err="1">
                <a:solidFill>
                  <a:srgbClr val="FF0000"/>
                </a:solidFill>
                <a:latin typeface="Times New Roman" panose="02020603050405020304" pitchFamily="18" charset="0"/>
                <a:cs typeface="Times New Roman" panose="02020603050405020304" pitchFamily="18" charset="0"/>
              </a:rPr>
              <a:t>mối</a:t>
            </a:r>
            <a:r>
              <a:rPr lang="en-US" altLang="en-US" sz="2400" b="1" dirty="0">
                <a:solidFill>
                  <a:srgbClr val="FF0000"/>
                </a:solidFill>
                <a:latin typeface="Times New Roman" panose="02020603050405020304" pitchFamily="18" charset="0"/>
                <a:cs typeface="Times New Roman" panose="02020603050405020304" pitchFamily="18" charset="0"/>
              </a:rPr>
              <a:t> </a:t>
            </a:r>
            <a:r>
              <a:rPr lang="en-US" altLang="en-US" sz="2400" b="1" dirty="0" err="1">
                <a:solidFill>
                  <a:srgbClr val="FF0000"/>
                </a:solidFill>
                <a:latin typeface="Times New Roman" panose="02020603050405020304" pitchFamily="18" charset="0"/>
                <a:cs typeface="Times New Roman" panose="02020603050405020304" pitchFamily="18" charset="0"/>
              </a:rPr>
              <a:t>quan</a:t>
            </a:r>
            <a:r>
              <a:rPr lang="en-US" altLang="en-US" sz="2400" b="1" dirty="0">
                <a:solidFill>
                  <a:srgbClr val="FF0000"/>
                </a:solidFill>
                <a:latin typeface="Times New Roman" panose="02020603050405020304" pitchFamily="18" charset="0"/>
                <a:cs typeface="Times New Roman" panose="02020603050405020304" pitchFamily="18" charset="0"/>
              </a:rPr>
              <a:t> </a:t>
            </a:r>
            <a:r>
              <a:rPr lang="en-US" altLang="en-US" sz="2400" b="1" dirty="0" err="1">
                <a:solidFill>
                  <a:srgbClr val="FF0000"/>
                </a:solidFill>
                <a:latin typeface="Times New Roman" panose="02020603050405020304" pitchFamily="18" charset="0"/>
                <a:cs typeface="Times New Roman" panose="02020603050405020304" pitchFamily="18" charset="0"/>
              </a:rPr>
              <a:t>hệ</a:t>
            </a:r>
            <a:r>
              <a:rPr lang="en-US" altLang="en-US" sz="2400" b="1" dirty="0">
                <a:solidFill>
                  <a:srgbClr val="FF0000"/>
                </a:solidFill>
                <a:latin typeface="Times New Roman" panose="02020603050405020304" pitchFamily="18" charset="0"/>
                <a:cs typeface="Times New Roman" panose="02020603050405020304" pitchFamily="18" charset="0"/>
              </a:rPr>
              <a:t> </a:t>
            </a:r>
            <a:r>
              <a:rPr lang="en-US" altLang="en-US" sz="2400" b="1" dirty="0" err="1">
                <a:solidFill>
                  <a:srgbClr val="FF0000"/>
                </a:solidFill>
                <a:latin typeface="Times New Roman" panose="02020603050405020304" pitchFamily="18" charset="0"/>
                <a:cs typeface="Times New Roman" panose="02020603050405020304" pitchFamily="18" charset="0"/>
              </a:rPr>
              <a:t>biện</a:t>
            </a:r>
            <a:r>
              <a:rPr lang="en-US" altLang="en-US" sz="2400" b="1" dirty="0">
                <a:solidFill>
                  <a:srgbClr val="FF0000"/>
                </a:solidFill>
                <a:latin typeface="Times New Roman" panose="02020603050405020304" pitchFamily="18" charset="0"/>
                <a:cs typeface="Times New Roman" panose="02020603050405020304" pitchFamily="18" charset="0"/>
              </a:rPr>
              <a:t> </a:t>
            </a:r>
            <a:r>
              <a:rPr lang="en-US" altLang="en-US" sz="2400" b="1" dirty="0" err="1">
                <a:solidFill>
                  <a:srgbClr val="FF0000"/>
                </a:solidFill>
                <a:latin typeface="Times New Roman" panose="02020603050405020304" pitchFamily="18" charset="0"/>
                <a:cs typeface="Times New Roman" panose="02020603050405020304" pitchFamily="18" charset="0"/>
              </a:rPr>
              <a:t>chứng</a:t>
            </a:r>
            <a:r>
              <a:rPr lang="en-US" altLang="en-US" sz="2400" b="1" dirty="0">
                <a:solidFill>
                  <a:srgbClr val="FF0000"/>
                </a:solidFill>
                <a:latin typeface="Times New Roman" panose="02020603050405020304" pitchFamily="18" charset="0"/>
                <a:cs typeface="Times New Roman" panose="02020603050405020304" pitchFamily="18" charset="0"/>
              </a:rPr>
              <a:t> </a:t>
            </a:r>
            <a:r>
              <a:rPr lang="en-US" altLang="en-US" sz="2400" b="1" dirty="0" err="1">
                <a:solidFill>
                  <a:srgbClr val="FF0000"/>
                </a:solidFill>
                <a:latin typeface="Times New Roman" panose="02020603050405020304" pitchFamily="18" charset="0"/>
                <a:cs typeface="Times New Roman" panose="02020603050405020304" pitchFamily="18" charset="0"/>
              </a:rPr>
              <a:t>giữa</a:t>
            </a:r>
            <a:r>
              <a:rPr lang="en-US" altLang="en-US" sz="2400" b="1" dirty="0">
                <a:solidFill>
                  <a:srgbClr val="FF0000"/>
                </a:solidFill>
                <a:latin typeface="Times New Roman" panose="02020603050405020304" pitchFamily="18" charset="0"/>
                <a:cs typeface="Times New Roman" panose="02020603050405020304" pitchFamily="18" charset="0"/>
              </a:rPr>
              <a:t> </a:t>
            </a:r>
            <a:r>
              <a:rPr lang="en-US" altLang="en-US" sz="2400" b="1" dirty="0" err="1">
                <a:solidFill>
                  <a:srgbClr val="FF0000"/>
                </a:solidFill>
                <a:latin typeface="Times New Roman" panose="02020603050405020304" pitchFamily="18" charset="0"/>
                <a:cs typeface="Times New Roman" panose="02020603050405020304" pitchFamily="18" charset="0"/>
              </a:rPr>
              <a:t>cơ</a:t>
            </a:r>
            <a:r>
              <a:rPr lang="en-US" altLang="en-US" sz="2400" b="1" dirty="0">
                <a:solidFill>
                  <a:srgbClr val="FF0000"/>
                </a:solidFill>
                <a:latin typeface="Times New Roman" panose="02020603050405020304" pitchFamily="18" charset="0"/>
                <a:cs typeface="Times New Roman" panose="02020603050405020304" pitchFamily="18" charset="0"/>
              </a:rPr>
              <a:t> </a:t>
            </a:r>
            <a:r>
              <a:rPr lang="en-US" altLang="en-US" sz="2400" b="1" dirty="0" err="1">
                <a:solidFill>
                  <a:srgbClr val="FF0000"/>
                </a:solidFill>
                <a:latin typeface="Times New Roman" panose="02020603050405020304" pitchFamily="18" charset="0"/>
                <a:cs typeface="Times New Roman" panose="02020603050405020304" pitchFamily="18" charset="0"/>
              </a:rPr>
              <a:t>sở</a:t>
            </a:r>
            <a:r>
              <a:rPr lang="en-US" altLang="en-US" sz="2400" b="1" dirty="0">
                <a:solidFill>
                  <a:srgbClr val="FF0000"/>
                </a:solidFill>
                <a:latin typeface="Times New Roman" panose="02020603050405020304" pitchFamily="18" charset="0"/>
                <a:cs typeface="Times New Roman" panose="02020603050405020304" pitchFamily="18" charset="0"/>
              </a:rPr>
              <a:t> </a:t>
            </a:r>
          </a:p>
          <a:p>
            <a:pPr algn="ctr" eaLnBrk="0" fontAlgn="base" hangingPunct="0">
              <a:spcBef>
                <a:spcPct val="0"/>
              </a:spcBef>
              <a:spcAft>
                <a:spcPct val="0"/>
              </a:spcAft>
              <a:defRPr/>
            </a:pPr>
            <a:r>
              <a:rPr lang="en-US" altLang="en-US" sz="2400" b="1" dirty="0" err="1">
                <a:solidFill>
                  <a:srgbClr val="FF0000"/>
                </a:solidFill>
                <a:latin typeface="Times New Roman" panose="02020603050405020304" pitchFamily="18" charset="0"/>
                <a:cs typeface="Times New Roman" panose="02020603050405020304" pitchFamily="18" charset="0"/>
              </a:rPr>
              <a:t>hạ</a:t>
            </a:r>
            <a:r>
              <a:rPr lang="en-US" altLang="en-US" sz="2400" b="1" dirty="0">
                <a:solidFill>
                  <a:srgbClr val="FF0000"/>
                </a:solidFill>
                <a:latin typeface="Times New Roman" panose="02020603050405020304" pitchFamily="18" charset="0"/>
                <a:cs typeface="Times New Roman" panose="02020603050405020304" pitchFamily="18" charset="0"/>
              </a:rPr>
              <a:t> </a:t>
            </a:r>
            <a:r>
              <a:rPr lang="en-US" altLang="en-US" sz="2400" b="1" dirty="0" err="1">
                <a:solidFill>
                  <a:srgbClr val="FF0000"/>
                </a:solidFill>
                <a:latin typeface="Times New Roman" panose="02020603050405020304" pitchFamily="18" charset="0"/>
                <a:cs typeface="Times New Roman" panose="02020603050405020304" pitchFamily="18" charset="0"/>
              </a:rPr>
              <a:t>tầng</a:t>
            </a:r>
            <a:r>
              <a:rPr lang="en-US" altLang="en-US" sz="2400" b="1" dirty="0">
                <a:solidFill>
                  <a:srgbClr val="FF0000"/>
                </a:solidFill>
                <a:latin typeface="Times New Roman" panose="02020603050405020304" pitchFamily="18" charset="0"/>
                <a:cs typeface="Times New Roman" panose="02020603050405020304" pitchFamily="18" charset="0"/>
              </a:rPr>
              <a:t> </a:t>
            </a:r>
            <a:r>
              <a:rPr lang="en-US" altLang="en-US" sz="2400" b="1" dirty="0" err="1">
                <a:solidFill>
                  <a:srgbClr val="FF0000"/>
                </a:solidFill>
                <a:latin typeface="Times New Roman" panose="02020603050405020304" pitchFamily="18" charset="0"/>
                <a:cs typeface="Times New Roman" panose="02020603050405020304" pitchFamily="18" charset="0"/>
              </a:rPr>
              <a:t>và</a:t>
            </a:r>
            <a:r>
              <a:rPr lang="en-US" altLang="en-US" sz="2400" b="1" dirty="0">
                <a:solidFill>
                  <a:srgbClr val="FF0000"/>
                </a:solidFill>
                <a:latin typeface="Times New Roman" panose="02020603050405020304" pitchFamily="18" charset="0"/>
                <a:cs typeface="Times New Roman" panose="02020603050405020304" pitchFamily="18" charset="0"/>
              </a:rPr>
              <a:t> </a:t>
            </a:r>
            <a:r>
              <a:rPr lang="en-US" altLang="en-US" sz="2400" b="1" dirty="0" err="1">
                <a:solidFill>
                  <a:srgbClr val="FF0000"/>
                </a:solidFill>
                <a:latin typeface="Times New Roman" panose="02020603050405020304" pitchFamily="18" charset="0"/>
                <a:cs typeface="Times New Roman" panose="02020603050405020304" pitchFamily="18" charset="0"/>
              </a:rPr>
              <a:t>kiến</a:t>
            </a:r>
            <a:r>
              <a:rPr lang="en-US" altLang="en-US" sz="2400" b="1" dirty="0">
                <a:solidFill>
                  <a:srgbClr val="FF0000"/>
                </a:solidFill>
                <a:latin typeface="Times New Roman" panose="02020603050405020304" pitchFamily="18" charset="0"/>
                <a:cs typeface="Times New Roman" panose="02020603050405020304" pitchFamily="18" charset="0"/>
              </a:rPr>
              <a:t> </a:t>
            </a:r>
            <a:r>
              <a:rPr lang="en-US" altLang="en-US" sz="2400" b="1" dirty="0" err="1">
                <a:solidFill>
                  <a:srgbClr val="FF0000"/>
                </a:solidFill>
                <a:latin typeface="Times New Roman" panose="02020603050405020304" pitchFamily="18" charset="0"/>
                <a:cs typeface="Times New Roman" panose="02020603050405020304" pitchFamily="18" charset="0"/>
              </a:rPr>
              <a:t>trúc</a:t>
            </a:r>
            <a:r>
              <a:rPr lang="en-US" altLang="en-US" sz="2400" b="1" dirty="0">
                <a:solidFill>
                  <a:srgbClr val="FF0000"/>
                </a:solidFill>
                <a:latin typeface="Times New Roman" panose="02020603050405020304" pitchFamily="18" charset="0"/>
                <a:cs typeface="Times New Roman" panose="02020603050405020304" pitchFamily="18" charset="0"/>
              </a:rPr>
              <a:t> </a:t>
            </a:r>
            <a:r>
              <a:rPr lang="en-US" altLang="en-US" sz="2400" b="1" dirty="0" err="1">
                <a:solidFill>
                  <a:srgbClr val="FF0000"/>
                </a:solidFill>
                <a:latin typeface="Times New Roman" panose="02020603050405020304" pitchFamily="18" charset="0"/>
                <a:cs typeface="Times New Roman" panose="02020603050405020304" pitchFamily="18" charset="0"/>
              </a:rPr>
              <a:t>th</a:t>
            </a:r>
            <a:r>
              <a:rPr lang="vi-VN" altLang="en-US" sz="2400" b="1" dirty="0">
                <a:solidFill>
                  <a:srgbClr val="FF0000"/>
                </a:solidFill>
                <a:latin typeface="Times New Roman" panose="02020603050405020304" pitchFamily="18" charset="0"/>
                <a:cs typeface="Times New Roman" panose="02020603050405020304" pitchFamily="18" charset="0"/>
              </a:rPr>
              <a:t>ư</a:t>
            </a:r>
            <a:r>
              <a:rPr lang="en-US" altLang="en-US" sz="2400" b="1" dirty="0" err="1">
                <a:solidFill>
                  <a:srgbClr val="FF0000"/>
                </a:solidFill>
                <a:latin typeface="Times New Roman" panose="02020603050405020304" pitchFamily="18" charset="0"/>
                <a:cs typeface="Times New Roman" panose="02020603050405020304" pitchFamily="18" charset="0"/>
              </a:rPr>
              <a:t>ợng</a:t>
            </a:r>
            <a:r>
              <a:rPr lang="en-US" altLang="en-US" sz="2400" b="1" dirty="0">
                <a:solidFill>
                  <a:srgbClr val="FF0000"/>
                </a:solidFill>
                <a:latin typeface="Times New Roman" panose="02020603050405020304" pitchFamily="18" charset="0"/>
                <a:cs typeface="Times New Roman" panose="02020603050405020304" pitchFamily="18" charset="0"/>
              </a:rPr>
              <a:t> </a:t>
            </a:r>
            <a:r>
              <a:rPr lang="en-US" altLang="en-US" sz="2400" b="1" dirty="0" err="1">
                <a:solidFill>
                  <a:srgbClr val="FF0000"/>
                </a:solidFill>
                <a:latin typeface="Times New Roman" panose="02020603050405020304" pitchFamily="18" charset="0"/>
                <a:cs typeface="Times New Roman" panose="02020603050405020304" pitchFamily="18" charset="0"/>
              </a:rPr>
              <a:t>tầng</a:t>
            </a:r>
            <a:endParaRPr lang="en-US" altLang="en-US" sz="2400" b="1" dirty="0">
              <a:solidFill>
                <a:srgbClr val="FF0000"/>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6" presetClass="entr" presetSubtype="16" fill="hold" nodeType="clickEffect">
                                  <p:stCondLst>
                                    <p:cond delay="0"/>
                                  </p:stCondLst>
                                  <p:childTnLst>
                                    <p:set>
                                      <p:cBhvr>
                                        <p:cTn id="6" dur="1" fill="hold">
                                          <p:stCondLst>
                                            <p:cond delay="0"/>
                                          </p:stCondLst>
                                        </p:cTn>
                                        <p:tgtEl>
                                          <p:spTgt spid="52228"/>
                                        </p:tgtEl>
                                        <p:attrNameLst>
                                          <p:attrName>style.visibility</p:attrName>
                                        </p:attrNameLst>
                                      </p:cBhvr>
                                      <p:to>
                                        <p:strVal val="visible"/>
                                      </p:to>
                                    </p:set>
                                    <p:animEffect transition="in" filter="circle(in)">
                                      <p:cBhvr>
                                        <p:cTn id="7" dur="2000"/>
                                        <p:tgtEl>
                                          <p:spTgt spid="52228"/>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childTnLst>
                                </p:cTn>
                              </p:par>
                            </p:childTnLst>
                          </p:cTn>
                        </p:par>
                      </p:childTnLst>
                    </p:cTn>
                  </p:par>
                  <p:par>
                    <p:cTn id="12" fill="hold" nodeType="clickPar">
                      <p:stCondLst>
                        <p:cond delay="indefinite"/>
                      </p:stCondLst>
                      <p:childTnLst>
                        <p:par>
                          <p:cTn id="13" fill="hold" nodeType="withGroup">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fade">
                                      <p:cBhvr>
                                        <p:cTn id="16"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87726815-3BE3-A5B4-AFF7-BCDE4D395767}"/>
              </a:ext>
            </a:extLst>
          </p:cNvPr>
          <p:cNvSpPr>
            <a:spLocks noGrp="1"/>
          </p:cNvSpPr>
          <p:nvPr>
            <p:ph idx="1"/>
          </p:nvPr>
        </p:nvSpPr>
        <p:spPr>
          <a:xfrm>
            <a:off x="2372139" y="1616766"/>
            <a:ext cx="7805531" cy="2236778"/>
          </a:xfrm>
          <a:solidFill>
            <a:schemeClr val="accent2">
              <a:lumMod val="75000"/>
            </a:schemeClr>
          </a:solidFill>
        </p:spPr>
        <p:txBody>
          <a:bodyPr/>
          <a:lstStyle/>
          <a:p>
            <a:pPr marL="0" indent="0" algn="ctr">
              <a:buNone/>
            </a:pPr>
            <a:endParaRPr lang="en-US" sz="4400" b="1" dirty="0">
              <a:solidFill>
                <a:schemeClr val="bg1"/>
              </a:solidFill>
            </a:endParaRPr>
          </a:p>
          <a:p>
            <a:pPr marL="0" indent="0" algn="ctr">
              <a:buNone/>
            </a:pPr>
            <a:r>
              <a:rPr lang="en-US" sz="4400" b="1" dirty="0">
                <a:solidFill>
                  <a:schemeClr val="bg1"/>
                </a:solidFill>
              </a:rPr>
              <a:t>XIN CẢM ƠN !</a:t>
            </a:r>
          </a:p>
        </p:txBody>
      </p:sp>
    </p:spTree>
    <p:extLst>
      <p:ext uri="{BB962C8B-B14F-4D97-AF65-F5344CB8AC3E}">
        <p14:creationId xmlns:p14="http://schemas.microsoft.com/office/powerpoint/2010/main" val="22057672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ext Box 16">
            <a:extLst>
              <a:ext uri="{FF2B5EF4-FFF2-40B4-BE49-F238E27FC236}">
                <a16:creationId xmlns:a16="http://schemas.microsoft.com/office/drawing/2014/main" id="{B6A0535A-7732-0AC8-A486-784E42905C51}"/>
              </a:ext>
            </a:extLst>
          </p:cNvPr>
          <p:cNvSpPr txBox="1">
            <a:spLocks noChangeArrowheads="1"/>
          </p:cNvSpPr>
          <p:nvPr/>
        </p:nvSpPr>
        <p:spPr bwMode="auto">
          <a:xfrm>
            <a:off x="1691308" y="4080116"/>
            <a:ext cx="8199783" cy="31085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hlink"/>
              </a:buClr>
              <a:buFont typeface="Wingdings" panose="05000000000000000000" pitchFamily="2" charset="2"/>
              <a:buChar char="v"/>
              <a:defRPr sz="3200">
                <a:solidFill>
                  <a:schemeClr val="tx1"/>
                </a:solidFill>
                <a:latin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800">
                <a:solidFill>
                  <a:schemeClr val="tx1"/>
                </a:solidFill>
                <a:latin typeface="Arial" panose="020B0604020202020204" pitchFamily="34" charset="0"/>
              </a:defRPr>
            </a:lvl2pPr>
            <a:lvl3pPr marL="1143000" indent="-228600">
              <a:spcBef>
                <a:spcPct val="20000"/>
              </a:spcBef>
              <a:buClr>
                <a:schemeClr val="tx1"/>
              </a:buClr>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ClrTx/>
              <a:buFontTx/>
              <a:buNone/>
            </a:pPr>
            <a:r>
              <a:rPr lang="en-US" altLang="en-US" sz="2800" b="1" dirty="0">
                <a:solidFill>
                  <a:srgbClr val="A50021"/>
                </a:solidFill>
                <a:latin typeface="Times New Roman" panose="02020603050405020304" pitchFamily="18" charset="0"/>
                <a:cs typeface="Arial" panose="020B0604020202020204" pitchFamily="34" charset="0"/>
              </a:rPr>
              <a:t>   </a:t>
            </a:r>
          </a:p>
          <a:p>
            <a:pPr algn="ctr" eaLnBrk="1" hangingPunct="1">
              <a:spcBef>
                <a:spcPct val="0"/>
              </a:spcBef>
              <a:buClrTx/>
              <a:buFontTx/>
              <a:buNone/>
            </a:pPr>
            <a:endParaRPr lang="en-US" altLang="en-US" sz="2800" b="1" dirty="0">
              <a:solidFill>
                <a:srgbClr val="A50021"/>
              </a:solidFill>
              <a:latin typeface="Times New Roman" panose="02020603050405020304" pitchFamily="18" charset="0"/>
              <a:cs typeface="Arial" panose="020B0604020202020204" pitchFamily="34" charset="0"/>
            </a:endParaRPr>
          </a:p>
          <a:p>
            <a:pPr algn="ctr" eaLnBrk="1" hangingPunct="1">
              <a:spcBef>
                <a:spcPct val="0"/>
              </a:spcBef>
              <a:buClrTx/>
              <a:buFontTx/>
              <a:buNone/>
            </a:pPr>
            <a:endParaRPr lang="en-US" altLang="en-US" b="1" dirty="0">
              <a:solidFill>
                <a:srgbClr val="000000"/>
              </a:solidFill>
              <a:latin typeface="Times New Roman" panose="02020603050405020304" pitchFamily="18" charset="0"/>
              <a:cs typeface="Times New Roman" panose="02020603050405020304" pitchFamily="18" charset="0"/>
            </a:endParaRPr>
          </a:p>
          <a:p>
            <a:pPr algn="ctr" eaLnBrk="1" hangingPunct="1">
              <a:spcBef>
                <a:spcPct val="0"/>
              </a:spcBef>
              <a:buClrTx/>
              <a:buFontTx/>
              <a:buNone/>
            </a:pPr>
            <a:r>
              <a:rPr lang="en-US" altLang="en-US" sz="2400" b="1" dirty="0">
                <a:solidFill>
                  <a:srgbClr val="000000"/>
                </a:solidFill>
                <a:latin typeface="Times New Roman" panose="02020603050405020304" pitchFamily="18" charset="0"/>
                <a:cs typeface="Times New Roman" panose="02020603050405020304" pitchFamily="18" charset="0"/>
              </a:rPr>
              <a:t>   </a:t>
            </a:r>
            <a:r>
              <a:rPr lang="en-US" altLang="en-US" sz="2400" b="1" dirty="0" err="1">
                <a:solidFill>
                  <a:srgbClr val="000000"/>
                </a:solidFill>
                <a:latin typeface="Times New Roman" panose="02020603050405020304" pitchFamily="18" charset="0"/>
                <a:cs typeface="Times New Roman" panose="02020603050405020304" pitchFamily="18" charset="0"/>
              </a:rPr>
              <a:t>Sản</a:t>
            </a:r>
            <a:r>
              <a:rPr lang="en-US" altLang="en-US" sz="2400" b="1" dirty="0">
                <a:solidFill>
                  <a:srgbClr val="000000"/>
                </a:solidFill>
                <a:latin typeface="Times New Roman" panose="02020603050405020304" pitchFamily="18" charset="0"/>
                <a:cs typeface="Times New Roman" panose="02020603050405020304" pitchFamily="18" charset="0"/>
              </a:rPr>
              <a:t> </a:t>
            </a:r>
            <a:r>
              <a:rPr lang="en-US" altLang="en-US" sz="2400" b="1" dirty="0" err="1">
                <a:solidFill>
                  <a:srgbClr val="000000"/>
                </a:solidFill>
                <a:latin typeface="Times New Roman" panose="02020603050405020304" pitchFamily="18" charset="0"/>
                <a:cs typeface="Times New Roman" panose="02020603050405020304" pitchFamily="18" charset="0"/>
              </a:rPr>
              <a:t>xuất</a:t>
            </a:r>
            <a:r>
              <a:rPr lang="en-US" altLang="en-US" sz="2400" b="1" dirty="0">
                <a:solidFill>
                  <a:srgbClr val="000000"/>
                </a:solidFill>
                <a:latin typeface="Times New Roman" panose="02020603050405020304" pitchFamily="18" charset="0"/>
                <a:cs typeface="Times New Roman" panose="02020603050405020304" pitchFamily="18" charset="0"/>
              </a:rPr>
              <a:t> </a:t>
            </a:r>
            <a:r>
              <a:rPr lang="en-US" altLang="en-US" sz="2400" b="1" dirty="0" err="1">
                <a:solidFill>
                  <a:srgbClr val="000000"/>
                </a:solidFill>
                <a:latin typeface="Times New Roman" panose="02020603050405020304" pitchFamily="18" charset="0"/>
                <a:cs typeface="Times New Roman" panose="02020603050405020304" pitchFamily="18" charset="0"/>
              </a:rPr>
              <a:t>là</a:t>
            </a:r>
            <a:r>
              <a:rPr lang="en-US" altLang="en-US" sz="2400" b="1" dirty="0">
                <a:solidFill>
                  <a:srgbClr val="000000"/>
                </a:solidFill>
                <a:latin typeface="Times New Roman" panose="02020603050405020304" pitchFamily="18" charset="0"/>
                <a:cs typeface="Times New Roman" panose="02020603050405020304" pitchFamily="18" charset="0"/>
              </a:rPr>
              <a:t> </a:t>
            </a:r>
            <a:r>
              <a:rPr lang="en-US" altLang="en-US" sz="2400" b="1" dirty="0" err="1">
                <a:solidFill>
                  <a:srgbClr val="000000"/>
                </a:solidFill>
                <a:latin typeface="Times New Roman" panose="02020603050405020304" pitchFamily="18" charset="0"/>
                <a:cs typeface="Times New Roman" panose="02020603050405020304" pitchFamily="18" charset="0"/>
              </a:rPr>
              <a:t>một</a:t>
            </a:r>
            <a:r>
              <a:rPr lang="en-US" altLang="en-US" sz="2400" b="1" dirty="0">
                <a:solidFill>
                  <a:srgbClr val="000000"/>
                </a:solidFill>
                <a:latin typeface="Times New Roman" panose="02020603050405020304" pitchFamily="18" charset="0"/>
                <a:cs typeface="Times New Roman" panose="02020603050405020304" pitchFamily="18" charset="0"/>
              </a:rPr>
              <a:t> </a:t>
            </a:r>
            <a:r>
              <a:rPr lang="en-US" altLang="en-US" sz="2400" b="1" dirty="0" err="1">
                <a:solidFill>
                  <a:srgbClr val="000000"/>
                </a:solidFill>
                <a:latin typeface="Times New Roman" panose="02020603050405020304" pitchFamily="18" charset="0"/>
                <a:cs typeface="Times New Roman" panose="02020603050405020304" pitchFamily="18" charset="0"/>
              </a:rPr>
              <a:t>loại</a:t>
            </a:r>
            <a:r>
              <a:rPr lang="en-US" altLang="en-US" sz="2400" b="1" dirty="0">
                <a:solidFill>
                  <a:srgbClr val="000000"/>
                </a:solidFill>
                <a:latin typeface="Times New Roman" panose="02020603050405020304" pitchFamily="18" charset="0"/>
                <a:cs typeface="Times New Roman" panose="02020603050405020304" pitchFamily="18" charset="0"/>
              </a:rPr>
              <a:t> </a:t>
            </a:r>
            <a:r>
              <a:rPr lang="en-US" altLang="en-US" sz="2400" b="1" dirty="0" err="1">
                <a:solidFill>
                  <a:srgbClr val="000000"/>
                </a:solidFill>
                <a:latin typeface="Times New Roman" panose="02020603050405020304" pitchFamily="18" charset="0"/>
                <a:cs typeface="Times New Roman" panose="02020603050405020304" pitchFamily="18" charset="0"/>
              </a:rPr>
              <a:t>hình</a:t>
            </a:r>
            <a:r>
              <a:rPr lang="en-US" altLang="en-US" sz="2400" b="1" dirty="0">
                <a:solidFill>
                  <a:srgbClr val="000000"/>
                </a:solidFill>
                <a:latin typeface="Times New Roman" panose="02020603050405020304" pitchFamily="18" charset="0"/>
                <a:cs typeface="Times New Roman" panose="02020603050405020304" pitchFamily="18" charset="0"/>
              </a:rPr>
              <a:t> </a:t>
            </a:r>
            <a:r>
              <a:rPr lang="en-US" altLang="en-US" sz="2400" b="1" dirty="0" err="1">
                <a:solidFill>
                  <a:srgbClr val="000000"/>
                </a:solidFill>
                <a:latin typeface="Times New Roman" panose="02020603050405020304" pitchFamily="18" charset="0"/>
                <a:cs typeface="Times New Roman" panose="02020603050405020304" pitchFamily="18" charset="0"/>
              </a:rPr>
              <a:t>hoạt</a:t>
            </a:r>
            <a:r>
              <a:rPr lang="en-US" altLang="en-US" sz="2400" b="1" dirty="0">
                <a:solidFill>
                  <a:srgbClr val="000000"/>
                </a:solidFill>
                <a:latin typeface="Times New Roman" panose="02020603050405020304" pitchFamily="18" charset="0"/>
                <a:cs typeface="Times New Roman" panose="02020603050405020304" pitchFamily="18" charset="0"/>
              </a:rPr>
              <a:t> </a:t>
            </a:r>
            <a:r>
              <a:rPr lang="en-US" altLang="en-US" sz="2400" b="1" dirty="0" err="1">
                <a:solidFill>
                  <a:srgbClr val="000000"/>
                </a:solidFill>
                <a:latin typeface="Times New Roman" panose="02020603050405020304" pitchFamily="18" charset="0"/>
                <a:cs typeface="Times New Roman" panose="02020603050405020304" pitchFamily="18" charset="0"/>
              </a:rPr>
              <a:t>động</a:t>
            </a:r>
            <a:r>
              <a:rPr lang="en-US" altLang="en-US" sz="2400" b="1" dirty="0">
                <a:solidFill>
                  <a:srgbClr val="000000"/>
                </a:solidFill>
                <a:latin typeface="Times New Roman" panose="02020603050405020304" pitchFamily="18" charset="0"/>
                <a:cs typeface="Times New Roman" panose="02020603050405020304" pitchFamily="18" charset="0"/>
              </a:rPr>
              <a:t> </a:t>
            </a:r>
            <a:r>
              <a:rPr lang="en-US" altLang="en-US" sz="2400" b="1" dirty="0" err="1">
                <a:solidFill>
                  <a:srgbClr val="000000"/>
                </a:solidFill>
                <a:latin typeface="Times New Roman" panose="02020603050405020304" pitchFamily="18" charset="0"/>
                <a:cs typeface="Times New Roman" panose="02020603050405020304" pitchFamily="18" charset="0"/>
              </a:rPr>
              <a:t>đặc</a:t>
            </a:r>
            <a:r>
              <a:rPr lang="en-US" altLang="en-US" sz="2400" b="1" dirty="0">
                <a:solidFill>
                  <a:srgbClr val="000000"/>
                </a:solidFill>
                <a:latin typeface="Times New Roman" panose="02020603050405020304" pitchFamily="18" charset="0"/>
                <a:cs typeface="Times New Roman" panose="02020603050405020304" pitchFamily="18" charset="0"/>
              </a:rPr>
              <a:t> </a:t>
            </a:r>
            <a:r>
              <a:rPr lang="en-US" altLang="en-US" sz="2400" b="1" dirty="0" err="1">
                <a:solidFill>
                  <a:srgbClr val="000000"/>
                </a:solidFill>
                <a:latin typeface="Times New Roman" panose="02020603050405020304" pitchFamily="18" charset="0"/>
                <a:cs typeface="Times New Roman" panose="02020603050405020304" pitchFamily="18" charset="0"/>
              </a:rPr>
              <a:t>trưng</a:t>
            </a:r>
            <a:r>
              <a:rPr lang="en-US" altLang="en-US" sz="2400" b="1" dirty="0">
                <a:solidFill>
                  <a:srgbClr val="000000"/>
                </a:solidFill>
                <a:latin typeface="Times New Roman" panose="02020603050405020304" pitchFamily="18" charset="0"/>
                <a:cs typeface="Times New Roman" panose="02020603050405020304" pitchFamily="18" charset="0"/>
              </a:rPr>
              <a:t> </a:t>
            </a:r>
            <a:r>
              <a:rPr lang="en-US" altLang="en-US" sz="2400" b="1" dirty="0" err="1">
                <a:solidFill>
                  <a:srgbClr val="000000"/>
                </a:solidFill>
                <a:latin typeface="Times New Roman" panose="02020603050405020304" pitchFamily="18" charset="0"/>
                <a:cs typeface="Times New Roman" panose="02020603050405020304" pitchFamily="18" charset="0"/>
              </a:rPr>
              <a:t>của</a:t>
            </a:r>
            <a:r>
              <a:rPr lang="en-US" altLang="en-US" sz="2400" b="1" dirty="0">
                <a:solidFill>
                  <a:srgbClr val="000000"/>
                </a:solidFill>
                <a:latin typeface="Times New Roman" panose="02020603050405020304" pitchFamily="18" charset="0"/>
                <a:cs typeface="Times New Roman" panose="02020603050405020304" pitchFamily="18" charset="0"/>
              </a:rPr>
              <a:t> </a:t>
            </a:r>
          </a:p>
          <a:p>
            <a:pPr algn="ctr" eaLnBrk="1" hangingPunct="1">
              <a:spcBef>
                <a:spcPct val="0"/>
              </a:spcBef>
              <a:buClrTx/>
              <a:buFontTx/>
              <a:buNone/>
            </a:pPr>
            <a:r>
              <a:rPr lang="en-US" altLang="en-US" sz="2400" b="1" dirty="0">
                <a:solidFill>
                  <a:srgbClr val="000000"/>
                </a:solidFill>
                <a:latin typeface="Times New Roman" panose="02020603050405020304" pitchFamily="18" charset="0"/>
                <a:cs typeface="Times New Roman" panose="02020603050405020304" pitchFamily="18" charset="0"/>
              </a:rPr>
              <a:t>con </a:t>
            </a:r>
            <a:r>
              <a:rPr lang="en-US" altLang="en-US" sz="2400" b="1" dirty="0" err="1">
                <a:solidFill>
                  <a:srgbClr val="000000"/>
                </a:solidFill>
                <a:latin typeface="Times New Roman" panose="02020603050405020304" pitchFamily="18" charset="0"/>
                <a:cs typeface="Times New Roman" panose="02020603050405020304" pitchFamily="18" charset="0"/>
              </a:rPr>
              <a:t>người</a:t>
            </a:r>
            <a:r>
              <a:rPr lang="en-US" altLang="en-US" sz="2400" b="1" dirty="0">
                <a:solidFill>
                  <a:srgbClr val="000000"/>
                </a:solidFill>
                <a:latin typeface="Times New Roman" panose="02020603050405020304" pitchFamily="18" charset="0"/>
                <a:cs typeface="Times New Roman" panose="02020603050405020304" pitchFamily="18" charset="0"/>
              </a:rPr>
              <a:t> </a:t>
            </a:r>
            <a:r>
              <a:rPr lang="en-US" altLang="en-US" sz="2400" b="1" dirty="0" err="1">
                <a:solidFill>
                  <a:srgbClr val="000000"/>
                </a:solidFill>
                <a:latin typeface="Times New Roman" panose="02020603050405020304" pitchFamily="18" charset="0"/>
                <a:cs typeface="Times New Roman" panose="02020603050405020304" pitchFamily="18" charset="0"/>
              </a:rPr>
              <a:t>và</a:t>
            </a:r>
            <a:r>
              <a:rPr lang="en-US" altLang="en-US" sz="2400" b="1" dirty="0">
                <a:solidFill>
                  <a:srgbClr val="000000"/>
                </a:solidFill>
                <a:latin typeface="Times New Roman" panose="02020603050405020304" pitchFamily="18" charset="0"/>
                <a:cs typeface="Times New Roman" panose="02020603050405020304" pitchFamily="18" charset="0"/>
              </a:rPr>
              <a:t> </a:t>
            </a:r>
            <a:r>
              <a:rPr lang="en-US" altLang="en-US" sz="2400" b="1" dirty="0" err="1">
                <a:solidFill>
                  <a:srgbClr val="000000"/>
                </a:solidFill>
                <a:latin typeface="Times New Roman" panose="02020603050405020304" pitchFamily="18" charset="0"/>
                <a:cs typeface="Times New Roman" panose="02020603050405020304" pitchFamily="18" charset="0"/>
              </a:rPr>
              <a:t>xã</a:t>
            </a:r>
            <a:r>
              <a:rPr lang="en-US" altLang="en-US" sz="2400" b="1" dirty="0">
                <a:solidFill>
                  <a:srgbClr val="000000"/>
                </a:solidFill>
                <a:latin typeface="Times New Roman" panose="02020603050405020304" pitchFamily="18" charset="0"/>
                <a:cs typeface="Times New Roman" panose="02020603050405020304" pitchFamily="18" charset="0"/>
              </a:rPr>
              <a:t> </a:t>
            </a:r>
            <a:r>
              <a:rPr lang="en-US" altLang="en-US" sz="2400" b="1" dirty="0" err="1">
                <a:solidFill>
                  <a:srgbClr val="000000"/>
                </a:solidFill>
                <a:latin typeface="Times New Roman" panose="02020603050405020304" pitchFamily="18" charset="0"/>
                <a:cs typeface="Times New Roman" panose="02020603050405020304" pitchFamily="18" charset="0"/>
              </a:rPr>
              <a:t>hội</a:t>
            </a:r>
            <a:r>
              <a:rPr lang="en-US" altLang="en-US" sz="2400" b="1" dirty="0">
                <a:solidFill>
                  <a:srgbClr val="000000"/>
                </a:solidFill>
                <a:latin typeface="Times New Roman" panose="02020603050405020304" pitchFamily="18" charset="0"/>
                <a:cs typeface="Times New Roman" panose="02020603050405020304" pitchFamily="18" charset="0"/>
              </a:rPr>
              <a:t> </a:t>
            </a:r>
            <a:r>
              <a:rPr lang="en-US" altLang="en-US" sz="2400" b="1" dirty="0" err="1">
                <a:solidFill>
                  <a:srgbClr val="000000"/>
                </a:solidFill>
                <a:latin typeface="Times New Roman" panose="02020603050405020304" pitchFamily="18" charset="0"/>
                <a:cs typeface="Times New Roman" panose="02020603050405020304" pitchFamily="18" charset="0"/>
              </a:rPr>
              <a:t>loài</a:t>
            </a:r>
            <a:r>
              <a:rPr lang="en-US" altLang="en-US" sz="2400" b="1" dirty="0">
                <a:solidFill>
                  <a:srgbClr val="000000"/>
                </a:solidFill>
                <a:latin typeface="Times New Roman" panose="02020603050405020304" pitchFamily="18" charset="0"/>
                <a:cs typeface="Times New Roman" panose="02020603050405020304" pitchFamily="18" charset="0"/>
              </a:rPr>
              <a:t> </a:t>
            </a:r>
            <a:r>
              <a:rPr lang="en-US" altLang="en-US" sz="2400" b="1" dirty="0" err="1">
                <a:solidFill>
                  <a:srgbClr val="000000"/>
                </a:solidFill>
                <a:latin typeface="Times New Roman" panose="02020603050405020304" pitchFamily="18" charset="0"/>
                <a:cs typeface="Times New Roman" panose="02020603050405020304" pitchFamily="18" charset="0"/>
              </a:rPr>
              <a:t>người</a:t>
            </a:r>
            <a:endParaRPr lang="en-US" altLang="en-US" sz="2400" b="1" dirty="0">
              <a:solidFill>
                <a:srgbClr val="000000"/>
              </a:solidFill>
              <a:latin typeface="Times New Roman" panose="02020603050405020304" pitchFamily="18" charset="0"/>
              <a:cs typeface="Times New Roman" panose="02020603050405020304" pitchFamily="18" charset="0"/>
            </a:endParaRPr>
          </a:p>
          <a:p>
            <a:pPr algn="just" eaLnBrk="1" hangingPunct="1">
              <a:spcBef>
                <a:spcPct val="0"/>
              </a:spcBef>
              <a:buClrTx/>
              <a:buFontTx/>
              <a:buNone/>
            </a:pPr>
            <a:endParaRPr lang="en-US" altLang="en-US" sz="2400" b="1" dirty="0">
              <a:solidFill>
                <a:srgbClr val="000000"/>
              </a:solidFill>
              <a:cs typeface="Arial" panose="020B0604020202020204" pitchFamily="34" charset="0"/>
            </a:endParaRPr>
          </a:p>
          <a:p>
            <a:pPr algn="just" eaLnBrk="1" hangingPunct="1">
              <a:spcBef>
                <a:spcPct val="50000"/>
              </a:spcBef>
              <a:buClrTx/>
              <a:buFontTx/>
              <a:buNone/>
            </a:pPr>
            <a:endParaRPr lang="en-US" altLang="en-US" sz="2400" b="1" dirty="0">
              <a:solidFill>
                <a:srgbClr val="000000"/>
              </a:solidFill>
              <a:latin typeface="Times New Roman" panose="02020603050405020304" pitchFamily="18" charset="0"/>
              <a:cs typeface="Arial" panose="020B0604020202020204" pitchFamily="34" charset="0"/>
            </a:endParaRPr>
          </a:p>
        </p:txBody>
      </p:sp>
      <p:grpSp>
        <p:nvGrpSpPr>
          <p:cNvPr id="11" name="Nhóm 10">
            <a:extLst>
              <a:ext uri="{FF2B5EF4-FFF2-40B4-BE49-F238E27FC236}">
                <a16:creationId xmlns:a16="http://schemas.microsoft.com/office/drawing/2014/main" id="{11A37B94-8902-B404-E8E3-EF2629DF2684}"/>
              </a:ext>
            </a:extLst>
          </p:cNvPr>
          <p:cNvGrpSpPr/>
          <p:nvPr/>
        </p:nvGrpSpPr>
        <p:grpSpPr>
          <a:xfrm>
            <a:off x="1837602" y="1731272"/>
            <a:ext cx="7907194" cy="3778247"/>
            <a:chOff x="2369179" y="2582973"/>
            <a:chExt cx="7907194" cy="3778247"/>
          </a:xfrm>
        </p:grpSpPr>
        <p:grpSp>
          <p:nvGrpSpPr>
            <p:cNvPr id="2" name="Nhóm 1">
              <a:extLst>
                <a:ext uri="{FF2B5EF4-FFF2-40B4-BE49-F238E27FC236}">
                  <a16:creationId xmlns:a16="http://schemas.microsoft.com/office/drawing/2014/main" id="{3BF30169-382F-4EE6-45FE-69E7C377D24B}"/>
                </a:ext>
              </a:extLst>
            </p:cNvPr>
            <p:cNvGrpSpPr/>
            <p:nvPr/>
          </p:nvGrpSpPr>
          <p:grpSpPr>
            <a:xfrm>
              <a:off x="2369179" y="2582973"/>
              <a:ext cx="7907194" cy="3778247"/>
              <a:chOff x="2225744" y="2619376"/>
              <a:chExt cx="7907194" cy="3778247"/>
            </a:xfrm>
          </p:grpSpPr>
          <p:sp>
            <p:nvSpPr>
              <p:cNvPr id="3" name="Hình tự do: Hình 2">
                <a:extLst>
                  <a:ext uri="{FF2B5EF4-FFF2-40B4-BE49-F238E27FC236}">
                    <a16:creationId xmlns:a16="http://schemas.microsoft.com/office/drawing/2014/main" id="{8487F218-C91E-20C6-F540-8FC38ACA7607}"/>
                  </a:ext>
                </a:extLst>
              </p:cNvPr>
              <p:cNvSpPr/>
              <p:nvPr/>
            </p:nvSpPr>
            <p:spPr>
              <a:xfrm>
                <a:off x="2225744" y="2619376"/>
                <a:ext cx="2584050" cy="3683000"/>
              </a:xfrm>
              <a:custGeom>
                <a:avLst/>
                <a:gdLst>
                  <a:gd name="connsiteX0" fmla="*/ 0 w 2584050"/>
                  <a:gd name="connsiteY0" fmla="*/ 258405 h 3683000"/>
                  <a:gd name="connsiteX1" fmla="*/ 258405 w 2584050"/>
                  <a:gd name="connsiteY1" fmla="*/ 0 h 3683000"/>
                  <a:gd name="connsiteX2" fmla="*/ 2325645 w 2584050"/>
                  <a:gd name="connsiteY2" fmla="*/ 0 h 3683000"/>
                  <a:gd name="connsiteX3" fmla="*/ 2584050 w 2584050"/>
                  <a:gd name="connsiteY3" fmla="*/ 258405 h 3683000"/>
                  <a:gd name="connsiteX4" fmla="*/ 2584050 w 2584050"/>
                  <a:gd name="connsiteY4" fmla="*/ 3424595 h 3683000"/>
                  <a:gd name="connsiteX5" fmla="*/ 2325645 w 2584050"/>
                  <a:gd name="connsiteY5" fmla="*/ 3683000 h 3683000"/>
                  <a:gd name="connsiteX6" fmla="*/ 258405 w 2584050"/>
                  <a:gd name="connsiteY6" fmla="*/ 3683000 h 3683000"/>
                  <a:gd name="connsiteX7" fmla="*/ 0 w 2584050"/>
                  <a:gd name="connsiteY7" fmla="*/ 3424595 h 3683000"/>
                  <a:gd name="connsiteX8" fmla="*/ 0 w 2584050"/>
                  <a:gd name="connsiteY8" fmla="*/ 258405 h 3683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4050" h="3683000">
                    <a:moveTo>
                      <a:pt x="0" y="258405"/>
                    </a:moveTo>
                    <a:cubicBezTo>
                      <a:pt x="0" y="115692"/>
                      <a:pt x="115692" y="0"/>
                      <a:pt x="258405" y="0"/>
                    </a:cubicBezTo>
                    <a:lnTo>
                      <a:pt x="2325645" y="0"/>
                    </a:lnTo>
                    <a:cubicBezTo>
                      <a:pt x="2468358" y="0"/>
                      <a:pt x="2584050" y="115692"/>
                      <a:pt x="2584050" y="258405"/>
                    </a:cubicBezTo>
                    <a:lnTo>
                      <a:pt x="2584050" y="3424595"/>
                    </a:lnTo>
                    <a:cubicBezTo>
                      <a:pt x="2584050" y="3567308"/>
                      <a:pt x="2468358" y="3683000"/>
                      <a:pt x="2325645" y="3683000"/>
                    </a:cubicBezTo>
                    <a:lnTo>
                      <a:pt x="258405" y="3683000"/>
                    </a:lnTo>
                    <a:cubicBezTo>
                      <a:pt x="115692" y="3683000"/>
                      <a:pt x="0" y="3567308"/>
                      <a:pt x="0" y="3424595"/>
                    </a:cubicBezTo>
                    <a:lnTo>
                      <a:pt x="0" y="258405"/>
                    </a:lnTo>
                    <a:close/>
                  </a:path>
                </a:pathLst>
              </a:custGeom>
              <a:solidFill>
                <a:srgbClr val="00B0F0"/>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199136" tIns="1672335" rIns="199136" bIns="935737" numCol="1" spcCol="1270" anchor="ctr" anchorCtr="0">
                <a:noAutofit/>
              </a:bodyPr>
              <a:lstStyle/>
              <a:p>
                <a:pPr marL="0" lvl="0" indent="0" algn="ctr" defTabSz="1244600">
                  <a:lnSpc>
                    <a:spcPct val="90000"/>
                  </a:lnSpc>
                  <a:spcBef>
                    <a:spcPct val="0"/>
                  </a:spcBef>
                  <a:spcAft>
                    <a:spcPct val="35000"/>
                  </a:spcAft>
                  <a:buNone/>
                </a:pPr>
                <a:r>
                  <a:rPr lang="en-US" sz="2800" b="1" kern="1200">
                    <a:latin typeface="Tahoma" pitchFamily="34" charset="0"/>
                    <a:ea typeface="Tahoma" pitchFamily="34" charset="0"/>
                    <a:cs typeface="Tahoma" pitchFamily="34" charset="0"/>
                  </a:rPr>
                  <a:t>Sản xuất vật chất</a:t>
                </a:r>
              </a:p>
            </p:txBody>
          </p:sp>
          <p:sp>
            <p:nvSpPr>
              <p:cNvPr id="4" name="Hình Bầu dục 3">
                <a:extLst>
                  <a:ext uri="{FF2B5EF4-FFF2-40B4-BE49-F238E27FC236}">
                    <a16:creationId xmlns:a16="http://schemas.microsoft.com/office/drawing/2014/main" id="{A5B51897-6D78-5C7E-B213-DEA9A2E64A3F}"/>
                  </a:ext>
                </a:extLst>
              </p:cNvPr>
              <p:cNvSpPr/>
              <p:nvPr/>
            </p:nvSpPr>
            <p:spPr>
              <a:xfrm>
                <a:off x="2452681" y="2667000"/>
                <a:ext cx="2130177" cy="1226439"/>
              </a:xfrm>
              <a:prstGeom prst="ellipse">
                <a:avLst/>
              </a:prstGeom>
              <a:blipFill rotWithShape="1">
                <a:blip r:embed="rId2"/>
                <a:stretch>
                  <a:fillRect/>
                </a:stretch>
              </a:blipFill>
            </p:spPr>
            <p:style>
              <a:lnRef idx="2">
                <a:schemeClr val="lt1">
                  <a:hueOff val="0"/>
                  <a:satOff val="0"/>
                  <a:lumOff val="0"/>
                  <a:alphaOff val="0"/>
                </a:schemeClr>
              </a:lnRef>
              <a:fillRef idx="1">
                <a:scrgbClr r="0" g="0" b="0"/>
              </a:fillRef>
              <a:effectRef idx="0">
                <a:schemeClr val="accent1">
                  <a:tint val="50000"/>
                  <a:hueOff val="0"/>
                  <a:satOff val="0"/>
                  <a:lumOff val="0"/>
                  <a:alphaOff val="0"/>
                </a:schemeClr>
              </a:effectRef>
              <a:fontRef idx="minor">
                <a:schemeClr val="lt1">
                  <a:hueOff val="0"/>
                  <a:satOff val="0"/>
                  <a:lumOff val="0"/>
                  <a:alphaOff val="0"/>
                </a:schemeClr>
              </a:fontRef>
            </p:style>
          </p:sp>
          <p:sp>
            <p:nvSpPr>
              <p:cNvPr id="5" name="Hình tự do: Hình 4">
                <a:extLst>
                  <a:ext uri="{FF2B5EF4-FFF2-40B4-BE49-F238E27FC236}">
                    <a16:creationId xmlns:a16="http://schemas.microsoft.com/office/drawing/2014/main" id="{247ED28F-56F3-8F19-C058-4A60EA605DA8}"/>
                  </a:ext>
                </a:extLst>
              </p:cNvPr>
              <p:cNvSpPr/>
              <p:nvPr/>
            </p:nvSpPr>
            <p:spPr>
              <a:xfrm>
                <a:off x="4887316" y="2619376"/>
                <a:ext cx="2584050" cy="3683000"/>
              </a:xfrm>
              <a:custGeom>
                <a:avLst/>
                <a:gdLst>
                  <a:gd name="connsiteX0" fmla="*/ 0 w 2584050"/>
                  <a:gd name="connsiteY0" fmla="*/ 258405 h 3683000"/>
                  <a:gd name="connsiteX1" fmla="*/ 258405 w 2584050"/>
                  <a:gd name="connsiteY1" fmla="*/ 0 h 3683000"/>
                  <a:gd name="connsiteX2" fmla="*/ 2325645 w 2584050"/>
                  <a:gd name="connsiteY2" fmla="*/ 0 h 3683000"/>
                  <a:gd name="connsiteX3" fmla="*/ 2584050 w 2584050"/>
                  <a:gd name="connsiteY3" fmla="*/ 258405 h 3683000"/>
                  <a:gd name="connsiteX4" fmla="*/ 2584050 w 2584050"/>
                  <a:gd name="connsiteY4" fmla="*/ 3424595 h 3683000"/>
                  <a:gd name="connsiteX5" fmla="*/ 2325645 w 2584050"/>
                  <a:gd name="connsiteY5" fmla="*/ 3683000 h 3683000"/>
                  <a:gd name="connsiteX6" fmla="*/ 258405 w 2584050"/>
                  <a:gd name="connsiteY6" fmla="*/ 3683000 h 3683000"/>
                  <a:gd name="connsiteX7" fmla="*/ 0 w 2584050"/>
                  <a:gd name="connsiteY7" fmla="*/ 3424595 h 3683000"/>
                  <a:gd name="connsiteX8" fmla="*/ 0 w 2584050"/>
                  <a:gd name="connsiteY8" fmla="*/ 258405 h 3683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4050" h="3683000">
                    <a:moveTo>
                      <a:pt x="0" y="258405"/>
                    </a:moveTo>
                    <a:cubicBezTo>
                      <a:pt x="0" y="115692"/>
                      <a:pt x="115692" y="0"/>
                      <a:pt x="258405" y="0"/>
                    </a:cubicBezTo>
                    <a:lnTo>
                      <a:pt x="2325645" y="0"/>
                    </a:lnTo>
                    <a:cubicBezTo>
                      <a:pt x="2468358" y="0"/>
                      <a:pt x="2584050" y="115692"/>
                      <a:pt x="2584050" y="258405"/>
                    </a:cubicBezTo>
                    <a:lnTo>
                      <a:pt x="2584050" y="3424595"/>
                    </a:lnTo>
                    <a:cubicBezTo>
                      <a:pt x="2584050" y="3567308"/>
                      <a:pt x="2468358" y="3683000"/>
                      <a:pt x="2325645" y="3683000"/>
                    </a:cubicBezTo>
                    <a:lnTo>
                      <a:pt x="258405" y="3683000"/>
                    </a:lnTo>
                    <a:cubicBezTo>
                      <a:pt x="115692" y="3683000"/>
                      <a:pt x="0" y="3567308"/>
                      <a:pt x="0" y="3424595"/>
                    </a:cubicBezTo>
                    <a:lnTo>
                      <a:pt x="0" y="258405"/>
                    </a:lnTo>
                    <a:close/>
                  </a:path>
                </a:pathLst>
              </a:custGeom>
              <a:solidFill>
                <a:srgbClr val="00B0F0"/>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199136" tIns="1672335" rIns="199136" bIns="935737" numCol="1" spcCol="1270" anchor="ctr" anchorCtr="0">
                <a:noAutofit/>
              </a:bodyPr>
              <a:lstStyle/>
              <a:p>
                <a:pPr marL="0" lvl="0" indent="0" algn="ctr" defTabSz="1244600">
                  <a:lnSpc>
                    <a:spcPct val="90000"/>
                  </a:lnSpc>
                  <a:spcBef>
                    <a:spcPct val="0"/>
                  </a:spcBef>
                  <a:spcAft>
                    <a:spcPct val="35000"/>
                  </a:spcAft>
                  <a:buNone/>
                </a:pPr>
                <a:r>
                  <a:rPr lang="en-US" sz="2800" b="1" kern="1200">
                    <a:latin typeface="Tahoma" pitchFamily="34" charset="0"/>
                    <a:ea typeface="Tahoma" pitchFamily="34" charset="0"/>
                    <a:cs typeface="Tahoma" pitchFamily="34" charset="0"/>
                  </a:rPr>
                  <a:t>Sản xuất tinh thần</a:t>
                </a:r>
              </a:p>
            </p:txBody>
          </p:sp>
          <p:sp>
            <p:nvSpPr>
              <p:cNvPr id="6" name="Hình Bầu dục 5">
                <a:extLst>
                  <a:ext uri="{FF2B5EF4-FFF2-40B4-BE49-F238E27FC236}">
                    <a16:creationId xmlns:a16="http://schemas.microsoft.com/office/drawing/2014/main" id="{265E0BCE-3A69-7B04-A3A3-4EE509E1A2AC}"/>
                  </a:ext>
                </a:extLst>
              </p:cNvPr>
              <p:cNvSpPr/>
              <p:nvPr/>
            </p:nvSpPr>
            <p:spPr>
              <a:xfrm>
                <a:off x="5114253" y="2667000"/>
                <a:ext cx="2130177" cy="1226439"/>
              </a:xfrm>
              <a:prstGeom prst="ellipse">
                <a:avLst/>
              </a:prstGeom>
              <a:blipFill rotWithShape="1">
                <a:blip r:embed="rId3"/>
                <a:stretch>
                  <a:fillRect/>
                </a:stretch>
              </a:blipFill>
            </p:spPr>
            <p:style>
              <a:lnRef idx="2">
                <a:schemeClr val="lt1">
                  <a:hueOff val="0"/>
                  <a:satOff val="0"/>
                  <a:lumOff val="0"/>
                  <a:alphaOff val="0"/>
                </a:schemeClr>
              </a:lnRef>
              <a:fillRef idx="1">
                <a:scrgbClr r="0" g="0" b="0"/>
              </a:fillRef>
              <a:effectRef idx="0">
                <a:schemeClr val="accent1">
                  <a:tint val="50000"/>
                  <a:hueOff val="0"/>
                  <a:satOff val="0"/>
                  <a:lumOff val="0"/>
                  <a:alphaOff val="0"/>
                </a:schemeClr>
              </a:effectRef>
              <a:fontRef idx="minor">
                <a:schemeClr val="lt1">
                  <a:hueOff val="0"/>
                  <a:satOff val="0"/>
                  <a:lumOff val="0"/>
                  <a:alphaOff val="0"/>
                </a:schemeClr>
              </a:fontRef>
            </p:style>
          </p:sp>
          <p:sp>
            <p:nvSpPr>
              <p:cNvPr id="7" name="Hình tự do: Hình 6">
                <a:extLst>
                  <a:ext uri="{FF2B5EF4-FFF2-40B4-BE49-F238E27FC236}">
                    <a16:creationId xmlns:a16="http://schemas.microsoft.com/office/drawing/2014/main" id="{2494C69B-C83B-FEF6-03CA-80DED1629E7E}"/>
                  </a:ext>
                </a:extLst>
              </p:cNvPr>
              <p:cNvSpPr/>
              <p:nvPr/>
            </p:nvSpPr>
            <p:spPr>
              <a:xfrm>
                <a:off x="7548888" y="2619376"/>
                <a:ext cx="2584050" cy="3683000"/>
              </a:xfrm>
              <a:custGeom>
                <a:avLst/>
                <a:gdLst>
                  <a:gd name="connsiteX0" fmla="*/ 0 w 2584050"/>
                  <a:gd name="connsiteY0" fmla="*/ 258405 h 3683000"/>
                  <a:gd name="connsiteX1" fmla="*/ 258405 w 2584050"/>
                  <a:gd name="connsiteY1" fmla="*/ 0 h 3683000"/>
                  <a:gd name="connsiteX2" fmla="*/ 2325645 w 2584050"/>
                  <a:gd name="connsiteY2" fmla="*/ 0 h 3683000"/>
                  <a:gd name="connsiteX3" fmla="*/ 2584050 w 2584050"/>
                  <a:gd name="connsiteY3" fmla="*/ 258405 h 3683000"/>
                  <a:gd name="connsiteX4" fmla="*/ 2584050 w 2584050"/>
                  <a:gd name="connsiteY4" fmla="*/ 3424595 h 3683000"/>
                  <a:gd name="connsiteX5" fmla="*/ 2325645 w 2584050"/>
                  <a:gd name="connsiteY5" fmla="*/ 3683000 h 3683000"/>
                  <a:gd name="connsiteX6" fmla="*/ 258405 w 2584050"/>
                  <a:gd name="connsiteY6" fmla="*/ 3683000 h 3683000"/>
                  <a:gd name="connsiteX7" fmla="*/ 0 w 2584050"/>
                  <a:gd name="connsiteY7" fmla="*/ 3424595 h 3683000"/>
                  <a:gd name="connsiteX8" fmla="*/ 0 w 2584050"/>
                  <a:gd name="connsiteY8" fmla="*/ 258405 h 3683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4050" h="3683000">
                    <a:moveTo>
                      <a:pt x="0" y="258405"/>
                    </a:moveTo>
                    <a:cubicBezTo>
                      <a:pt x="0" y="115692"/>
                      <a:pt x="115692" y="0"/>
                      <a:pt x="258405" y="0"/>
                    </a:cubicBezTo>
                    <a:lnTo>
                      <a:pt x="2325645" y="0"/>
                    </a:lnTo>
                    <a:cubicBezTo>
                      <a:pt x="2468358" y="0"/>
                      <a:pt x="2584050" y="115692"/>
                      <a:pt x="2584050" y="258405"/>
                    </a:cubicBezTo>
                    <a:lnTo>
                      <a:pt x="2584050" y="3424595"/>
                    </a:lnTo>
                    <a:cubicBezTo>
                      <a:pt x="2584050" y="3567308"/>
                      <a:pt x="2468358" y="3683000"/>
                      <a:pt x="2325645" y="3683000"/>
                    </a:cubicBezTo>
                    <a:lnTo>
                      <a:pt x="258405" y="3683000"/>
                    </a:lnTo>
                    <a:cubicBezTo>
                      <a:pt x="115692" y="3683000"/>
                      <a:pt x="0" y="3567308"/>
                      <a:pt x="0" y="3424595"/>
                    </a:cubicBezTo>
                    <a:lnTo>
                      <a:pt x="0" y="258405"/>
                    </a:lnTo>
                    <a:close/>
                  </a:path>
                </a:pathLst>
              </a:custGeom>
              <a:solidFill>
                <a:srgbClr val="00B0F0"/>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199136" tIns="1672335" rIns="199136" bIns="935737" numCol="1" spcCol="1270" anchor="ctr" anchorCtr="0">
                <a:noAutofit/>
              </a:bodyPr>
              <a:lstStyle/>
              <a:p>
                <a:pPr marL="0" lvl="0" indent="0" algn="ctr" defTabSz="1244600">
                  <a:lnSpc>
                    <a:spcPct val="90000"/>
                  </a:lnSpc>
                  <a:spcBef>
                    <a:spcPct val="0"/>
                  </a:spcBef>
                  <a:spcAft>
                    <a:spcPct val="35000"/>
                  </a:spcAft>
                  <a:buNone/>
                </a:pPr>
                <a:r>
                  <a:rPr lang="en-US" sz="2800" b="1" kern="1200" dirty="0">
                    <a:latin typeface="Tahoma" pitchFamily="34" charset="0"/>
                    <a:ea typeface="Tahoma" pitchFamily="34" charset="0"/>
                    <a:cs typeface="Tahoma" pitchFamily="34" charset="0"/>
                  </a:rPr>
                  <a:t>SX </a:t>
                </a:r>
                <a:r>
                  <a:rPr lang="en-US" sz="2800" b="1" kern="1200" dirty="0" err="1">
                    <a:latin typeface="Tahoma" pitchFamily="34" charset="0"/>
                    <a:ea typeface="Tahoma" pitchFamily="34" charset="0"/>
                    <a:cs typeface="Tahoma" pitchFamily="34" charset="0"/>
                  </a:rPr>
                  <a:t>ra</a:t>
                </a:r>
                <a:r>
                  <a:rPr lang="en-US" sz="2800" b="1" kern="1200" dirty="0">
                    <a:latin typeface="Tahoma" pitchFamily="34" charset="0"/>
                    <a:ea typeface="Tahoma" pitchFamily="34" charset="0"/>
                    <a:cs typeface="Tahoma" pitchFamily="34" charset="0"/>
                  </a:rPr>
                  <a:t> </a:t>
                </a:r>
                <a:r>
                  <a:rPr lang="en-US" sz="2800" b="1" kern="1200" dirty="0" err="1">
                    <a:latin typeface="Tahoma" pitchFamily="34" charset="0"/>
                    <a:ea typeface="Tahoma" pitchFamily="34" charset="0"/>
                    <a:cs typeface="Tahoma" pitchFamily="34" charset="0"/>
                  </a:rPr>
                  <a:t>bản</a:t>
                </a:r>
                <a:r>
                  <a:rPr lang="en-US" sz="2800" b="1" kern="1200" dirty="0">
                    <a:latin typeface="Tahoma" pitchFamily="34" charset="0"/>
                    <a:ea typeface="Tahoma" pitchFamily="34" charset="0"/>
                    <a:cs typeface="Tahoma" pitchFamily="34" charset="0"/>
                  </a:rPr>
                  <a:t> </a:t>
                </a:r>
                <a:r>
                  <a:rPr lang="en-US" sz="2800" b="1" kern="1200" dirty="0" err="1">
                    <a:latin typeface="Tahoma" pitchFamily="34" charset="0"/>
                    <a:ea typeface="Tahoma" pitchFamily="34" charset="0"/>
                    <a:cs typeface="Tahoma" pitchFamily="34" charset="0"/>
                  </a:rPr>
                  <a:t>thân</a:t>
                </a:r>
                <a:r>
                  <a:rPr lang="en-US" sz="2800" b="1" kern="1200" dirty="0">
                    <a:latin typeface="Tahoma" pitchFamily="34" charset="0"/>
                    <a:ea typeface="Tahoma" pitchFamily="34" charset="0"/>
                    <a:cs typeface="Tahoma" pitchFamily="34" charset="0"/>
                  </a:rPr>
                  <a:t> con </a:t>
                </a:r>
                <a:r>
                  <a:rPr lang="en-US" sz="2800" b="1" kern="1200" dirty="0" err="1">
                    <a:latin typeface="Tahoma" pitchFamily="34" charset="0"/>
                    <a:ea typeface="Tahoma" pitchFamily="34" charset="0"/>
                    <a:cs typeface="Tahoma" pitchFamily="34" charset="0"/>
                  </a:rPr>
                  <a:t>người</a:t>
                </a:r>
                <a:endParaRPr lang="en-US" sz="2800" b="1" kern="1200" dirty="0">
                  <a:latin typeface="Tahoma" pitchFamily="34" charset="0"/>
                  <a:ea typeface="Tahoma" pitchFamily="34" charset="0"/>
                  <a:cs typeface="Tahoma" pitchFamily="34" charset="0"/>
                </a:endParaRPr>
              </a:p>
            </p:txBody>
          </p:sp>
          <p:sp>
            <p:nvSpPr>
              <p:cNvPr id="9" name="Hình Bầu dục 8">
                <a:extLst>
                  <a:ext uri="{FF2B5EF4-FFF2-40B4-BE49-F238E27FC236}">
                    <a16:creationId xmlns:a16="http://schemas.microsoft.com/office/drawing/2014/main" id="{8466EA34-A248-8703-FE8D-D274E53FBFA2}"/>
                  </a:ext>
                </a:extLst>
              </p:cNvPr>
              <p:cNvSpPr/>
              <p:nvPr/>
            </p:nvSpPr>
            <p:spPr>
              <a:xfrm>
                <a:off x="7775825" y="2667000"/>
                <a:ext cx="2130177" cy="1226439"/>
              </a:xfrm>
              <a:prstGeom prst="ellipse">
                <a:avLst/>
              </a:prstGeom>
              <a:blipFill rotWithShape="1">
                <a:blip r:embed="rId4"/>
                <a:stretch>
                  <a:fillRect/>
                </a:stretch>
              </a:blipFill>
            </p:spPr>
            <p:style>
              <a:lnRef idx="2">
                <a:schemeClr val="lt1">
                  <a:hueOff val="0"/>
                  <a:satOff val="0"/>
                  <a:lumOff val="0"/>
                  <a:alphaOff val="0"/>
                </a:schemeClr>
              </a:lnRef>
              <a:fillRef idx="1">
                <a:scrgbClr r="0" g="0" b="0"/>
              </a:fillRef>
              <a:effectRef idx="0">
                <a:schemeClr val="accent1">
                  <a:tint val="50000"/>
                  <a:hueOff val="0"/>
                  <a:satOff val="0"/>
                  <a:lumOff val="0"/>
                  <a:alphaOff val="0"/>
                </a:schemeClr>
              </a:effectRef>
              <a:fontRef idx="minor">
                <a:schemeClr val="lt1">
                  <a:hueOff val="0"/>
                  <a:satOff val="0"/>
                  <a:lumOff val="0"/>
                  <a:alphaOff val="0"/>
                </a:schemeClr>
              </a:fontRef>
            </p:style>
          </p:sp>
          <p:sp>
            <p:nvSpPr>
              <p:cNvPr id="10" name="Mũi tên: Trái-Phải 9">
                <a:extLst>
                  <a:ext uri="{FF2B5EF4-FFF2-40B4-BE49-F238E27FC236}">
                    <a16:creationId xmlns:a16="http://schemas.microsoft.com/office/drawing/2014/main" id="{3DB8C2DB-0847-8665-1B7C-1E63B37D0C03}"/>
                  </a:ext>
                </a:extLst>
              </p:cNvPr>
              <p:cNvSpPr/>
              <p:nvPr/>
            </p:nvSpPr>
            <p:spPr>
              <a:xfrm>
                <a:off x="2540504" y="5286376"/>
                <a:ext cx="7277674" cy="1111247"/>
              </a:xfrm>
              <a:prstGeom prst="leftRightArrow">
                <a:avLst/>
              </a:prstGeom>
              <a:solidFill>
                <a:srgbClr val="FFFF00"/>
              </a:solidFill>
            </p:spPr>
            <p:style>
              <a:lnRef idx="2">
                <a:schemeClr val="lt1">
                  <a:hueOff val="0"/>
                  <a:satOff val="0"/>
                  <a:lumOff val="0"/>
                  <a:alphaOff val="0"/>
                </a:schemeClr>
              </a:lnRef>
              <a:fillRef idx="1">
                <a:scrgbClr r="0" g="0" b="0"/>
              </a:fillRef>
              <a:effectRef idx="0">
                <a:schemeClr val="accent1">
                  <a:tint val="60000"/>
                  <a:hueOff val="0"/>
                  <a:satOff val="0"/>
                  <a:lumOff val="0"/>
                  <a:alphaOff val="0"/>
                </a:schemeClr>
              </a:effectRef>
              <a:fontRef idx="minor">
                <a:schemeClr val="dk1">
                  <a:hueOff val="0"/>
                  <a:satOff val="0"/>
                  <a:lumOff val="0"/>
                  <a:alphaOff val="0"/>
                </a:schemeClr>
              </a:fontRef>
            </p:style>
          </p:sp>
        </p:grpSp>
        <p:sp>
          <p:nvSpPr>
            <p:cNvPr id="8196" name="TextBox 12">
              <a:extLst>
                <a:ext uri="{FF2B5EF4-FFF2-40B4-BE49-F238E27FC236}">
                  <a16:creationId xmlns:a16="http://schemas.microsoft.com/office/drawing/2014/main" id="{5160B287-B5E9-E819-7329-2C5FBAA75854}"/>
                </a:ext>
              </a:extLst>
            </p:cNvPr>
            <p:cNvSpPr txBox="1">
              <a:spLocks noChangeArrowheads="1"/>
            </p:cNvSpPr>
            <p:nvPr/>
          </p:nvSpPr>
          <p:spPr bwMode="auto">
            <a:xfrm>
              <a:off x="4953000" y="5562601"/>
              <a:ext cx="30480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hlink"/>
                </a:buClr>
                <a:buFont typeface="Wingdings" panose="05000000000000000000" pitchFamily="2" charset="2"/>
                <a:buChar char="v"/>
                <a:defRPr sz="3200">
                  <a:solidFill>
                    <a:schemeClr val="tx1"/>
                  </a:solidFill>
                  <a:latin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800">
                  <a:solidFill>
                    <a:schemeClr val="tx1"/>
                  </a:solidFill>
                  <a:latin typeface="Arial" panose="020B0604020202020204" pitchFamily="34" charset="0"/>
                </a:defRPr>
              </a:lvl2pPr>
              <a:lvl3pPr marL="1143000" indent="-228600">
                <a:spcBef>
                  <a:spcPct val="20000"/>
                </a:spcBef>
                <a:buClr>
                  <a:schemeClr val="tx1"/>
                </a:buClr>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3600" b="1">
                  <a:solidFill>
                    <a:srgbClr val="000000"/>
                  </a:solidFill>
                  <a:latin typeface="Tahoma" panose="020B0604030504040204" pitchFamily="34" charset="0"/>
                  <a:cs typeface="Tahoma" panose="020B0604030504040204" pitchFamily="34" charset="0"/>
                </a:rPr>
                <a:t>Sản xuất </a:t>
              </a:r>
            </a:p>
          </p:txBody>
        </p:sp>
      </p:grpSp>
      <p:sp>
        <p:nvSpPr>
          <p:cNvPr id="11269" name="Slide Number Placeholder 1">
            <a:extLst>
              <a:ext uri="{FF2B5EF4-FFF2-40B4-BE49-F238E27FC236}">
                <a16:creationId xmlns:a16="http://schemas.microsoft.com/office/drawing/2014/main" id="{4F44D687-0863-ACBD-80D3-1334ABB7F107}"/>
              </a:ext>
            </a:extLst>
          </p:cNvPr>
          <p:cNvSpPr>
            <a:spLocks noGrp="1"/>
          </p:cNvSpPr>
          <p:nvPr>
            <p:ph type="sldNum" sz="quarter" idx="11"/>
          </p:nvPr>
        </p:nvSpPr>
        <p:spPr bwMode="auto">
          <a:xfrm>
            <a:off x="3657600" y="6537325"/>
            <a:ext cx="2133600" cy="320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defPPr>
              <a:defRPr lang="en-US"/>
            </a:defPPr>
            <a:lvl1pPr algn="r" rtl="0" eaLnBrk="1" fontAlgn="base" hangingPunct="1">
              <a:spcBef>
                <a:spcPct val="0"/>
              </a:spcBef>
              <a:spcAft>
                <a:spcPct val="0"/>
              </a:spcAft>
              <a:defRPr sz="1400" kern="1200" smtClean="0">
                <a:solidFill>
                  <a:schemeClr val="tx1"/>
                </a:solidFill>
                <a:latin typeface="Arial" panose="020B0604020202020204" pitchFamily="34" charset="0"/>
                <a:ea typeface="+mn-ea"/>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5pPr>
            <a:lvl6pPr marL="2286000" algn="l" defTabSz="914400" rtl="0" eaLnBrk="1" latinLnBrk="0" hangingPunct="1">
              <a:defRPr kern="1200">
                <a:solidFill>
                  <a:schemeClr val="tx1"/>
                </a:solidFill>
                <a:latin typeface="Arial" panose="020B0604020202020204" pitchFamily="34" charset="0"/>
                <a:ea typeface="+mn-ea"/>
                <a:cs typeface="+mn-cs"/>
              </a:defRPr>
            </a:lvl6pPr>
            <a:lvl7pPr marL="2743200" algn="l" defTabSz="914400" rtl="0" eaLnBrk="1" latinLnBrk="0" hangingPunct="1">
              <a:defRPr kern="1200">
                <a:solidFill>
                  <a:schemeClr val="tx1"/>
                </a:solidFill>
                <a:latin typeface="Arial" panose="020B0604020202020204" pitchFamily="34" charset="0"/>
                <a:ea typeface="+mn-ea"/>
                <a:cs typeface="+mn-cs"/>
              </a:defRPr>
            </a:lvl7pPr>
            <a:lvl8pPr marL="3200400" algn="l" defTabSz="914400" rtl="0" eaLnBrk="1" latinLnBrk="0" hangingPunct="1">
              <a:defRPr kern="1200">
                <a:solidFill>
                  <a:schemeClr val="tx1"/>
                </a:solidFill>
                <a:latin typeface="Arial" panose="020B0604020202020204" pitchFamily="34" charset="0"/>
                <a:ea typeface="+mn-ea"/>
                <a:cs typeface="+mn-cs"/>
              </a:defRPr>
            </a:lvl8pPr>
            <a:lvl9pPr marL="3657600" algn="l" defTabSz="914400" rtl="0" eaLnBrk="1" latinLnBrk="0" hangingPunct="1">
              <a:defRPr kern="1200">
                <a:solidFill>
                  <a:schemeClr val="tx1"/>
                </a:solidFill>
                <a:latin typeface="Arial" panose="020B0604020202020204" pitchFamily="34" charset="0"/>
                <a:ea typeface="+mn-ea"/>
                <a:cs typeface="+mn-cs"/>
              </a:defRPr>
            </a:lvl9pPr>
          </a:lstStyle>
          <a:p>
            <a:pPr>
              <a:spcBef>
                <a:spcPct val="0"/>
              </a:spcBef>
              <a:buClrTx/>
              <a:buFontTx/>
              <a:buNone/>
              <a:defRPr/>
            </a:pPr>
            <a:fld id="{901C93C2-BB26-42A4-B5A5-683F57E6FD78}" type="slidenum">
              <a:rPr lang="en-US" altLang="en-US" smtClean="0"/>
              <a:pPr>
                <a:spcBef>
                  <a:spcPct val="0"/>
                </a:spcBef>
                <a:buClrTx/>
                <a:buFontTx/>
                <a:buNone/>
                <a:defRPr/>
              </a:pPr>
              <a:t>3</a:t>
            </a:fld>
            <a:endParaRPr lang="en-US" altLang="en-US" sz="1400"/>
          </a:p>
        </p:txBody>
      </p:sp>
      <p:sp>
        <p:nvSpPr>
          <p:cNvPr id="8" name="Title 2">
            <a:extLst>
              <a:ext uri="{FF2B5EF4-FFF2-40B4-BE49-F238E27FC236}">
                <a16:creationId xmlns:a16="http://schemas.microsoft.com/office/drawing/2014/main" id="{98A5828B-822F-006A-C1B5-69D282564397}"/>
              </a:ext>
            </a:extLst>
          </p:cNvPr>
          <p:cNvSpPr>
            <a:spLocks noGrp="1" noChangeArrowheads="1"/>
          </p:cNvSpPr>
          <p:nvPr>
            <p:ph type="title"/>
          </p:nvPr>
        </p:nvSpPr>
        <p:spPr>
          <a:xfrm>
            <a:off x="2995613" y="273048"/>
            <a:ext cx="7138987" cy="752475"/>
          </a:xfrm>
        </p:spPr>
        <p:txBody>
          <a:bodyPr>
            <a:normAutofit fontScale="90000"/>
          </a:bodyPr>
          <a:lstStyle/>
          <a:p>
            <a:pPr>
              <a:defRPr/>
            </a:pPr>
            <a:br>
              <a:rPr lang="en-US" altLang="en-US" sz="2400" dirty="0">
                <a:solidFill>
                  <a:srgbClr val="FF0000"/>
                </a:solidFill>
                <a:latin typeface="Times New Roman" panose="02020603050405020304" pitchFamily="18" charset="0"/>
                <a:cs typeface="Times New Roman" panose="02020603050405020304" pitchFamily="18" charset="0"/>
              </a:rPr>
            </a:br>
            <a:r>
              <a:rPr lang="en-US" sz="2400" b="1" dirty="0">
                <a:solidFill>
                  <a:srgbClr val="FF0000"/>
                </a:solidFill>
                <a:latin typeface="Arial" panose="020B0604020202020204" pitchFamily="34" charset="0"/>
                <a:cs typeface="Arial" panose="020B0604020202020204" pitchFamily="34" charset="0"/>
              </a:rPr>
              <a:t>2.1.2. </a:t>
            </a:r>
            <a:r>
              <a:rPr lang="en-US" sz="2400" b="1" dirty="0" err="1">
                <a:solidFill>
                  <a:srgbClr val="FF0000"/>
                </a:solidFill>
                <a:latin typeface="Arial" panose="020B0604020202020204" pitchFamily="34" charset="0"/>
                <a:cs typeface="Arial" panose="020B0604020202020204" pitchFamily="34" charset="0"/>
              </a:rPr>
              <a:t>Chủ</a:t>
            </a:r>
            <a:r>
              <a:rPr lang="en-US" sz="2400" b="1" dirty="0">
                <a:solidFill>
                  <a:srgbClr val="FF0000"/>
                </a:solidFill>
                <a:latin typeface="Arial" panose="020B0604020202020204" pitchFamily="34" charset="0"/>
                <a:cs typeface="Arial" panose="020B0604020202020204" pitchFamily="34" charset="0"/>
              </a:rPr>
              <a:t> </a:t>
            </a:r>
            <a:r>
              <a:rPr lang="en-US" sz="2400" b="1" dirty="0" err="1">
                <a:solidFill>
                  <a:srgbClr val="FF0000"/>
                </a:solidFill>
                <a:latin typeface="Arial" panose="020B0604020202020204" pitchFamily="34" charset="0"/>
                <a:cs typeface="Arial" panose="020B0604020202020204" pitchFamily="34" charset="0"/>
              </a:rPr>
              <a:t>nghĩa</a:t>
            </a:r>
            <a:r>
              <a:rPr lang="en-US" sz="2400" b="1" dirty="0">
                <a:solidFill>
                  <a:srgbClr val="FF0000"/>
                </a:solidFill>
                <a:latin typeface="Arial" panose="020B0604020202020204" pitchFamily="34" charset="0"/>
                <a:cs typeface="Arial" panose="020B0604020202020204" pitchFamily="34" charset="0"/>
              </a:rPr>
              <a:t> </a:t>
            </a:r>
            <a:r>
              <a:rPr lang="en-US" sz="2400" b="1" dirty="0" err="1">
                <a:solidFill>
                  <a:srgbClr val="FF0000"/>
                </a:solidFill>
                <a:latin typeface="Arial" panose="020B0604020202020204" pitchFamily="34" charset="0"/>
                <a:cs typeface="Arial" panose="020B0604020202020204" pitchFamily="34" charset="0"/>
              </a:rPr>
              <a:t>duy</a:t>
            </a:r>
            <a:r>
              <a:rPr lang="en-US" sz="2400" b="1" dirty="0">
                <a:solidFill>
                  <a:srgbClr val="FF0000"/>
                </a:solidFill>
                <a:latin typeface="Arial" panose="020B0604020202020204" pitchFamily="34" charset="0"/>
                <a:cs typeface="Arial" panose="020B0604020202020204" pitchFamily="34" charset="0"/>
              </a:rPr>
              <a:t> </a:t>
            </a:r>
            <a:r>
              <a:rPr lang="en-US" sz="2400" b="1" dirty="0" err="1">
                <a:solidFill>
                  <a:srgbClr val="FF0000"/>
                </a:solidFill>
                <a:latin typeface="Arial" panose="020B0604020202020204" pitchFamily="34" charset="0"/>
                <a:cs typeface="Arial" panose="020B0604020202020204" pitchFamily="34" charset="0"/>
              </a:rPr>
              <a:t>vật</a:t>
            </a:r>
            <a:r>
              <a:rPr lang="en-US" sz="2400" b="1" dirty="0">
                <a:solidFill>
                  <a:srgbClr val="FF0000"/>
                </a:solidFill>
                <a:latin typeface="Arial" panose="020B0604020202020204" pitchFamily="34" charset="0"/>
                <a:cs typeface="Arial" panose="020B0604020202020204" pitchFamily="34" charset="0"/>
              </a:rPr>
              <a:t> </a:t>
            </a:r>
            <a:r>
              <a:rPr lang="en-US" sz="2400" b="1" dirty="0" err="1">
                <a:solidFill>
                  <a:srgbClr val="FF0000"/>
                </a:solidFill>
                <a:latin typeface="Arial" panose="020B0604020202020204" pitchFamily="34" charset="0"/>
                <a:cs typeface="Arial" panose="020B0604020202020204" pitchFamily="34" charset="0"/>
              </a:rPr>
              <a:t>lịch</a:t>
            </a:r>
            <a:r>
              <a:rPr lang="en-US" sz="2400" b="1" dirty="0">
                <a:solidFill>
                  <a:srgbClr val="FF0000"/>
                </a:solidFill>
                <a:latin typeface="Arial" panose="020B0604020202020204" pitchFamily="34" charset="0"/>
                <a:cs typeface="Arial" panose="020B0604020202020204" pitchFamily="34" charset="0"/>
              </a:rPr>
              <a:t> </a:t>
            </a:r>
            <a:r>
              <a:rPr lang="en-US" sz="2400" b="1" dirty="0" err="1">
                <a:solidFill>
                  <a:srgbClr val="FF0000"/>
                </a:solidFill>
                <a:latin typeface="Arial" panose="020B0604020202020204" pitchFamily="34" charset="0"/>
                <a:cs typeface="Arial" panose="020B0604020202020204" pitchFamily="34" charset="0"/>
              </a:rPr>
              <a:t>sử</a:t>
            </a:r>
            <a:br>
              <a:rPr lang="en-US" sz="2400" b="1" dirty="0">
                <a:solidFill>
                  <a:srgbClr val="FF0000"/>
                </a:solidFill>
                <a:latin typeface="Arial" panose="020B0604020202020204" pitchFamily="34" charset="0"/>
                <a:cs typeface="Arial" panose="020B0604020202020204" pitchFamily="34" charset="0"/>
              </a:rPr>
            </a:br>
            <a:br>
              <a:rPr lang="en-US" sz="2400" b="1" dirty="0">
                <a:solidFill>
                  <a:srgbClr val="FF0000"/>
                </a:solidFill>
                <a:latin typeface="Arial" panose="020B0604020202020204" pitchFamily="34" charset="0"/>
                <a:cs typeface="Arial" panose="020B0604020202020204" pitchFamily="34" charset="0"/>
              </a:rPr>
            </a:br>
            <a:br>
              <a:rPr lang="en-US" sz="2400" b="1" dirty="0">
                <a:solidFill>
                  <a:srgbClr val="FF0000"/>
                </a:solidFill>
                <a:latin typeface="Arial" panose="020B0604020202020204" pitchFamily="34" charset="0"/>
                <a:cs typeface="Arial" panose="020B0604020202020204" pitchFamily="34" charset="0"/>
              </a:rPr>
            </a:br>
            <a:br>
              <a:rPr lang="en-US" sz="2400" b="1" dirty="0">
                <a:solidFill>
                  <a:srgbClr val="FF0000"/>
                </a:solidFill>
                <a:latin typeface="Arial" panose="020B0604020202020204" pitchFamily="34" charset="0"/>
                <a:cs typeface="Arial" panose="020B0604020202020204" pitchFamily="34" charset="0"/>
              </a:rPr>
            </a:br>
            <a:r>
              <a:rPr lang="en-US" sz="2400" b="1" dirty="0">
                <a:solidFill>
                  <a:srgbClr val="FF0000"/>
                </a:solidFill>
                <a:latin typeface="Arial" panose="020B0604020202020204" pitchFamily="34" charset="0"/>
                <a:cs typeface="Arial" panose="020B0604020202020204" pitchFamily="34" charset="0"/>
              </a:rPr>
              <a:t>2.1.2. </a:t>
            </a:r>
            <a:r>
              <a:rPr lang="en-US" sz="2700" b="1" dirty="0" err="1">
                <a:solidFill>
                  <a:srgbClr val="FF0000"/>
                </a:solidFill>
                <a:latin typeface="Arial" panose="020B0604020202020204" pitchFamily="34" charset="0"/>
                <a:cs typeface="Arial" panose="020B0604020202020204" pitchFamily="34" charset="0"/>
              </a:rPr>
              <a:t>Chủ</a:t>
            </a:r>
            <a:r>
              <a:rPr lang="en-US" sz="2700" b="1" dirty="0">
                <a:solidFill>
                  <a:srgbClr val="FF0000"/>
                </a:solidFill>
                <a:latin typeface="Arial" panose="020B0604020202020204" pitchFamily="34" charset="0"/>
                <a:cs typeface="Arial" panose="020B0604020202020204" pitchFamily="34" charset="0"/>
              </a:rPr>
              <a:t> </a:t>
            </a:r>
            <a:r>
              <a:rPr lang="en-US" sz="2700" b="1" dirty="0" err="1">
                <a:solidFill>
                  <a:srgbClr val="FF0000"/>
                </a:solidFill>
                <a:latin typeface="Arial" panose="020B0604020202020204" pitchFamily="34" charset="0"/>
                <a:cs typeface="Arial" panose="020B0604020202020204" pitchFamily="34" charset="0"/>
              </a:rPr>
              <a:t>nghĩa</a:t>
            </a:r>
            <a:r>
              <a:rPr lang="en-US" sz="2700" b="1" dirty="0">
                <a:solidFill>
                  <a:srgbClr val="FF0000"/>
                </a:solidFill>
                <a:latin typeface="Arial" panose="020B0604020202020204" pitchFamily="34" charset="0"/>
                <a:cs typeface="Arial" panose="020B0604020202020204" pitchFamily="34" charset="0"/>
              </a:rPr>
              <a:t> </a:t>
            </a:r>
            <a:r>
              <a:rPr lang="en-US" sz="2700" b="1" dirty="0" err="1">
                <a:solidFill>
                  <a:srgbClr val="FF0000"/>
                </a:solidFill>
                <a:latin typeface="Arial" panose="020B0604020202020204" pitchFamily="34" charset="0"/>
                <a:cs typeface="Arial" panose="020B0604020202020204" pitchFamily="34" charset="0"/>
              </a:rPr>
              <a:t>duy</a:t>
            </a:r>
            <a:r>
              <a:rPr lang="en-US" sz="2700" b="1" dirty="0">
                <a:solidFill>
                  <a:srgbClr val="FF0000"/>
                </a:solidFill>
                <a:latin typeface="Arial" panose="020B0604020202020204" pitchFamily="34" charset="0"/>
                <a:cs typeface="Arial" panose="020B0604020202020204" pitchFamily="34" charset="0"/>
              </a:rPr>
              <a:t> </a:t>
            </a:r>
            <a:r>
              <a:rPr lang="en-US" sz="2700" b="1" dirty="0" err="1">
                <a:solidFill>
                  <a:srgbClr val="FF0000"/>
                </a:solidFill>
                <a:latin typeface="Arial" panose="020B0604020202020204" pitchFamily="34" charset="0"/>
                <a:cs typeface="Arial" panose="020B0604020202020204" pitchFamily="34" charset="0"/>
              </a:rPr>
              <a:t>vật</a:t>
            </a:r>
            <a:r>
              <a:rPr lang="en-US" sz="2700" b="1" dirty="0">
                <a:solidFill>
                  <a:srgbClr val="FF0000"/>
                </a:solidFill>
                <a:latin typeface="Arial" panose="020B0604020202020204" pitchFamily="34" charset="0"/>
                <a:cs typeface="Arial" panose="020B0604020202020204" pitchFamily="34" charset="0"/>
              </a:rPr>
              <a:t> </a:t>
            </a:r>
            <a:r>
              <a:rPr lang="en-US" sz="2700" b="1" dirty="0" err="1">
                <a:solidFill>
                  <a:srgbClr val="FF0000"/>
                </a:solidFill>
                <a:latin typeface="Arial" panose="020B0604020202020204" pitchFamily="34" charset="0"/>
                <a:cs typeface="Arial" panose="020B0604020202020204" pitchFamily="34" charset="0"/>
              </a:rPr>
              <a:t>lịch</a:t>
            </a:r>
            <a:r>
              <a:rPr lang="en-US" sz="2700" b="1" dirty="0">
                <a:solidFill>
                  <a:srgbClr val="FF0000"/>
                </a:solidFill>
                <a:latin typeface="Arial" panose="020B0604020202020204" pitchFamily="34" charset="0"/>
                <a:cs typeface="Arial" panose="020B0604020202020204" pitchFamily="34" charset="0"/>
              </a:rPr>
              <a:t> </a:t>
            </a:r>
            <a:r>
              <a:rPr lang="en-US" sz="2700" b="1" dirty="0" err="1">
                <a:solidFill>
                  <a:srgbClr val="FF0000"/>
                </a:solidFill>
                <a:latin typeface="Arial" panose="020B0604020202020204" pitchFamily="34" charset="0"/>
                <a:cs typeface="Arial" panose="020B0604020202020204" pitchFamily="34" charset="0"/>
              </a:rPr>
              <a:t>sử</a:t>
            </a:r>
            <a:br>
              <a:rPr lang="en-US" sz="2400" b="1" dirty="0">
                <a:solidFill>
                  <a:srgbClr val="FF0000"/>
                </a:solidFill>
                <a:latin typeface="Arial" panose="020B0604020202020204" pitchFamily="34" charset="0"/>
                <a:cs typeface="Arial" panose="020B0604020202020204" pitchFamily="34" charset="0"/>
              </a:rPr>
            </a:br>
            <a:br>
              <a:rPr lang="en-US" sz="2400" b="1" dirty="0">
                <a:solidFill>
                  <a:srgbClr val="FF0000"/>
                </a:solidFill>
                <a:latin typeface="Arial" panose="020B0604020202020204" pitchFamily="34" charset="0"/>
                <a:cs typeface="Arial" panose="020B0604020202020204" pitchFamily="34" charset="0"/>
              </a:rPr>
            </a:br>
            <a:r>
              <a:rPr lang="en-US" sz="2400" b="1" dirty="0">
                <a:solidFill>
                  <a:srgbClr val="FF0000"/>
                </a:solidFill>
                <a:latin typeface="Arial" panose="020B0604020202020204" pitchFamily="34" charset="0"/>
                <a:cs typeface="Arial" panose="020B0604020202020204" pitchFamily="34" charset="0"/>
              </a:rPr>
              <a:t>a. </a:t>
            </a:r>
            <a:r>
              <a:rPr lang="en-US" altLang="en-US" sz="2400" b="1" dirty="0">
                <a:solidFill>
                  <a:srgbClr val="FF0000"/>
                </a:solidFill>
                <a:latin typeface="Times New Roman" panose="02020603050405020304" pitchFamily="18" charset="0"/>
                <a:cs typeface="Times New Roman" panose="02020603050405020304" pitchFamily="18" charset="0"/>
              </a:rPr>
              <a:t>Quy </a:t>
            </a:r>
            <a:r>
              <a:rPr lang="en-US" altLang="en-US" sz="2400" b="1" dirty="0" err="1">
                <a:solidFill>
                  <a:srgbClr val="FF0000"/>
                </a:solidFill>
                <a:latin typeface="Times New Roman" panose="02020603050405020304" pitchFamily="18" charset="0"/>
                <a:cs typeface="Times New Roman" panose="02020603050405020304" pitchFamily="18" charset="0"/>
              </a:rPr>
              <a:t>luật</a:t>
            </a:r>
            <a:r>
              <a:rPr lang="en-US" altLang="en-US" sz="2400" b="1" dirty="0">
                <a:solidFill>
                  <a:srgbClr val="FF0000"/>
                </a:solidFill>
                <a:latin typeface="Times New Roman" panose="02020603050405020304" pitchFamily="18" charset="0"/>
                <a:cs typeface="Times New Roman" panose="02020603050405020304" pitchFamily="18" charset="0"/>
              </a:rPr>
              <a:t> </a:t>
            </a:r>
            <a:r>
              <a:rPr lang="en-US" altLang="en-US" sz="2400" b="1" dirty="0" err="1">
                <a:solidFill>
                  <a:srgbClr val="FF0000"/>
                </a:solidFill>
                <a:latin typeface="Times New Roman" panose="02020603050405020304" pitchFamily="18" charset="0"/>
                <a:cs typeface="Times New Roman" panose="02020603050405020304" pitchFamily="18" charset="0"/>
              </a:rPr>
              <a:t>quan</a:t>
            </a:r>
            <a:r>
              <a:rPr lang="en-US" altLang="en-US" sz="2400" b="1" dirty="0">
                <a:solidFill>
                  <a:srgbClr val="FF0000"/>
                </a:solidFill>
                <a:latin typeface="Times New Roman" panose="02020603050405020304" pitchFamily="18" charset="0"/>
                <a:cs typeface="Times New Roman" panose="02020603050405020304" pitchFamily="18" charset="0"/>
              </a:rPr>
              <a:t> </a:t>
            </a:r>
            <a:r>
              <a:rPr lang="en-US" altLang="en-US" sz="2400" b="1" dirty="0" err="1">
                <a:solidFill>
                  <a:srgbClr val="FF0000"/>
                </a:solidFill>
                <a:latin typeface="Times New Roman" panose="02020603050405020304" pitchFamily="18" charset="0"/>
                <a:cs typeface="Times New Roman" panose="02020603050405020304" pitchFamily="18" charset="0"/>
              </a:rPr>
              <a:t>hệ</a:t>
            </a:r>
            <a:r>
              <a:rPr lang="en-US" altLang="en-US" sz="2400" b="1" dirty="0">
                <a:solidFill>
                  <a:srgbClr val="FF0000"/>
                </a:solidFill>
                <a:latin typeface="Times New Roman" panose="02020603050405020304" pitchFamily="18" charset="0"/>
                <a:cs typeface="Times New Roman" panose="02020603050405020304" pitchFamily="18" charset="0"/>
              </a:rPr>
              <a:t> </a:t>
            </a:r>
            <a:r>
              <a:rPr lang="en-US" altLang="en-US" sz="2400" b="1" dirty="0" err="1">
                <a:solidFill>
                  <a:srgbClr val="FF0000"/>
                </a:solidFill>
                <a:latin typeface="Times New Roman" panose="02020603050405020304" pitchFamily="18" charset="0"/>
                <a:cs typeface="Times New Roman" panose="02020603050405020304" pitchFamily="18" charset="0"/>
              </a:rPr>
              <a:t>sản</a:t>
            </a:r>
            <a:r>
              <a:rPr lang="en-US" altLang="en-US" sz="2400" b="1" dirty="0">
                <a:solidFill>
                  <a:srgbClr val="FF0000"/>
                </a:solidFill>
                <a:latin typeface="Times New Roman" panose="02020603050405020304" pitchFamily="18" charset="0"/>
                <a:cs typeface="Times New Roman" panose="02020603050405020304" pitchFamily="18" charset="0"/>
              </a:rPr>
              <a:t> </a:t>
            </a:r>
            <a:r>
              <a:rPr lang="en-US" altLang="en-US" sz="2400" b="1" dirty="0" err="1">
                <a:solidFill>
                  <a:srgbClr val="FF0000"/>
                </a:solidFill>
                <a:latin typeface="Times New Roman" panose="02020603050405020304" pitchFamily="18" charset="0"/>
                <a:cs typeface="Times New Roman" panose="02020603050405020304" pitchFamily="18" charset="0"/>
              </a:rPr>
              <a:t>xuất</a:t>
            </a:r>
            <a:r>
              <a:rPr lang="en-US" altLang="en-US" sz="2400" b="1" dirty="0">
                <a:solidFill>
                  <a:srgbClr val="FF0000"/>
                </a:solidFill>
                <a:latin typeface="Times New Roman" panose="02020603050405020304" pitchFamily="18" charset="0"/>
                <a:cs typeface="Times New Roman" panose="02020603050405020304" pitchFamily="18" charset="0"/>
              </a:rPr>
              <a:t> </a:t>
            </a:r>
            <a:r>
              <a:rPr lang="en-US" altLang="en-US" sz="2400" b="1" dirty="0" err="1">
                <a:solidFill>
                  <a:srgbClr val="FF0000"/>
                </a:solidFill>
                <a:latin typeface="Times New Roman" panose="02020603050405020304" pitchFamily="18" charset="0"/>
                <a:cs typeface="Times New Roman" panose="02020603050405020304" pitchFamily="18" charset="0"/>
              </a:rPr>
              <a:t>phù</a:t>
            </a:r>
            <a:r>
              <a:rPr lang="en-US" altLang="en-US" sz="2400" b="1" dirty="0">
                <a:solidFill>
                  <a:srgbClr val="FF0000"/>
                </a:solidFill>
                <a:latin typeface="Times New Roman" panose="02020603050405020304" pitchFamily="18" charset="0"/>
                <a:cs typeface="Times New Roman" panose="02020603050405020304" pitchFamily="18" charset="0"/>
              </a:rPr>
              <a:t> </a:t>
            </a:r>
            <a:r>
              <a:rPr lang="en-US" altLang="en-US" sz="2400" b="1" dirty="0" err="1">
                <a:solidFill>
                  <a:srgbClr val="FF0000"/>
                </a:solidFill>
                <a:latin typeface="Times New Roman" panose="02020603050405020304" pitchFamily="18" charset="0"/>
                <a:cs typeface="Times New Roman" panose="02020603050405020304" pitchFamily="18" charset="0"/>
              </a:rPr>
              <a:t>hợp</a:t>
            </a:r>
            <a:r>
              <a:rPr lang="en-US" altLang="en-US" sz="2400" b="1" dirty="0">
                <a:solidFill>
                  <a:srgbClr val="FF0000"/>
                </a:solidFill>
                <a:latin typeface="Times New Roman" panose="02020603050405020304" pitchFamily="18" charset="0"/>
                <a:cs typeface="Times New Roman" panose="02020603050405020304" pitchFamily="18" charset="0"/>
              </a:rPr>
              <a:t> </a:t>
            </a:r>
            <a:r>
              <a:rPr lang="en-US" altLang="en-US" sz="2400" b="1" dirty="0" err="1">
                <a:solidFill>
                  <a:srgbClr val="FF0000"/>
                </a:solidFill>
                <a:latin typeface="Times New Roman" panose="02020603050405020304" pitchFamily="18" charset="0"/>
                <a:cs typeface="Times New Roman" panose="02020603050405020304" pitchFamily="18" charset="0"/>
              </a:rPr>
              <a:t>với</a:t>
            </a:r>
            <a:r>
              <a:rPr lang="en-US" altLang="en-US" sz="2400" b="1" dirty="0">
                <a:solidFill>
                  <a:srgbClr val="FF0000"/>
                </a:solidFill>
                <a:latin typeface="Times New Roman" panose="02020603050405020304" pitchFamily="18" charset="0"/>
                <a:cs typeface="Times New Roman" panose="02020603050405020304" pitchFamily="18" charset="0"/>
              </a:rPr>
              <a:t> </a:t>
            </a:r>
            <a:r>
              <a:rPr lang="en-US" altLang="en-US" sz="2400" b="1" dirty="0" err="1">
                <a:solidFill>
                  <a:srgbClr val="FF0000"/>
                </a:solidFill>
                <a:latin typeface="Times New Roman" panose="02020603050405020304" pitchFamily="18" charset="0"/>
                <a:cs typeface="Times New Roman" panose="02020603050405020304" pitchFamily="18" charset="0"/>
              </a:rPr>
              <a:t>trình</a:t>
            </a:r>
            <a:r>
              <a:rPr lang="en-US" altLang="en-US" sz="2400" b="1" dirty="0">
                <a:solidFill>
                  <a:srgbClr val="FF0000"/>
                </a:solidFill>
                <a:latin typeface="Times New Roman" panose="02020603050405020304" pitchFamily="18" charset="0"/>
                <a:cs typeface="Times New Roman" panose="02020603050405020304" pitchFamily="18" charset="0"/>
              </a:rPr>
              <a:t> </a:t>
            </a:r>
            <a:r>
              <a:rPr lang="en-US" altLang="en-US" sz="2400" b="1" dirty="0" err="1">
                <a:solidFill>
                  <a:srgbClr val="FF0000"/>
                </a:solidFill>
                <a:latin typeface="Times New Roman" panose="02020603050405020304" pitchFamily="18" charset="0"/>
                <a:cs typeface="Times New Roman" panose="02020603050405020304" pitchFamily="18" charset="0"/>
              </a:rPr>
              <a:t>độ</a:t>
            </a:r>
            <a:r>
              <a:rPr lang="en-US" altLang="en-US" sz="2400" b="1" dirty="0">
                <a:solidFill>
                  <a:srgbClr val="FF0000"/>
                </a:solidFill>
                <a:latin typeface="Times New Roman" panose="02020603050405020304" pitchFamily="18" charset="0"/>
                <a:cs typeface="Times New Roman" panose="02020603050405020304" pitchFamily="18" charset="0"/>
              </a:rPr>
              <a:t> </a:t>
            </a:r>
            <a:br>
              <a:rPr lang="en-US" altLang="en-US" sz="2400" b="1" dirty="0">
                <a:solidFill>
                  <a:srgbClr val="FF0000"/>
                </a:solidFill>
                <a:latin typeface="Times New Roman" panose="02020603050405020304" pitchFamily="18" charset="0"/>
                <a:cs typeface="Times New Roman" panose="02020603050405020304" pitchFamily="18" charset="0"/>
              </a:rPr>
            </a:br>
            <a:r>
              <a:rPr lang="en-US" altLang="en-US" sz="2400" b="1" dirty="0" err="1">
                <a:solidFill>
                  <a:srgbClr val="FF0000"/>
                </a:solidFill>
                <a:latin typeface="Times New Roman" panose="02020603050405020304" pitchFamily="18" charset="0"/>
                <a:cs typeface="Times New Roman" panose="02020603050405020304" pitchFamily="18" charset="0"/>
              </a:rPr>
              <a:t>phát</a:t>
            </a:r>
            <a:r>
              <a:rPr lang="en-US" altLang="en-US" sz="2400" b="1" dirty="0">
                <a:solidFill>
                  <a:srgbClr val="FF0000"/>
                </a:solidFill>
                <a:latin typeface="Times New Roman" panose="02020603050405020304" pitchFamily="18" charset="0"/>
                <a:cs typeface="Times New Roman" panose="02020603050405020304" pitchFamily="18" charset="0"/>
              </a:rPr>
              <a:t> </a:t>
            </a:r>
            <a:r>
              <a:rPr lang="en-US" altLang="en-US" sz="2400" b="1" dirty="0" err="1">
                <a:solidFill>
                  <a:srgbClr val="FF0000"/>
                </a:solidFill>
                <a:latin typeface="Times New Roman" panose="02020603050405020304" pitchFamily="18" charset="0"/>
                <a:cs typeface="Times New Roman" panose="02020603050405020304" pitchFamily="18" charset="0"/>
              </a:rPr>
              <a:t>triển</a:t>
            </a:r>
            <a:r>
              <a:rPr lang="en-US" altLang="en-US" sz="2400" b="1" dirty="0">
                <a:solidFill>
                  <a:srgbClr val="FF0000"/>
                </a:solidFill>
                <a:latin typeface="Times New Roman" panose="02020603050405020304" pitchFamily="18" charset="0"/>
                <a:cs typeface="Times New Roman" panose="02020603050405020304" pitchFamily="18" charset="0"/>
              </a:rPr>
              <a:t> </a:t>
            </a:r>
            <a:r>
              <a:rPr lang="en-US" altLang="en-US" sz="2400" b="1" dirty="0" err="1">
                <a:solidFill>
                  <a:srgbClr val="FF0000"/>
                </a:solidFill>
                <a:latin typeface="Times New Roman" panose="02020603050405020304" pitchFamily="18" charset="0"/>
                <a:cs typeface="Times New Roman" panose="02020603050405020304" pitchFamily="18" charset="0"/>
              </a:rPr>
              <a:t>của</a:t>
            </a:r>
            <a:r>
              <a:rPr lang="en-US" altLang="en-US" sz="2400" b="1" dirty="0">
                <a:solidFill>
                  <a:srgbClr val="FF0000"/>
                </a:solidFill>
                <a:latin typeface="Times New Roman" panose="02020603050405020304" pitchFamily="18" charset="0"/>
                <a:cs typeface="Times New Roman" panose="02020603050405020304" pitchFamily="18" charset="0"/>
              </a:rPr>
              <a:t> </a:t>
            </a:r>
            <a:r>
              <a:rPr lang="en-US" altLang="en-US" sz="2400" b="1" dirty="0" err="1">
                <a:solidFill>
                  <a:srgbClr val="FF0000"/>
                </a:solidFill>
                <a:latin typeface="Times New Roman" panose="02020603050405020304" pitchFamily="18" charset="0"/>
                <a:cs typeface="Times New Roman" panose="02020603050405020304" pitchFamily="18" charset="0"/>
              </a:rPr>
              <a:t>lực</a:t>
            </a:r>
            <a:r>
              <a:rPr lang="en-US" altLang="en-US" sz="2400" b="1" dirty="0">
                <a:solidFill>
                  <a:srgbClr val="FF0000"/>
                </a:solidFill>
                <a:latin typeface="Times New Roman" panose="02020603050405020304" pitchFamily="18" charset="0"/>
                <a:cs typeface="Times New Roman" panose="02020603050405020304" pitchFamily="18" charset="0"/>
              </a:rPr>
              <a:t> </a:t>
            </a:r>
            <a:r>
              <a:rPr lang="en-US" altLang="en-US" sz="2400" b="1" dirty="0" err="1">
                <a:solidFill>
                  <a:srgbClr val="FF0000"/>
                </a:solidFill>
                <a:latin typeface="Times New Roman" panose="02020603050405020304" pitchFamily="18" charset="0"/>
                <a:cs typeface="Times New Roman" panose="02020603050405020304" pitchFamily="18" charset="0"/>
              </a:rPr>
              <a:t>lượng</a:t>
            </a:r>
            <a:r>
              <a:rPr lang="en-US" altLang="en-US" sz="2400" b="1" dirty="0">
                <a:solidFill>
                  <a:srgbClr val="FF0000"/>
                </a:solidFill>
                <a:latin typeface="Times New Roman" panose="02020603050405020304" pitchFamily="18" charset="0"/>
                <a:cs typeface="Times New Roman" panose="02020603050405020304" pitchFamily="18" charset="0"/>
              </a:rPr>
              <a:t> </a:t>
            </a:r>
            <a:r>
              <a:rPr lang="en-US" altLang="en-US" sz="2400" b="1" dirty="0" err="1">
                <a:solidFill>
                  <a:srgbClr val="FF0000"/>
                </a:solidFill>
                <a:latin typeface="Times New Roman" panose="02020603050405020304" pitchFamily="18" charset="0"/>
                <a:cs typeface="Times New Roman" panose="02020603050405020304" pitchFamily="18" charset="0"/>
              </a:rPr>
              <a:t>sản</a:t>
            </a:r>
            <a:r>
              <a:rPr lang="en-US" altLang="en-US" sz="2400" b="1" dirty="0">
                <a:solidFill>
                  <a:srgbClr val="FF0000"/>
                </a:solidFill>
                <a:latin typeface="Times New Roman" panose="02020603050405020304" pitchFamily="18" charset="0"/>
                <a:cs typeface="Times New Roman" panose="02020603050405020304" pitchFamily="18" charset="0"/>
              </a:rPr>
              <a:t> </a:t>
            </a:r>
            <a:r>
              <a:rPr lang="en-US" altLang="en-US" sz="2400" b="1" dirty="0" err="1">
                <a:solidFill>
                  <a:srgbClr val="FF0000"/>
                </a:solidFill>
                <a:latin typeface="Times New Roman" panose="02020603050405020304" pitchFamily="18" charset="0"/>
                <a:cs typeface="Times New Roman" panose="02020603050405020304" pitchFamily="18" charset="0"/>
              </a:rPr>
              <a:t>xuất</a:t>
            </a:r>
            <a:br>
              <a:rPr lang="en-US" altLang="en-US" sz="2400" b="1" dirty="0">
                <a:solidFill>
                  <a:srgbClr val="FF0000"/>
                </a:solidFill>
                <a:latin typeface="Times New Roman" panose="02020603050405020304" pitchFamily="18" charset="0"/>
                <a:cs typeface="Times New Roman" panose="02020603050405020304" pitchFamily="18" charset="0"/>
              </a:rPr>
            </a:br>
            <a:br>
              <a:rPr lang="en-US" sz="2400" b="1" dirty="0">
                <a:solidFill>
                  <a:srgbClr val="FF0000"/>
                </a:solidFill>
                <a:latin typeface="Arial" panose="020B0604020202020204" pitchFamily="34" charset="0"/>
                <a:cs typeface="Arial" panose="020B0604020202020204" pitchFamily="34" charset="0"/>
              </a:rPr>
            </a:br>
            <a:br>
              <a:rPr lang="en-US" altLang="en-US" sz="2400" dirty="0">
                <a:solidFill>
                  <a:srgbClr val="FF0000"/>
                </a:solidFill>
                <a:latin typeface="Times New Roman" panose="02020603050405020304" pitchFamily="18" charset="0"/>
                <a:cs typeface="Times New Roman" panose="02020603050405020304" pitchFamily="18" charset="0"/>
              </a:rPr>
            </a:br>
            <a:endParaRPr lang="en-US" altLang="en-US" sz="2400" dirty="0"/>
          </a:p>
        </p:txBody>
      </p:sp>
    </p:spTree>
    <p:extLst>
      <p:ext uri="{BB962C8B-B14F-4D97-AF65-F5344CB8AC3E}">
        <p14:creationId xmlns:p14="http://schemas.microsoft.com/office/powerpoint/2010/main" val="3887669705"/>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ipe(down)">
                                      <p:cBhvr>
                                        <p:cTn id="12" dur="5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8194"/>
                                        </p:tgtEl>
                                        <p:attrNameLst>
                                          <p:attrName>style.visibility</p:attrName>
                                        </p:attrNameLst>
                                      </p:cBhvr>
                                      <p:to>
                                        <p:strVal val="visible"/>
                                      </p:to>
                                    </p:set>
                                    <p:animEffect transition="in" filter="fade">
                                      <p:cBhvr>
                                        <p:cTn id="17" dur="500"/>
                                        <p:tgtEl>
                                          <p:spTgt spid="819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4" grpId="0"/>
      <p:bldP spid="8"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674C37A2-B065-FFF9-6655-28D94135D627}"/>
              </a:ext>
            </a:extLst>
          </p:cNvPr>
          <p:cNvSpPr txBox="1">
            <a:spLocks noChangeArrowheads="1"/>
          </p:cNvSpPr>
          <p:nvPr/>
        </p:nvSpPr>
        <p:spPr bwMode="auto">
          <a:xfrm>
            <a:off x="1873251" y="1182689"/>
            <a:ext cx="3336925" cy="5170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hlink"/>
              </a:buClr>
              <a:buFont typeface="Wingdings" panose="05000000000000000000" pitchFamily="2" charset="2"/>
              <a:buChar char="v"/>
              <a:defRPr sz="3200">
                <a:solidFill>
                  <a:schemeClr val="tx1"/>
                </a:solidFill>
                <a:latin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800">
                <a:solidFill>
                  <a:schemeClr val="tx1"/>
                </a:solidFill>
                <a:latin typeface="Arial" panose="020B0604020202020204" pitchFamily="34" charset="0"/>
              </a:defRPr>
            </a:lvl2pPr>
            <a:lvl3pPr marL="1143000" indent="-228600">
              <a:spcBef>
                <a:spcPct val="20000"/>
              </a:spcBef>
              <a:buClr>
                <a:schemeClr val="tx1"/>
              </a:buClr>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just">
              <a:spcBef>
                <a:spcPct val="0"/>
              </a:spcBef>
              <a:buClrTx/>
              <a:buFontTx/>
              <a:buNone/>
            </a:pPr>
            <a:r>
              <a:rPr lang="en-US" altLang="en-US" sz="3000">
                <a:solidFill>
                  <a:schemeClr val="tx2"/>
                </a:solidFill>
                <a:latin typeface="Times New Roman" panose="02020603050405020304" pitchFamily="18" charset="0"/>
                <a:cs typeface="Times New Roman" panose="02020603050405020304" pitchFamily="18" charset="0"/>
              </a:rPr>
              <a:t>SXVC </a:t>
            </a:r>
            <a:r>
              <a:rPr lang="en-US" altLang="en-US" sz="3000" i="1">
                <a:solidFill>
                  <a:schemeClr val="tx2"/>
                </a:solidFill>
                <a:latin typeface="Times New Roman" panose="02020603050405020304" pitchFamily="18" charset="0"/>
                <a:cs typeface="Times New Roman" panose="02020603050405020304" pitchFamily="18" charset="0"/>
              </a:rPr>
              <a:t>là quá trình con ng</a:t>
            </a:r>
            <a:r>
              <a:rPr lang="vi-VN" altLang="en-US" sz="3000" i="1">
                <a:solidFill>
                  <a:schemeClr val="tx2"/>
                </a:solidFill>
                <a:latin typeface="Times New Roman" panose="02020603050405020304" pitchFamily="18" charset="0"/>
                <a:cs typeface="Times New Roman" panose="02020603050405020304" pitchFamily="18" charset="0"/>
              </a:rPr>
              <a:t>ười</a:t>
            </a:r>
            <a:r>
              <a:rPr lang="en-US" altLang="en-US" sz="3000" i="1">
                <a:solidFill>
                  <a:schemeClr val="tx2"/>
                </a:solidFill>
                <a:latin typeface="Times New Roman" panose="02020603050405020304" pitchFamily="18" charset="0"/>
                <a:cs typeface="Times New Roman" panose="02020603050405020304" pitchFamily="18" charset="0"/>
              </a:rPr>
              <a:t> sử dụng công cụ lao động tác động vào TN, cải biến các dạng vật chất của giới tự nhiên nhằm tạo ra của cải vật chất thỏa mãn nhu cầu tồn tại và phát triển của con ng</a:t>
            </a:r>
            <a:r>
              <a:rPr lang="vi-VN" altLang="en-US" sz="3000" i="1">
                <a:solidFill>
                  <a:schemeClr val="tx2"/>
                </a:solidFill>
                <a:latin typeface="Times New Roman" panose="02020603050405020304" pitchFamily="18" charset="0"/>
                <a:cs typeface="Times New Roman" panose="02020603050405020304" pitchFamily="18" charset="0"/>
              </a:rPr>
              <a:t>ười</a:t>
            </a:r>
            <a:endParaRPr lang="en-US" altLang="en-US" sz="3000" i="1">
              <a:solidFill>
                <a:schemeClr val="tx2"/>
              </a:solidFill>
              <a:latin typeface="Times New Roman" panose="02020603050405020304" pitchFamily="18" charset="0"/>
              <a:cs typeface="Times New Roman" panose="02020603050405020304" pitchFamily="18" charset="0"/>
            </a:endParaRPr>
          </a:p>
        </p:txBody>
      </p:sp>
      <p:pic>
        <p:nvPicPr>
          <p:cNvPr id="191490" name="Picture 2" descr="Káº¿t quáº£ hÃ¬nh áº£nh cho sáº£n xuáº¥t nÃ´ng nghiá»p báº±ng mÃ¡y mÃ³c">
            <a:extLst>
              <a:ext uri="{FF2B5EF4-FFF2-40B4-BE49-F238E27FC236}">
                <a16:creationId xmlns:a16="http://schemas.microsoft.com/office/drawing/2014/main" id="{40954A86-999D-0FB4-0A5F-95D6013C205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283201" y="1098551"/>
            <a:ext cx="3116263" cy="2124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extBox 8">
            <a:extLst>
              <a:ext uri="{FF2B5EF4-FFF2-40B4-BE49-F238E27FC236}">
                <a16:creationId xmlns:a16="http://schemas.microsoft.com/office/drawing/2014/main" id="{0C1D32E2-240C-97E2-4357-997401E25C6A}"/>
              </a:ext>
            </a:extLst>
          </p:cNvPr>
          <p:cNvSpPr txBox="1">
            <a:spLocks noChangeArrowheads="1"/>
          </p:cNvSpPr>
          <p:nvPr/>
        </p:nvSpPr>
        <p:spPr bwMode="auto">
          <a:xfrm>
            <a:off x="5210176" y="3198813"/>
            <a:ext cx="3262313"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hlink"/>
              </a:buClr>
              <a:buFont typeface="Wingdings" panose="05000000000000000000" pitchFamily="2" charset="2"/>
              <a:buChar char="v"/>
              <a:defRPr sz="3200">
                <a:solidFill>
                  <a:schemeClr val="tx1"/>
                </a:solidFill>
                <a:latin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800">
                <a:solidFill>
                  <a:schemeClr val="tx1"/>
                </a:solidFill>
                <a:latin typeface="Arial" panose="020B0604020202020204" pitchFamily="34" charset="0"/>
              </a:defRPr>
            </a:lvl2pPr>
            <a:lvl3pPr marL="1143000" indent="-228600">
              <a:spcBef>
                <a:spcPct val="20000"/>
              </a:spcBef>
              <a:buClr>
                <a:schemeClr val="tx1"/>
              </a:buClr>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ClrTx/>
              <a:buFontTx/>
              <a:buNone/>
            </a:pPr>
            <a:r>
              <a:rPr lang="en-US" altLang="en-US" sz="1800" b="1">
                <a:solidFill>
                  <a:schemeClr val="tx2"/>
                </a:solidFill>
                <a:latin typeface="Times New Roman" panose="02020603050405020304" pitchFamily="18" charset="0"/>
                <a:cs typeface="Times New Roman" panose="02020603050405020304" pitchFamily="18" charset="0"/>
              </a:rPr>
              <a:t>SX nông nghiệp bằng máy móc </a:t>
            </a:r>
          </a:p>
        </p:txBody>
      </p:sp>
      <p:pic>
        <p:nvPicPr>
          <p:cNvPr id="191492" name="Picture 4" descr="Káº¿t quáº£ hÃ¬nh áº£nh cho cáº¥y lÃºa sáº£n xuáº¥t nÃ´ng nghiá»p thá»§ cÃ´ng">
            <a:extLst>
              <a:ext uri="{FF2B5EF4-FFF2-40B4-BE49-F238E27FC236}">
                <a16:creationId xmlns:a16="http://schemas.microsoft.com/office/drawing/2014/main" id="{A4ED54CE-EC02-8CE0-FC74-AA8F279916F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83201" y="3630614"/>
            <a:ext cx="3116263" cy="2314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TextBox 9">
            <a:extLst>
              <a:ext uri="{FF2B5EF4-FFF2-40B4-BE49-F238E27FC236}">
                <a16:creationId xmlns:a16="http://schemas.microsoft.com/office/drawing/2014/main" id="{B255A17A-0F3A-62DC-E631-C9AD034F5EEE}"/>
              </a:ext>
            </a:extLst>
          </p:cNvPr>
          <p:cNvSpPr txBox="1">
            <a:spLocks noChangeArrowheads="1"/>
          </p:cNvSpPr>
          <p:nvPr/>
        </p:nvSpPr>
        <p:spPr bwMode="auto">
          <a:xfrm>
            <a:off x="5087938" y="6011864"/>
            <a:ext cx="3744912"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hlink"/>
              </a:buClr>
              <a:buFont typeface="Wingdings" panose="05000000000000000000" pitchFamily="2" charset="2"/>
              <a:buChar char="v"/>
              <a:defRPr sz="3200">
                <a:solidFill>
                  <a:schemeClr val="tx1"/>
                </a:solidFill>
                <a:latin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800">
                <a:solidFill>
                  <a:schemeClr val="tx1"/>
                </a:solidFill>
                <a:latin typeface="Arial" panose="020B0604020202020204" pitchFamily="34" charset="0"/>
              </a:defRPr>
            </a:lvl2pPr>
            <a:lvl3pPr marL="1143000" indent="-228600">
              <a:spcBef>
                <a:spcPct val="20000"/>
              </a:spcBef>
              <a:buClr>
                <a:schemeClr val="tx1"/>
              </a:buClr>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ClrTx/>
              <a:buFontTx/>
              <a:buNone/>
            </a:pPr>
            <a:r>
              <a:rPr lang="en-US" altLang="en-US" sz="1800" b="1">
                <a:solidFill>
                  <a:schemeClr val="tx2"/>
                </a:solidFill>
                <a:latin typeface="Times New Roman" panose="02020603050405020304" pitchFamily="18" charset="0"/>
                <a:cs typeface="Times New Roman" panose="02020603050405020304" pitchFamily="18" charset="0"/>
              </a:rPr>
              <a:t>Cấy lúa – SX nông nghiệp thủ công</a:t>
            </a:r>
          </a:p>
        </p:txBody>
      </p:sp>
      <p:sp>
        <p:nvSpPr>
          <p:cNvPr id="11" name="Rounded Rectangle 10">
            <a:extLst>
              <a:ext uri="{FF2B5EF4-FFF2-40B4-BE49-F238E27FC236}">
                <a16:creationId xmlns:a16="http://schemas.microsoft.com/office/drawing/2014/main" id="{EF2A6EB7-748B-2E78-F38B-5A18A4629050}"/>
              </a:ext>
            </a:extLst>
          </p:cNvPr>
          <p:cNvSpPr/>
          <p:nvPr/>
        </p:nvSpPr>
        <p:spPr>
          <a:xfrm>
            <a:off x="8688288" y="1182866"/>
            <a:ext cx="1512168" cy="5170646"/>
          </a:xfrm>
          <a:prstGeom prst="roundRect">
            <a:avLst/>
          </a:prstGeom>
        </p:spPr>
        <p:style>
          <a:lnRef idx="1">
            <a:schemeClr val="accent2"/>
          </a:lnRef>
          <a:fillRef idx="2">
            <a:schemeClr val="accent2"/>
          </a:fillRef>
          <a:effectRef idx="1">
            <a:schemeClr val="accent2"/>
          </a:effectRef>
          <a:fontRef idx="minor">
            <a:schemeClr val="dk1"/>
          </a:fontRef>
        </p:style>
        <p:txBody>
          <a:bodyPr anchor="ctr"/>
          <a:lstStyle/>
          <a:p>
            <a:pPr algn="ctr">
              <a:defRPr/>
            </a:pPr>
            <a:r>
              <a:rPr lang="en-US" sz="3200" b="1" dirty="0">
                <a:ln w="12700" cmpd="sng">
                  <a:solidFill>
                    <a:schemeClr val="accent4"/>
                  </a:solidFill>
                  <a:prstDash val="solid"/>
                </a:ln>
                <a:solidFill>
                  <a:srgbClr val="FF0000"/>
                </a:solidFill>
                <a:latin typeface="Times New Roman" panose="02020603050405020304" pitchFamily="18" charset="0"/>
                <a:cs typeface="Times New Roman" panose="02020603050405020304" pitchFamily="18" charset="0"/>
              </a:rPr>
              <a:t>SXVC </a:t>
            </a:r>
            <a:r>
              <a:rPr lang="en-US" sz="3200" b="1" dirty="0" err="1">
                <a:ln w="12700" cmpd="sng">
                  <a:solidFill>
                    <a:schemeClr val="accent4"/>
                  </a:solidFill>
                  <a:prstDash val="solid"/>
                </a:ln>
                <a:solidFill>
                  <a:srgbClr val="FF0000"/>
                </a:solidFill>
                <a:latin typeface="Times New Roman" panose="02020603050405020304" pitchFamily="18" charset="0"/>
                <a:cs typeface="Times New Roman" panose="02020603050405020304" pitchFamily="18" charset="0"/>
              </a:rPr>
              <a:t>là</a:t>
            </a:r>
            <a:r>
              <a:rPr lang="en-US" sz="3200" b="1" dirty="0">
                <a:ln w="12700" cmpd="sng">
                  <a:solidFill>
                    <a:schemeClr val="accent4"/>
                  </a:solidFill>
                  <a:prstDash val="solid"/>
                </a:ln>
                <a:solidFill>
                  <a:srgbClr val="FF0000"/>
                </a:solidFill>
                <a:latin typeface="Times New Roman" panose="02020603050405020304" pitchFamily="18" charset="0"/>
                <a:cs typeface="Times New Roman" panose="02020603050405020304" pitchFamily="18" charset="0"/>
              </a:rPr>
              <a:t> c</a:t>
            </a:r>
            <a:r>
              <a:rPr lang="vi-VN" sz="3200" b="1" dirty="0">
                <a:ln w="12700" cmpd="sng">
                  <a:solidFill>
                    <a:schemeClr val="accent4"/>
                  </a:solidFill>
                  <a:prstDash val="solid"/>
                </a:ln>
                <a:solidFill>
                  <a:srgbClr val="FF0000"/>
                </a:solidFill>
                <a:latin typeface="Times New Roman" panose="02020603050405020304" pitchFamily="18" charset="0"/>
                <a:cs typeface="Times New Roman" panose="02020603050405020304" pitchFamily="18" charset="0"/>
              </a:rPr>
              <a:t>ơ</a:t>
            </a:r>
            <a:r>
              <a:rPr lang="en-US" sz="3200" b="1" dirty="0">
                <a:ln w="12700" cmpd="sng">
                  <a:solidFill>
                    <a:schemeClr val="accent4"/>
                  </a:solidFill>
                  <a:prstDash val="solid"/>
                </a:ln>
                <a:solidFill>
                  <a:srgbClr val="FF0000"/>
                </a:solidFill>
                <a:latin typeface="Times New Roman" panose="02020603050405020304" pitchFamily="18" charset="0"/>
                <a:cs typeface="Times New Roman" panose="02020603050405020304" pitchFamily="18" charset="0"/>
              </a:rPr>
              <a:t> </a:t>
            </a:r>
            <a:r>
              <a:rPr lang="en-US" sz="3200" b="1" dirty="0" err="1">
                <a:ln w="12700" cmpd="sng">
                  <a:solidFill>
                    <a:schemeClr val="accent4"/>
                  </a:solidFill>
                  <a:prstDash val="solid"/>
                </a:ln>
                <a:solidFill>
                  <a:srgbClr val="FF0000"/>
                </a:solidFill>
                <a:latin typeface="Times New Roman" panose="02020603050405020304" pitchFamily="18" charset="0"/>
                <a:cs typeface="Times New Roman" panose="02020603050405020304" pitchFamily="18" charset="0"/>
              </a:rPr>
              <a:t>sở</a:t>
            </a:r>
            <a:r>
              <a:rPr lang="en-US" sz="3200" b="1" dirty="0">
                <a:ln w="12700" cmpd="sng">
                  <a:solidFill>
                    <a:schemeClr val="accent4"/>
                  </a:solidFill>
                  <a:prstDash val="solid"/>
                </a:ln>
                <a:solidFill>
                  <a:srgbClr val="FF0000"/>
                </a:solidFill>
                <a:latin typeface="Times New Roman" panose="02020603050405020304" pitchFamily="18" charset="0"/>
                <a:cs typeface="Times New Roman" panose="02020603050405020304" pitchFamily="18" charset="0"/>
              </a:rPr>
              <a:t> </a:t>
            </a:r>
            <a:r>
              <a:rPr lang="en-US" sz="3200" b="1" dirty="0" err="1">
                <a:ln w="12700" cmpd="sng">
                  <a:solidFill>
                    <a:schemeClr val="accent4"/>
                  </a:solidFill>
                  <a:prstDash val="solid"/>
                </a:ln>
                <a:solidFill>
                  <a:srgbClr val="FF0000"/>
                </a:solidFill>
                <a:latin typeface="Times New Roman" panose="02020603050405020304" pitchFamily="18" charset="0"/>
                <a:cs typeface="Times New Roman" panose="02020603050405020304" pitchFamily="18" charset="0"/>
              </a:rPr>
              <a:t>cho</a:t>
            </a:r>
            <a:r>
              <a:rPr lang="en-US" sz="3200" b="1" dirty="0">
                <a:ln w="12700" cmpd="sng">
                  <a:solidFill>
                    <a:schemeClr val="accent4"/>
                  </a:solidFill>
                  <a:prstDash val="solid"/>
                </a:ln>
                <a:solidFill>
                  <a:srgbClr val="FF0000"/>
                </a:solidFill>
                <a:latin typeface="Times New Roman" panose="02020603050405020304" pitchFamily="18" charset="0"/>
                <a:cs typeface="Times New Roman" panose="02020603050405020304" pitchFamily="18" charset="0"/>
              </a:rPr>
              <a:t> </a:t>
            </a:r>
            <a:r>
              <a:rPr lang="en-US" sz="3200" b="1" dirty="0" err="1">
                <a:ln w="12700" cmpd="sng">
                  <a:solidFill>
                    <a:schemeClr val="accent4"/>
                  </a:solidFill>
                  <a:prstDash val="solid"/>
                </a:ln>
                <a:solidFill>
                  <a:srgbClr val="FF0000"/>
                </a:solidFill>
                <a:latin typeface="Times New Roman" panose="02020603050405020304" pitchFamily="18" charset="0"/>
                <a:cs typeface="Times New Roman" panose="02020603050405020304" pitchFamily="18" charset="0"/>
              </a:rPr>
              <a:t>sự</a:t>
            </a:r>
            <a:r>
              <a:rPr lang="en-US" sz="3200" b="1" dirty="0">
                <a:ln w="12700" cmpd="sng">
                  <a:solidFill>
                    <a:schemeClr val="accent4"/>
                  </a:solidFill>
                  <a:prstDash val="solid"/>
                </a:ln>
                <a:solidFill>
                  <a:srgbClr val="FF0000"/>
                </a:solidFill>
                <a:latin typeface="Times New Roman" panose="02020603050405020304" pitchFamily="18" charset="0"/>
                <a:cs typeface="Times New Roman" panose="02020603050405020304" pitchFamily="18" charset="0"/>
              </a:rPr>
              <a:t> </a:t>
            </a:r>
            <a:r>
              <a:rPr lang="en-US" sz="3200" b="1" dirty="0" err="1">
                <a:ln w="12700" cmpd="sng">
                  <a:solidFill>
                    <a:schemeClr val="accent4"/>
                  </a:solidFill>
                  <a:prstDash val="solid"/>
                </a:ln>
                <a:solidFill>
                  <a:srgbClr val="FF0000"/>
                </a:solidFill>
                <a:latin typeface="Times New Roman" panose="02020603050405020304" pitchFamily="18" charset="0"/>
                <a:cs typeface="Times New Roman" panose="02020603050405020304" pitchFamily="18" charset="0"/>
              </a:rPr>
              <a:t>tồn</a:t>
            </a:r>
            <a:r>
              <a:rPr lang="en-US" sz="3200" b="1" dirty="0">
                <a:ln w="12700" cmpd="sng">
                  <a:solidFill>
                    <a:schemeClr val="accent4"/>
                  </a:solidFill>
                  <a:prstDash val="solid"/>
                </a:ln>
                <a:solidFill>
                  <a:srgbClr val="FF0000"/>
                </a:solidFill>
                <a:latin typeface="Times New Roman" panose="02020603050405020304" pitchFamily="18" charset="0"/>
                <a:cs typeface="Times New Roman" panose="02020603050405020304" pitchFamily="18" charset="0"/>
              </a:rPr>
              <a:t> </a:t>
            </a:r>
            <a:r>
              <a:rPr lang="en-US" sz="3200" b="1" dirty="0" err="1">
                <a:ln w="12700" cmpd="sng">
                  <a:solidFill>
                    <a:schemeClr val="accent4"/>
                  </a:solidFill>
                  <a:prstDash val="solid"/>
                </a:ln>
                <a:solidFill>
                  <a:srgbClr val="FF0000"/>
                </a:solidFill>
                <a:latin typeface="Times New Roman" panose="02020603050405020304" pitchFamily="18" charset="0"/>
                <a:cs typeface="Times New Roman" panose="02020603050405020304" pitchFamily="18" charset="0"/>
              </a:rPr>
              <a:t>tại</a:t>
            </a:r>
            <a:r>
              <a:rPr lang="en-US" sz="3200" b="1" dirty="0">
                <a:ln w="12700" cmpd="sng">
                  <a:solidFill>
                    <a:schemeClr val="accent4"/>
                  </a:solidFill>
                  <a:prstDash val="solid"/>
                </a:ln>
                <a:solidFill>
                  <a:srgbClr val="FF0000"/>
                </a:solidFill>
                <a:latin typeface="Times New Roman" panose="02020603050405020304" pitchFamily="18" charset="0"/>
                <a:cs typeface="Times New Roman" panose="02020603050405020304" pitchFamily="18" charset="0"/>
              </a:rPr>
              <a:t> </a:t>
            </a:r>
            <a:r>
              <a:rPr lang="en-US" sz="3200" b="1" dirty="0" err="1">
                <a:ln w="12700" cmpd="sng">
                  <a:solidFill>
                    <a:schemeClr val="accent4"/>
                  </a:solidFill>
                  <a:prstDash val="solid"/>
                </a:ln>
                <a:solidFill>
                  <a:srgbClr val="FF0000"/>
                </a:solidFill>
                <a:latin typeface="Times New Roman" panose="02020603050405020304" pitchFamily="18" charset="0"/>
                <a:cs typeface="Times New Roman" panose="02020603050405020304" pitchFamily="18" charset="0"/>
              </a:rPr>
              <a:t>và</a:t>
            </a:r>
            <a:r>
              <a:rPr lang="en-US" sz="3200" b="1" dirty="0">
                <a:ln w="12700" cmpd="sng">
                  <a:solidFill>
                    <a:schemeClr val="accent4"/>
                  </a:solidFill>
                  <a:prstDash val="solid"/>
                </a:ln>
                <a:solidFill>
                  <a:srgbClr val="FF0000"/>
                </a:solidFill>
                <a:latin typeface="Times New Roman" panose="02020603050405020304" pitchFamily="18" charset="0"/>
                <a:cs typeface="Times New Roman" panose="02020603050405020304" pitchFamily="18" charset="0"/>
              </a:rPr>
              <a:t> </a:t>
            </a:r>
            <a:r>
              <a:rPr lang="en-US" sz="3200" b="1" dirty="0" err="1">
                <a:ln w="12700" cmpd="sng">
                  <a:solidFill>
                    <a:schemeClr val="accent4"/>
                  </a:solidFill>
                  <a:prstDash val="solid"/>
                </a:ln>
                <a:solidFill>
                  <a:srgbClr val="FF0000"/>
                </a:solidFill>
                <a:latin typeface="Times New Roman" panose="02020603050405020304" pitchFamily="18" charset="0"/>
                <a:cs typeface="Times New Roman" panose="02020603050405020304" pitchFamily="18" charset="0"/>
              </a:rPr>
              <a:t>phát</a:t>
            </a:r>
            <a:r>
              <a:rPr lang="en-US" sz="3200" b="1" dirty="0">
                <a:ln w="12700" cmpd="sng">
                  <a:solidFill>
                    <a:schemeClr val="accent4"/>
                  </a:solidFill>
                  <a:prstDash val="solid"/>
                </a:ln>
                <a:solidFill>
                  <a:srgbClr val="FF0000"/>
                </a:solidFill>
                <a:latin typeface="Times New Roman" panose="02020603050405020304" pitchFamily="18" charset="0"/>
                <a:cs typeface="Times New Roman" panose="02020603050405020304" pitchFamily="18" charset="0"/>
              </a:rPr>
              <a:t> </a:t>
            </a:r>
            <a:r>
              <a:rPr lang="en-US" sz="3200" b="1" dirty="0" err="1">
                <a:ln w="12700" cmpd="sng">
                  <a:solidFill>
                    <a:schemeClr val="accent4"/>
                  </a:solidFill>
                  <a:prstDash val="solid"/>
                </a:ln>
                <a:solidFill>
                  <a:srgbClr val="FF0000"/>
                </a:solidFill>
                <a:latin typeface="Times New Roman" panose="02020603050405020304" pitchFamily="18" charset="0"/>
                <a:cs typeface="Times New Roman" panose="02020603050405020304" pitchFamily="18" charset="0"/>
              </a:rPr>
              <a:t>triển</a:t>
            </a:r>
            <a:r>
              <a:rPr lang="en-US" sz="3200" b="1" dirty="0">
                <a:ln w="12700" cmpd="sng">
                  <a:solidFill>
                    <a:schemeClr val="accent4"/>
                  </a:solidFill>
                  <a:prstDash val="solid"/>
                </a:ln>
                <a:solidFill>
                  <a:srgbClr val="FF0000"/>
                </a:solidFill>
                <a:latin typeface="Times New Roman" panose="02020603050405020304" pitchFamily="18" charset="0"/>
                <a:cs typeface="Times New Roman" panose="02020603050405020304" pitchFamily="18" charset="0"/>
              </a:rPr>
              <a:t> </a:t>
            </a:r>
            <a:r>
              <a:rPr lang="en-US" sz="3200" b="1" dirty="0" err="1">
                <a:ln w="12700" cmpd="sng">
                  <a:solidFill>
                    <a:schemeClr val="accent4"/>
                  </a:solidFill>
                  <a:prstDash val="solid"/>
                </a:ln>
                <a:solidFill>
                  <a:srgbClr val="FF0000"/>
                </a:solidFill>
                <a:latin typeface="Times New Roman" panose="02020603050405020304" pitchFamily="18" charset="0"/>
                <a:cs typeface="Times New Roman" panose="02020603050405020304" pitchFamily="18" charset="0"/>
              </a:rPr>
              <a:t>của</a:t>
            </a:r>
            <a:r>
              <a:rPr lang="en-US" sz="3200" b="1" dirty="0">
                <a:ln w="12700" cmpd="sng">
                  <a:solidFill>
                    <a:schemeClr val="accent4"/>
                  </a:solidFill>
                  <a:prstDash val="solid"/>
                </a:ln>
                <a:solidFill>
                  <a:srgbClr val="FF0000"/>
                </a:solidFill>
                <a:latin typeface="Times New Roman" panose="02020603050405020304" pitchFamily="18" charset="0"/>
                <a:cs typeface="Times New Roman" panose="02020603050405020304" pitchFamily="18" charset="0"/>
              </a:rPr>
              <a:t> </a:t>
            </a:r>
            <a:r>
              <a:rPr lang="en-US" sz="3200" b="1" dirty="0" err="1">
                <a:ln w="12700" cmpd="sng">
                  <a:solidFill>
                    <a:schemeClr val="accent4"/>
                  </a:solidFill>
                  <a:prstDash val="solid"/>
                </a:ln>
                <a:solidFill>
                  <a:srgbClr val="FF0000"/>
                </a:solidFill>
                <a:latin typeface="Times New Roman" panose="02020603050405020304" pitchFamily="18" charset="0"/>
                <a:cs typeface="Times New Roman" panose="02020603050405020304" pitchFamily="18" charset="0"/>
              </a:rPr>
              <a:t>xã</a:t>
            </a:r>
            <a:r>
              <a:rPr lang="en-US" sz="3200" b="1" dirty="0">
                <a:ln w="12700" cmpd="sng">
                  <a:solidFill>
                    <a:schemeClr val="accent4"/>
                  </a:solidFill>
                  <a:prstDash val="solid"/>
                </a:ln>
                <a:solidFill>
                  <a:srgbClr val="FF0000"/>
                </a:solidFill>
                <a:latin typeface="Times New Roman" panose="02020603050405020304" pitchFamily="18" charset="0"/>
                <a:cs typeface="Times New Roman" panose="02020603050405020304" pitchFamily="18" charset="0"/>
              </a:rPr>
              <a:t> </a:t>
            </a:r>
            <a:r>
              <a:rPr lang="en-US" sz="3200" b="1" dirty="0" err="1">
                <a:ln w="12700" cmpd="sng">
                  <a:solidFill>
                    <a:schemeClr val="accent4"/>
                  </a:solidFill>
                  <a:prstDash val="solid"/>
                </a:ln>
                <a:solidFill>
                  <a:srgbClr val="FF0000"/>
                </a:solidFill>
                <a:latin typeface="Times New Roman" panose="02020603050405020304" pitchFamily="18" charset="0"/>
                <a:cs typeface="Times New Roman" panose="02020603050405020304" pitchFamily="18" charset="0"/>
              </a:rPr>
              <a:t>hội</a:t>
            </a:r>
            <a:r>
              <a:rPr lang="en-US" sz="3200" b="1" dirty="0">
                <a:ln w="12700" cmpd="sng">
                  <a:solidFill>
                    <a:schemeClr val="accent4"/>
                  </a:solidFill>
                  <a:prstDash val="solid"/>
                </a:ln>
                <a:solidFill>
                  <a:srgbClr val="FF0000"/>
                </a:solidFill>
                <a:latin typeface="Times New Roman" panose="02020603050405020304" pitchFamily="18" charset="0"/>
                <a:cs typeface="Times New Roman" panose="02020603050405020304" pitchFamily="18" charset="0"/>
              </a:rPr>
              <a:t>  </a:t>
            </a:r>
          </a:p>
        </p:txBody>
      </p:sp>
      <p:sp>
        <p:nvSpPr>
          <p:cNvPr id="12296" name="Slide Number Placeholder 1">
            <a:extLst>
              <a:ext uri="{FF2B5EF4-FFF2-40B4-BE49-F238E27FC236}">
                <a16:creationId xmlns:a16="http://schemas.microsoft.com/office/drawing/2014/main" id="{704C4202-8038-EFCB-4B51-4D1B612F21D3}"/>
              </a:ext>
            </a:extLst>
          </p:cNvPr>
          <p:cNvSpPr>
            <a:spLocks noGrp="1"/>
          </p:cNvSpPr>
          <p:nvPr>
            <p:ph type="sldNum" sz="quarter" idx="11"/>
          </p:nvPr>
        </p:nvSpPr>
        <p:spPr bwMode="auto">
          <a:xfrm>
            <a:off x="3657600" y="6537325"/>
            <a:ext cx="2133600" cy="320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defPPr>
              <a:defRPr lang="en-US"/>
            </a:defPPr>
            <a:lvl1pPr algn="r" rtl="0" eaLnBrk="1" fontAlgn="base" hangingPunct="1">
              <a:spcBef>
                <a:spcPct val="0"/>
              </a:spcBef>
              <a:spcAft>
                <a:spcPct val="0"/>
              </a:spcAft>
              <a:defRPr sz="1400" kern="1200" smtClean="0">
                <a:solidFill>
                  <a:schemeClr val="tx1"/>
                </a:solidFill>
                <a:latin typeface="Arial" panose="020B0604020202020204" pitchFamily="34" charset="0"/>
                <a:ea typeface="+mn-ea"/>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5pPr>
            <a:lvl6pPr marL="2286000" algn="l" defTabSz="914400" rtl="0" eaLnBrk="1" latinLnBrk="0" hangingPunct="1">
              <a:defRPr kern="1200">
                <a:solidFill>
                  <a:schemeClr val="tx1"/>
                </a:solidFill>
                <a:latin typeface="Arial" panose="020B0604020202020204" pitchFamily="34" charset="0"/>
                <a:ea typeface="+mn-ea"/>
                <a:cs typeface="+mn-cs"/>
              </a:defRPr>
            </a:lvl6pPr>
            <a:lvl7pPr marL="2743200" algn="l" defTabSz="914400" rtl="0" eaLnBrk="1" latinLnBrk="0" hangingPunct="1">
              <a:defRPr kern="1200">
                <a:solidFill>
                  <a:schemeClr val="tx1"/>
                </a:solidFill>
                <a:latin typeface="Arial" panose="020B0604020202020204" pitchFamily="34" charset="0"/>
                <a:ea typeface="+mn-ea"/>
                <a:cs typeface="+mn-cs"/>
              </a:defRPr>
            </a:lvl7pPr>
            <a:lvl8pPr marL="3200400" algn="l" defTabSz="914400" rtl="0" eaLnBrk="1" latinLnBrk="0" hangingPunct="1">
              <a:defRPr kern="1200">
                <a:solidFill>
                  <a:schemeClr val="tx1"/>
                </a:solidFill>
                <a:latin typeface="Arial" panose="020B0604020202020204" pitchFamily="34" charset="0"/>
                <a:ea typeface="+mn-ea"/>
                <a:cs typeface="+mn-cs"/>
              </a:defRPr>
            </a:lvl8pPr>
            <a:lvl9pPr marL="3657600" algn="l" defTabSz="914400" rtl="0" eaLnBrk="1" latinLnBrk="0" hangingPunct="1">
              <a:defRPr kern="1200">
                <a:solidFill>
                  <a:schemeClr val="tx1"/>
                </a:solidFill>
                <a:latin typeface="Arial" panose="020B0604020202020204" pitchFamily="34" charset="0"/>
                <a:ea typeface="+mn-ea"/>
                <a:cs typeface="+mn-cs"/>
              </a:defRPr>
            </a:lvl9pPr>
          </a:lstStyle>
          <a:p>
            <a:pPr>
              <a:spcBef>
                <a:spcPct val="0"/>
              </a:spcBef>
              <a:buClrTx/>
              <a:buFontTx/>
              <a:buNone/>
              <a:defRPr/>
            </a:pPr>
            <a:fld id="{901C93C2-BB26-42A4-B5A5-683F57E6FD78}" type="slidenum">
              <a:rPr lang="en-US" altLang="en-US" smtClean="0"/>
              <a:pPr>
                <a:spcBef>
                  <a:spcPct val="0"/>
                </a:spcBef>
                <a:buClrTx/>
                <a:buFontTx/>
                <a:buNone/>
                <a:defRPr/>
              </a:pPr>
              <a:t>4</a:t>
            </a:fld>
            <a:endParaRPr lang="en-US" altLang="en-US" sz="1400"/>
          </a:p>
        </p:txBody>
      </p:sp>
      <p:sp>
        <p:nvSpPr>
          <p:cNvPr id="12" name="Title 2">
            <a:extLst>
              <a:ext uri="{FF2B5EF4-FFF2-40B4-BE49-F238E27FC236}">
                <a16:creationId xmlns:a16="http://schemas.microsoft.com/office/drawing/2014/main" id="{4F36F2BF-9CE6-5730-FC25-1DCB181D181C}"/>
              </a:ext>
            </a:extLst>
          </p:cNvPr>
          <p:cNvSpPr>
            <a:spLocks noGrp="1" noChangeArrowheads="1"/>
          </p:cNvSpPr>
          <p:nvPr>
            <p:ph type="title"/>
          </p:nvPr>
        </p:nvSpPr>
        <p:spPr>
          <a:xfrm>
            <a:off x="3071814" y="188914"/>
            <a:ext cx="7138987" cy="752475"/>
          </a:xfrm>
        </p:spPr>
        <p:txBody>
          <a:bodyPr>
            <a:normAutofit fontScale="90000"/>
          </a:bodyPr>
          <a:lstStyle/>
          <a:p>
            <a:pPr algn="ctr">
              <a:defRPr/>
            </a:pPr>
            <a:br>
              <a:rPr lang="en-US" altLang="en-US" sz="2400" dirty="0">
                <a:solidFill>
                  <a:srgbClr val="FF0000"/>
                </a:solidFill>
                <a:latin typeface="Times New Roman" panose="02020603050405020304" pitchFamily="18" charset="0"/>
                <a:cs typeface="Times New Roman" panose="02020603050405020304" pitchFamily="18" charset="0"/>
              </a:rPr>
            </a:br>
            <a:r>
              <a:rPr lang="en-US" altLang="en-US" sz="2400" dirty="0">
                <a:solidFill>
                  <a:srgbClr val="FF0000"/>
                </a:solidFill>
                <a:latin typeface="Times New Roman" panose="02020603050405020304" pitchFamily="18" charset="0"/>
                <a:cs typeface="Times New Roman" panose="02020603050405020304" pitchFamily="18" charset="0"/>
              </a:rPr>
              <a:t>Vai </a:t>
            </a:r>
            <a:r>
              <a:rPr lang="en-US" altLang="en-US" sz="2400" dirty="0" err="1">
                <a:solidFill>
                  <a:srgbClr val="FF0000"/>
                </a:solidFill>
                <a:latin typeface="Times New Roman" panose="02020603050405020304" pitchFamily="18" charset="0"/>
                <a:cs typeface="Times New Roman" panose="02020603050405020304" pitchFamily="18" charset="0"/>
              </a:rPr>
              <a:t>trò</a:t>
            </a:r>
            <a:r>
              <a:rPr lang="en-US" altLang="en-US" sz="2400" dirty="0">
                <a:solidFill>
                  <a:srgbClr val="FF0000"/>
                </a:solidFill>
                <a:latin typeface="Times New Roman" panose="02020603050405020304" pitchFamily="18" charset="0"/>
                <a:cs typeface="Times New Roman" panose="02020603050405020304" pitchFamily="18" charset="0"/>
              </a:rPr>
              <a:t>: </a:t>
            </a:r>
            <a:r>
              <a:rPr lang="en-US" altLang="en-US" sz="2400" dirty="0" err="1">
                <a:solidFill>
                  <a:srgbClr val="FF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Sản</a:t>
            </a:r>
            <a:r>
              <a:rPr lang="en-US" altLang="en-US" sz="2400" dirty="0">
                <a:solidFill>
                  <a:srgbClr val="FF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altLang="en-US" sz="2400" dirty="0" err="1">
                <a:solidFill>
                  <a:srgbClr val="FF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xuất</a:t>
            </a:r>
            <a:r>
              <a:rPr lang="en-US" altLang="en-US" sz="2400" dirty="0">
                <a:solidFill>
                  <a:srgbClr val="FF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altLang="en-US" sz="2400" dirty="0" err="1">
                <a:solidFill>
                  <a:srgbClr val="FF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vật</a:t>
            </a:r>
            <a:r>
              <a:rPr lang="en-US" altLang="en-US" sz="2400" dirty="0">
                <a:solidFill>
                  <a:srgbClr val="FF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altLang="en-US" sz="2400" dirty="0" err="1">
                <a:solidFill>
                  <a:srgbClr val="FF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chất</a:t>
            </a:r>
            <a:r>
              <a:rPr lang="en-US" altLang="en-US" sz="2400" dirty="0">
                <a:solidFill>
                  <a:srgbClr val="FF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altLang="en-US" sz="2400" dirty="0" err="1">
                <a:solidFill>
                  <a:srgbClr val="FF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là</a:t>
            </a:r>
            <a:r>
              <a:rPr lang="en-US" altLang="en-US" sz="2400" dirty="0">
                <a:solidFill>
                  <a:srgbClr val="FF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c</a:t>
            </a:r>
            <a:r>
              <a:rPr lang="vi-VN" altLang="en-US" sz="2400" dirty="0">
                <a:solidFill>
                  <a:srgbClr val="FF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ơ</a:t>
            </a:r>
            <a:r>
              <a:rPr lang="en-US" altLang="en-US" sz="2400" dirty="0">
                <a:solidFill>
                  <a:srgbClr val="FF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altLang="en-US" sz="2400" dirty="0" err="1">
                <a:solidFill>
                  <a:srgbClr val="FF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sở</a:t>
            </a:r>
            <a:r>
              <a:rPr lang="en-US" altLang="en-US" sz="2400" dirty="0">
                <a:solidFill>
                  <a:srgbClr val="FF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altLang="en-US" sz="2400" dirty="0" err="1">
                <a:solidFill>
                  <a:srgbClr val="FF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của</a:t>
            </a:r>
            <a:r>
              <a:rPr lang="en-US" altLang="en-US" sz="2400" dirty="0">
                <a:solidFill>
                  <a:srgbClr val="FF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altLang="en-US" sz="2400" dirty="0" err="1">
                <a:solidFill>
                  <a:srgbClr val="FF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tồn</a:t>
            </a:r>
            <a:r>
              <a:rPr lang="en-US" altLang="en-US" sz="2400" dirty="0">
                <a:solidFill>
                  <a:srgbClr val="FF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altLang="en-US" sz="2400" dirty="0" err="1">
                <a:solidFill>
                  <a:srgbClr val="FF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tại</a:t>
            </a:r>
            <a:r>
              <a:rPr lang="en-US" altLang="en-US" sz="2400" dirty="0">
                <a:solidFill>
                  <a:srgbClr val="FF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altLang="en-US" sz="2400" dirty="0" err="1">
                <a:solidFill>
                  <a:srgbClr val="FF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và</a:t>
            </a:r>
            <a:r>
              <a:rPr lang="en-US" altLang="en-US" sz="2400" dirty="0">
                <a:solidFill>
                  <a:srgbClr val="FF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br>
              <a:rPr lang="en-US" altLang="en-US" sz="2400" dirty="0">
                <a:solidFill>
                  <a:srgbClr val="FF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br>
            <a:r>
              <a:rPr lang="en-US" altLang="en-US" sz="2400" dirty="0" err="1">
                <a:solidFill>
                  <a:srgbClr val="FF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phát</a:t>
            </a:r>
            <a:r>
              <a:rPr lang="en-US" altLang="en-US" sz="2400" dirty="0">
                <a:solidFill>
                  <a:srgbClr val="FF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altLang="en-US" sz="2400" dirty="0" err="1">
                <a:solidFill>
                  <a:srgbClr val="FF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triển</a:t>
            </a:r>
            <a:r>
              <a:rPr lang="en-US" altLang="en-US" sz="2400" dirty="0">
                <a:solidFill>
                  <a:srgbClr val="FF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altLang="en-US" sz="2400" dirty="0" err="1">
                <a:solidFill>
                  <a:srgbClr val="FF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xã</a:t>
            </a:r>
            <a:r>
              <a:rPr lang="en-US" altLang="en-US" sz="2400" dirty="0">
                <a:solidFill>
                  <a:srgbClr val="FF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altLang="en-US" sz="2400" dirty="0" err="1">
                <a:solidFill>
                  <a:srgbClr val="FF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hội</a:t>
            </a:r>
            <a:br>
              <a:rPr lang="en-US" altLang="en-US" sz="2400" dirty="0">
                <a:solidFill>
                  <a:srgbClr val="FF0000"/>
                </a:solidFill>
                <a:latin typeface="Times New Roman" panose="02020603050405020304" pitchFamily="18" charset="0"/>
                <a:cs typeface="Times New Roman" panose="02020603050405020304" pitchFamily="18" charset="0"/>
              </a:rPr>
            </a:br>
            <a:endParaRPr lang="en-US" altLang="en-US" sz="2400" dirty="0"/>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nodeType="withGroup">
                            <p:stCondLst>
                              <p:cond delay="0"/>
                            </p:stCondLst>
                            <p:childTnLst>
                              <p:par>
                                <p:cTn id="12" presetID="16" presetClass="entr" presetSubtype="21" fill="hold" nodeType="clickEffect">
                                  <p:stCondLst>
                                    <p:cond delay="0"/>
                                  </p:stCondLst>
                                  <p:childTnLst>
                                    <p:set>
                                      <p:cBhvr>
                                        <p:cTn id="13" dur="1" fill="hold">
                                          <p:stCondLst>
                                            <p:cond delay="0"/>
                                          </p:stCondLst>
                                        </p:cTn>
                                        <p:tgtEl>
                                          <p:spTgt spid="191490"/>
                                        </p:tgtEl>
                                        <p:attrNameLst>
                                          <p:attrName>style.visibility</p:attrName>
                                        </p:attrNameLst>
                                      </p:cBhvr>
                                      <p:to>
                                        <p:strVal val="visible"/>
                                      </p:to>
                                    </p:set>
                                    <p:animEffect transition="in" filter="barn(inVertical)">
                                      <p:cBhvr>
                                        <p:cTn id="14" dur="500"/>
                                        <p:tgtEl>
                                          <p:spTgt spid="191490"/>
                                        </p:tgtEl>
                                      </p:cBhvr>
                                    </p:animEffect>
                                  </p:childTnLst>
                                </p:cTn>
                              </p:par>
                            </p:childTnLst>
                          </p:cTn>
                        </p:par>
                      </p:childTnLst>
                    </p:cTn>
                  </p:par>
                  <p:par>
                    <p:cTn id="15" fill="hold" nodeType="clickPar">
                      <p:stCondLst>
                        <p:cond delay="indefinite"/>
                      </p:stCondLst>
                      <p:childTnLst>
                        <p:par>
                          <p:cTn id="16" fill="hold" nodeType="withGroup">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1000"/>
                                        <p:tgtEl>
                                          <p:spTgt spid="9"/>
                                        </p:tgtEl>
                                      </p:cBhvr>
                                    </p:animEffect>
                                    <p:anim calcmode="lin" valueType="num">
                                      <p:cBhvr>
                                        <p:cTn id="20" dur="1000" fill="hold"/>
                                        <p:tgtEl>
                                          <p:spTgt spid="9"/>
                                        </p:tgtEl>
                                        <p:attrNameLst>
                                          <p:attrName>ppt_x</p:attrName>
                                        </p:attrNameLst>
                                      </p:cBhvr>
                                      <p:tavLst>
                                        <p:tav tm="0">
                                          <p:val>
                                            <p:strVal val="#ppt_x"/>
                                          </p:val>
                                        </p:tav>
                                        <p:tav tm="100000">
                                          <p:val>
                                            <p:strVal val="#ppt_x"/>
                                          </p:val>
                                        </p:tav>
                                      </p:tavLst>
                                    </p:anim>
                                    <p:anim calcmode="lin" valueType="num">
                                      <p:cBhvr>
                                        <p:cTn id="21"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22" fill="hold" nodeType="clickPar">
                      <p:stCondLst>
                        <p:cond delay="indefinite"/>
                      </p:stCondLst>
                      <p:childTnLst>
                        <p:par>
                          <p:cTn id="23" fill="hold" nodeType="withGroup">
                            <p:stCondLst>
                              <p:cond delay="0"/>
                            </p:stCondLst>
                            <p:childTnLst>
                              <p:par>
                                <p:cTn id="24" presetID="42" presetClass="entr" presetSubtype="0" fill="hold" nodeType="clickEffect">
                                  <p:stCondLst>
                                    <p:cond delay="0"/>
                                  </p:stCondLst>
                                  <p:childTnLst>
                                    <p:set>
                                      <p:cBhvr>
                                        <p:cTn id="25" dur="1" fill="hold">
                                          <p:stCondLst>
                                            <p:cond delay="0"/>
                                          </p:stCondLst>
                                        </p:cTn>
                                        <p:tgtEl>
                                          <p:spTgt spid="191492"/>
                                        </p:tgtEl>
                                        <p:attrNameLst>
                                          <p:attrName>style.visibility</p:attrName>
                                        </p:attrNameLst>
                                      </p:cBhvr>
                                      <p:to>
                                        <p:strVal val="visible"/>
                                      </p:to>
                                    </p:set>
                                    <p:animEffect transition="in" filter="fade">
                                      <p:cBhvr>
                                        <p:cTn id="26" dur="1000"/>
                                        <p:tgtEl>
                                          <p:spTgt spid="191492"/>
                                        </p:tgtEl>
                                      </p:cBhvr>
                                    </p:animEffect>
                                    <p:anim calcmode="lin" valueType="num">
                                      <p:cBhvr>
                                        <p:cTn id="27" dur="1000" fill="hold"/>
                                        <p:tgtEl>
                                          <p:spTgt spid="191492"/>
                                        </p:tgtEl>
                                        <p:attrNameLst>
                                          <p:attrName>ppt_x</p:attrName>
                                        </p:attrNameLst>
                                      </p:cBhvr>
                                      <p:tavLst>
                                        <p:tav tm="0">
                                          <p:val>
                                            <p:strVal val="#ppt_x"/>
                                          </p:val>
                                        </p:tav>
                                        <p:tav tm="100000">
                                          <p:val>
                                            <p:strVal val="#ppt_x"/>
                                          </p:val>
                                        </p:tav>
                                      </p:tavLst>
                                    </p:anim>
                                    <p:anim calcmode="lin" valueType="num">
                                      <p:cBhvr>
                                        <p:cTn id="28" dur="1000" fill="hold"/>
                                        <p:tgtEl>
                                          <p:spTgt spid="191492"/>
                                        </p:tgtEl>
                                        <p:attrNameLst>
                                          <p:attrName>ppt_y</p:attrName>
                                        </p:attrNameLst>
                                      </p:cBhvr>
                                      <p:tavLst>
                                        <p:tav tm="0">
                                          <p:val>
                                            <p:strVal val="#ppt_y+.1"/>
                                          </p:val>
                                        </p:tav>
                                        <p:tav tm="100000">
                                          <p:val>
                                            <p:strVal val="#ppt_y"/>
                                          </p:val>
                                        </p:tav>
                                      </p:tavLst>
                                    </p:anim>
                                  </p:childTnLst>
                                </p:cTn>
                              </p:par>
                            </p:childTnLst>
                          </p:cTn>
                        </p:par>
                      </p:childTnLst>
                    </p:cTn>
                  </p:par>
                  <p:par>
                    <p:cTn id="29" fill="hold" nodeType="clickPar">
                      <p:stCondLst>
                        <p:cond delay="indefinite"/>
                      </p:stCondLst>
                      <p:childTnLst>
                        <p:par>
                          <p:cTn id="30" fill="hold" nodeType="withGroup">
                            <p:stCondLst>
                              <p:cond delay="0"/>
                            </p:stCondLst>
                            <p:childTnLst>
                              <p:par>
                                <p:cTn id="31" presetID="2" presetClass="entr" presetSubtype="4" fill="hold" grpId="0" nodeType="clickEffect">
                                  <p:stCondLst>
                                    <p:cond delay="0"/>
                                  </p:stCondLst>
                                  <p:childTnLst>
                                    <p:set>
                                      <p:cBhvr>
                                        <p:cTn id="32" dur="1" fill="hold">
                                          <p:stCondLst>
                                            <p:cond delay="0"/>
                                          </p:stCondLst>
                                        </p:cTn>
                                        <p:tgtEl>
                                          <p:spTgt spid="10"/>
                                        </p:tgtEl>
                                        <p:attrNameLst>
                                          <p:attrName>style.visibility</p:attrName>
                                        </p:attrNameLst>
                                      </p:cBhvr>
                                      <p:to>
                                        <p:strVal val="visible"/>
                                      </p:to>
                                    </p:set>
                                    <p:anim calcmode="lin" valueType="num">
                                      <p:cBhvr additive="base">
                                        <p:cTn id="33" dur="500" fill="hold"/>
                                        <p:tgtEl>
                                          <p:spTgt spid="10"/>
                                        </p:tgtEl>
                                        <p:attrNameLst>
                                          <p:attrName>ppt_x</p:attrName>
                                        </p:attrNameLst>
                                      </p:cBhvr>
                                      <p:tavLst>
                                        <p:tav tm="0">
                                          <p:val>
                                            <p:strVal val="#ppt_x"/>
                                          </p:val>
                                        </p:tav>
                                        <p:tav tm="100000">
                                          <p:val>
                                            <p:strVal val="#ppt_x"/>
                                          </p:val>
                                        </p:tav>
                                      </p:tavLst>
                                    </p:anim>
                                    <p:anim calcmode="lin" valueType="num">
                                      <p:cBhvr additive="base">
                                        <p:cTn id="3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35" fill="hold" nodeType="clickPar">
                      <p:stCondLst>
                        <p:cond delay="indefinite"/>
                      </p:stCondLst>
                      <p:childTnLst>
                        <p:par>
                          <p:cTn id="36" fill="hold" nodeType="withGroup">
                            <p:stCondLst>
                              <p:cond delay="0"/>
                            </p:stCondLst>
                            <p:childTnLst>
                              <p:par>
                                <p:cTn id="37" presetID="16" presetClass="entr" presetSubtype="21" fill="hold" nodeType="clickEffect">
                                  <p:stCondLst>
                                    <p:cond delay="0"/>
                                  </p:stCondLst>
                                  <p:childTnLst>
                                    <p:set>
                                      <p:cBhvr>
                                        <p:cTn id="38" dur="1" fill="hold">
                                          <p:stCondLst>
                                            <p:cond delay="0"/>
                                          </p:stCondLst>
                                        </p:cTn>
                                        <p:tgtEl>
                                          <p:spTgt spid="11"/>
                                        </p:tgtEl>
                                        <p:attrNameLst>
                                          <p:attrName>style.visibility</p:attrName>
                                        </p:attrNameLst>
                                      </p:cBhvr>
                                      <p:to>
                                        <p:strVal val="visible"/>
                                      </p:to>
                                    </p:set>
                                    <p:animEffect transition="in" filter="barn(inVertical)">
                                      <p:cBhvr>
                                        <p:cTn id="39"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826" name="Picture 2" descr="Káº¿t quáº£ hÃ¬nh áº£nh cho SÃCH">
            <a:extLst>
              <a:ext uri="{FF2B5EF4-FFF2-40B4-BE49-F238E27FC236}">
                <a16:creationId xmlns:a16="http://schemas.microsoft.com/office/drawing/2014/main" id="{C5FE6593-CE6D-7062-311A-18BEEF1D80E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194716" y="842761"/>
            <a:ext cx="2663825" cy="2665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828" name="Picture 4" descr="Káº¿t quáº£ hÃ¬nh áº£nh cho CHÃA">
            <a:extLst>
              <a:ext uri="{FF2B5EF4-FFF2-40B4-BE49-F238E27FC236}">
                <a16:creationId xmlns:a16="http://schemas.microsoft.com/office/drawing/2014/main" id="{ADC6F555-B54A-654D-1CC5-7ABDB8F65D6D}"/>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194716" y="3492298"/>
            <a:ext cx="2663825" cy="2582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830" name="Picture 6" descr="Káº¿t quáº£ hÃ¬nh áº£nh cho Äáº I Há»I Äáº¢NG">
            <a:extLst>
              <a:ext uri="{FF2B5EF4-FFF2-40B4-BE49-F238E27FC236}">
                <a16:creationId xmlns:a16="http://schemas.microsoft.com/office/drawing/2014/main" id="{A85B8241-B942-E50C-7215-0213960B5559}"/>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858541" y="3508174"/>
            <a:ext cx="2784475" cy="2597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832" name="Picture 8" descr="Káº¿t quáº£ hÃ¬nh áº£nh cho LOGO Äáº¢NG">
            <a:extLst>
              <a:ext uri="{FF2B5EF4-FFF2-40B4-BE49-F238E27FC236}">
                <a16:creationId xmlns:a16="http://schemas.microsoft.com/office/drawing/2014/main" id="{B2F7EE5F-101D-1E40-942B-40D978F3F859}"/>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487065" y="620510"/>
            <a:ext cx="3875088" cy="276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extBox 8">
            <a:extLst>
              <a:ext uri="{FF2B5EF4-FFF2-40B4-BE49-F238E27FC236}">
                <a16:creationId xmlns:a16="http://schemas.microsoft.com/office/drawing/2014/main" id="{A45D5D85-CFDA-A278-586F-A98B8BE51F83}"/>
              </a:ext>
            </a:extLst>
          </p:cNvPr>
          <p:cNvSpPr txBox="1"/>
          <p:nvPr/>
        </p:nvSpPr>
        <p:spPr>
          <a:xfrm>
            <a:off x="1142429" y="2494014"/>
            <a:ext cx="2663825" cy="2246769"/>
          </a:xfrm>
          <a:prstGeom prst="rect">
            <a:avLst/>
          </a:prstGeom>
          <a:noFill/>
        </p:spPr>
        <p:txBody>
          <a:bodyPr wrap="square">
            <a:spAutoFit/>
          </a:bodyPr>
          <a:lstStyle/>
          <a:p>
            <a:pPr algn="ctr">
              <a:defRPr/>
            </a:pPr>
            <a:r>
              <a:rPr lang="en-US" sz="2800" b="1" dirty="0">
                <a:solidFill>
                  <a:schemeClr val="tx2"/>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PHỤC VỤ VÀ THỎA MÃN NHU CẦU CHO CON NG</a:t>
            </a:r>
            <a:r>
              <a:rPr lang="vi-VN" sz="2800" b="1" dirty="0">
                <a:solidFill>
                  <a:schemeClr val="tx2"/>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ƯỜI</a:t>
            </a:r>
            <a:r>
              <a:rPr lang="en-US" sz="2800" b="1" dirty="0">
                <a:solidFill>
                  <a:schemeClr val="tx2"/>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p>
        </p:txBody>
      </p:sp>
      <p:sp>
        <p:nvSpPr>
          <p:cNvPr id="14345" name="Slide Number Placeholder 5">
            <a:extLst>
              <a:ext uri="{FF2B5EF4-FFF2-40B4-BE49-F238E27FC236}">
                <a16:creationId xmlns:a16="http://schemas.microsoft.com/office/drawing/2014/main" id="{275FE97F-3EDA-10F8-28B4-43D59229B599}"/>
              </a:ext>
            </a:extLst>
          </p:cNvPr>
          <p:cNvSpPr>
            <a:spLocks noGrp="1"/>
          </p:cNvSpPr>
          <p:nvPr>
            <p:ph type="sldNum" sz="quarter" idx="11"/>
          </p:nvPr>
        </p:nvSpPr>
        <p:spPr bwMode="auto">
          <a:xfrm>
            <a:off x="3657600" y="6537325"/>
            <a:ext cx="2133600" cy="320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defPPr>
              <a:defRPr lang="en-US"/>
            </a:defPPr>
            <a:lvl1pPr algn="r" rtl="0" eaLnBrk="1" fontAlgn="base" hangingPunct="1">
              <a:spcBef>
                <a:spcPct val="0"/>
              </a:spcBef>
              <a:spcAft>
                <a:spcPct val="0"/>
              </a:spcAft>
              <a:defRPr sz="1400" kern="1200" smtClean="0">
                <a:solidFill>
                  <a:schemeClr val="tx1"/>
                </a:solidFill>
                <a:latin typeface="Arial" panose="020B0604020202020204" pitchFamily="34" charset="0"/>
                <a:ea typeface="+mn-ea"/>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5pPr>
            <a:lvl6pPr marL="2286000" algn="l" defTabSz="914400" rtl="0" eaLnBrk="1" latinLnBrk="0" hangingPunct="1">
              <a:defRPr kern="1200">
                <a:solidFill>
                  <a:schemeClr val="tx1"/>
                </a:solidFill>
                <a:latin typeface="Arial" panose="020B0604020202020204" pitchFamily="34" charset="0"/>
                <a:ea typeface="+mn-ea"/>
                <a:cs typeface="+mn-cs"/>
              </a:defRPr>
            </a:lvl6pPr>
            <a:lvl7pPr marL="2743200" algn="l" defTabSz="914400" rtl="0" eaLnBrk="1" latinLnBrk="0" hangingPunct="1">
              <a:defRPr kern="1200">
                <a:solidFill>
                  <a:schemeClr val="tx1"/>
                </a:solidFill>
                <a:latin typeface="Arial" panose="020B0604020202020204" pitchFamily="34" charset="0"/>
                <a:ea typeface="+mn-ea"/>
                <a:cs typeface="+mn-cs"/>
              </a:defRPr>
            </a:lvl7pPr>
            <a:lvl8pPr marL="3200400" algn="l" defTabSz="914400" rtl="0" eaLnBrk="1" latinLnBrk="0" hangingPunct="1">
              <a:defRPr kern="1200">
                <a:solidFill>
                  <a:schemeClr val="tx1"/>
                </a:solidFill>
                <a:latin typeface="Arial" panose="020B0604020202020204" pitchFamily="34" charset="0"/>
                <a:ea typeface="+mn-ea"/>
                <a:cs typeface="+mn-cs"/>
              </a:defRPr>
            </a:lvl8pPr>
            <a:lvl9pPr marL="3657600" algn="l" defTabSz="914400" rtl="0" eaLnBrk="1" latinLnBrk="0" hangingPunct="1">
              <a:defRPr kern="1200">
                <a:solidFill>
                  <a:schemeClr val="tx1"/>
                </a:solidFill>
                <a:latin typeface="Arial" panose="020B0604020202020204" pitchFamily="34" charset="0"/>
                <a:ea typeface="+mn-ea"/>
                <a:cs typeface="+mn-cs"/>
              </a:defRPr>
            </a:lvl9pPr>
          </a:lstStyle>
          <a:p>
            <a:pPr>
              <a:spcBef>
                <a:spcPct val="0"/>
              </a:spcBef>
              <a:buClrTx/>
              <a:buFontTx/>
              <a:buNone/>
              <a:defRPr/>
            </a:pPr>
            <a:fld id="{901C93C2-BB26-42A4-B5A5-683F57E6FD78}" type="slidenum">
              <a:rPr lang="en-US" altLang="en-US" smtClean="0"/>
              <a:pPr>
                <a:spcBef>
                  <a:spcPct val="0"/>
                </a:spcBef>
                <a:buClrTx/>
                <a:buFontTx/>
                <a:buNone/>
                <a:defRPr/>
              </a:pPr>
              <a:t>5</a:t>
            </a:fld>
            <a:endParaRPr lang="en-US" altLang="en-US" sz="1400"/>
          </a:p>
        </p:txBody>
      </p:sp>
      <p:sp>
        <p:nvSpPr>
          <p:cNvPr id="12" name="Title 2">
            <a:extLst>
              <a:ext uri="{FF2B5EF4-FFF2-40B4-BE49-F238E27FC236}">
                <a16:creationId xmlns:a16="http://schemas.microsoft.com/office/drawing/2014/main" id="{30076373-D7C0-EC9B-259D-6F82C801D3D1}"/>
              </a:ext>
            </a:extLst>
          </p:cNvPr>
          <p:cNvSpPr txBox="1">
            <a:spLocks noChangeArrowheads="1"/>
          </p:cNvSpPr>
          <p:nvPr/>
        </p:nvSpPr>
        <p:spPr bwMode="black">
          <a:xfrm>
            <a:off x="238539" y="993776"/>
            <a:ext cx="4346713" cy="521830"/>
          </a:xfrm>
          <a:prstGeom prst="rect">
            <a:avLst/>
          </a:prstGeom>
          <a:noFill/>
          <a:ln>
            <a:noFill/>
          </a:ln>
          <a:effectLst/>
        </p:spPr>
        <p:txBody>
          <a:bodyPr anchor="ctr"/>
          <a:lstStyle>
            <a:lvl1pPr algn="r" rtl="0" eaLnBrk="0" fontAlgn="base" hangingPunct="0">
              <a:spcBef>
                <a:spcPct val="0"/>
              </a:spcBef>
              <a:spcAft>
                <a:spcPct val="0"/>
              </a:spcAft>
              <a:defRPr sz="2800" b="1" i="1" kern="1200">
                <a:solidFill>
                  <a:srgbClr val="1F5281"/>
                </a:solidFill>
                <a:latin typeface="+mj-lt"/>
                <a:ea typeface="+mj-ea"/>
                <a:cs typeface="+mj-cs"/>
              </a:defRPr>
            </a:lvl1pPr>
            <a:lvl2pPr algn="r" rtl="0" eaLnBrk="0" fontAlgn="base" hangingPunct="0">
              <a:spcBef>
                <a:spcPct val="0"/>
              </a:spcBef>
              <a:spcAft>
                <a:spcPct val="0"/>
              </a:spcAft>
              <a:defRPr sz="2800" b="1" i="1">
                <a:solidFill>
                  <a:srgbClr val="1F5281"/>
                </a:solidFill>
                <a:latin typeface="Verdana" panose="020B0604030504040204" pitchFamily="34" charset="0"/>
              </a:defRPr>
            </a:lvl2pPr>
            <a:lvl3pPr algn="r" rtl="0" eaLnBrk="0" fontAlgn="base" hangingPunct="0">
              <a:spcBef>
                <a:spcPct val="0"/>
              </a:spcBef>
              <a:spcAft>
                <a:spcPct val="0"/>
              </a:spcAft>
              <a:defRPr sz="2800" b="1" i="1">
                <a:solidFill>
                  <a:srgbClr val="1F5281"/>
                </a:solidFill>
                <a:latin typeface="Verdana" panose="020B0604030504040204" pitchFamily="34" charset="0"/>
              </a:defRPr>
            </a:lvl3pPr>
            <a:lvl4pPr algn="r" rtl="0" eaLnBrk="0" fontAlgn="base" hangingPunct="0">
              <a:spcBef>
                <a:spcPct val="0"/>
              </a:spcBef>
              <a:spcAft>
                <a:spcPct val="0"/>
              </a:spcAft>
              <a:defRPr sz="2800" b="1" i="1">
                <a:solidFill>
                  <a:srgbClr val="1F5281"/>
                </a:solidFill>
                <a:latin typeface="Verdana" panose="020B0604030504040204" pitchFamily="34" charset="0"/>
              </a:defRPr>
            </a:lvl4pPr>
            <a:lvl5pPr algn="r" rtl="0" eaLnBrk="0" fontAlgn="base" hangingPunct="0">
              <a:spcBef>
                <a:spcPct val="0"/>
              </a:spcBef>
              <a:spcAft>
                <a:spcPct val="0"/>
              </a:spcAft>
              <a:defRPr sz="2800" b="1" i="1">
                <a:solidFill>
                  <a:srgbClr val="1F5281"/>
                </a:solidFill>
                <a:latin typeface="Verdana" panose="020B0604030504040204" pitchFamily="34" charset="0"/>
              </a:defRPr>
            </a:lvl5pPr>
            <a:lvl6pPr marL="457200" algn="r" rtl="0" eaLnBrk="1" fontAlgn="base" hangingPunct="1">
              <a:spcBef>
                <a:spcPct val="0"/>
              </a:spcBef>
              <a:spcAft>
                <a:spcPct val="0"/>
              </a:spcAft>
              <a:defRPr sz="2800" b="1" i="1">
                <a:solidFill>
                  <a:srgbClr val="1F5281"/>
                </a:solidFill>
                <a:latin typeface="Verdana" panose="020B0604030504040204" pitchFamily="34" charset="0"/>
              </a:defRPr>
            </a:lvl6pPr>
            <a:lvl7pPr marL="914400" algn="r" rtl="0" eaLnBrk="1" fontAlgn="base" hangingPunct="1">
              <a:spcBef>
                <a:spcPct val="0"/>
              </a:spcBef>
              <a:spcAft>
                <a:spcPct val="0"/>
              </a:spcAft>
              <a:defRPr sz="2800" b="1" i="1">
                <a:solidFill>
                  <a:srgbClr val="1F5281"/>
                </a:solidFill>
                <a:latin typeface="Verdana" panose="020B0604030504040204" pitchFamily="34" charset="0"/>
              </a:defRPr>
            </a:lvl7pPr>
            <a:lvl8pPr marL="1371600" algn="r" rtl="0" eaLnBrk="1" fontAlgn="base" hangingPunct="1">
              <a:spcBef>
                <a:spcPct val="0"/>
              </a:spcBef>
              <a:spcAft>
                <a:spcPct val="0"/>
              </a:spcAft>
              <a:defRPr sz="2800" b="1" i="1">
                <a:solidFill>
                  <a:srgbClr val="1F5281"/>
                </a:solidFill>
                <a:latin typeface="Verdana" panose="020B0604030504040204" pitchFamily="34" charset="0"/>
              </a:defRPr>
            </a:lvl8pPr>
            <a:lvl9pPr marL="1828800" algn="r" rtl="0" eaLnBrk="1" fontAlgn="base" hangingPunct="1">
              <a:spcBef>
                <a:spcPct val="0"/>
              </a:spcBef>
              <a:spcAft>
                <a:spcPct val="0"/>
              </a:spcAft>
              <a:defRPr sz="2800" b="1" i="1">
                <a:solidFill>
                  <a:srgbClr val="1F5281"/>
                </a:solidFill>
                <a:latin typeface="Verdana" panose="020B0604030504040204" pitchFamily="34" charset="0"/>
              </a:defRPr>
            </a:lvl9pPr>
          </a:lstStyle>
          <a:p>
            <a:pPr algn="ctr">
              <a:defRPr/>
            </a:pPr>
            <a:r>
              <a:rPr lang="en-US" sz="2400" dirty="0">
                <a:solidFill>
                  <a:srgbClr val="FF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SẢN XUẤT TINH THẦN</a:t>
            </a:r>
          </a:p>
        </p:txBody>
      </p:sp>
      <p:sp>
        <p:nvSpPr>
          <p:cNvPr id="4" name="Mũi tên: Xuống 3">
            <a:extLst>
              <a:ext uri="{FF2B5EF4-FFF2-40B4-BE49-F238E27FC236}">
                <a16:creationId xmlns:a16="http://schemas.microsoft.com/office/drawing/2014/main" id="{3D0A8DEB-CFBC-4775-4E83-9C8E7A26CC99}"/>
              </a:ext>
            </a:extLst>
          </p:cNvPr>
          <p:cNvSpPr/>
          <p:nvPr/>
        </p:nvSpPr>
        <p:spPr>
          <a:xfrm>
            <a:off x="2171701" y="1515606"/>
            <a:ext cx="484632" cy="978408"/>
          </a:xfrm>
          <a:prstGeom prst="down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2" descr="Káº¿t quáº£ hÃ¬nh áº£nh cho SÃCH">
            <a:extLst>
              <a:ext uri="{FF2B5EF4-FFF2-40B4-BE49-F238E27FC236}">
                <a16:creationId xmlns:a16="http://schemas.microsoft.com/office/drawing/2014/main" id="{A61F627C-D8A0-8231-2471-32074F33286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194716" y="913505"/>
            <a:ext cx="2663825" cy="2665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8" descr="Káº¿t quáº£ hÃ¬nh áº£nh cho LOGO Äáº¢NG">
            <a:extLst>
              <a:ext uri="{FF2B5EF4-FFF2-40B4-BE49-F238E27FC236}">
                <a16:creationId xmlns:a16="http://schemas.microsoft.com/office/drawing/2014/main" id="{39131BA5-E562-393E-A168-A6B0DFD7A4DA}"/>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487065" y="691254"/>
            <a:ext cx="3875088" cy="276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6" presetClass="entr" presetSubtype="21" fill="hold" nodeType="clickEffect">
                                  <p:stCondLst>
                                    <p:cond delay="0"/>
                                  </p:stCondLst>
                                  <p:childTnLst>
                                    <p:set>
                                      <p:cBhvr>
                                        <p:cTn id="10" dur="1" fill="hold">
                                          <p:stCondLst>
                                            <p:cond delay="0"/>
                                          </p:stCondLst>
                                        </p:cTn>
                                        <p:tgtEl>
                                          <p:spTgt spid="205826"/>
                                        </p:tgtEl>
                                        <p:attrNameLst>
                                          <p:attrName>style.visibility</p:attrName>
                                        </p:attrNameLst>
                                      </p:cBhvr>
                                      <p:to>
                                        <p:strVal val="visible"/>
                                      </p:to>
                                    </p:set>
                                    <p:animEffect transition="in" filter="barn(inVertical)">
                                      <p:cBhvr>
                                        <p:cTn id="11" dur="500"/>
                                        <p:tgtEl>
                                          <p:spTgt spid="205826"/>
                                        </p:tgtEl>
                                      </p:cBhvr>
                                    </p:animEffect>
                                  </p:childTnLst>
                                </p:cTn>
                              </p:par>
                            </p:childTnLst>
                          </p:cTn>
                        </p:par>
                      </p:childTnLst>
                    </p:cTn>
                  </p:par>
                  <p:par>
                    <p:cTn id="12" fill="hold" nodeType="clickPar">
                      <p:stCondLst>
                        <p:cond delay="indefinite"/>
                      </p:stCondLst>
                      <p:childTnLst>
                        <p:par>
                          <p:cTn id="13" fill="hold" nodeType="withGroup">
                            <p:stCondLst>
                              <p:cond delay="0"/>
                            </p:stCondLst>
                            <p:childTnLst>
                              <p:par>
                                <p:cTn id="14" presetID="16" presetClass="entr" presetSubtype="21" fill="hold" nodeType="clickEffect">
                                  <p:stCondLst>
                                    <p:cond delay="0"/>
                                  </p:stCondLst>
                                  <p:childTnLst>
                                    <p:set>
                                      <p:cBhvr>
                                        <p:cTn id="15" dur="1" fill="hold">
                                          <p:stCondLst>
                                            <p:cond delay="0"/>
                                          </p:stCondLst>
                                        </p:cTn>
                                        <p:tgtEl>
                                          <p:spTgt spid="205832"/>
                                        </p:tgtEl>
                                        <p:attrNameLst>
                                          <p:attrName>style.visibility</p:attrName>
                                        </p:attrNameLst>
                                      </p:cBhvr>
                                      <p:to>
                                        <p:strVal val="visible"/>
                                      </p:to>
                                    </p:set>
                                    <p:animEffect transition="in" filter="barn(inVertical)">
                                      <p:cBhvr>
                                        <p:cTn id="16" dur="500"/>
                                        <p:tgtEl>
                                          <p:spTgt spid="205832"/>
                                        </p:tgtEl>
                                      </p:cBhvr>
                                    </p:animEffect>
                                  </p:childTnLst>
                                </p:cTn>
                              </p:par>
                            </p:childTnLst>
                          </p:cTn>
                        </p:par>
                      </p:childTnLst>
                    </p:cTn>
                  </p:par>
                  <p:par>
                    <p:cTn id="17" fill="hold" nodeType="clickPar">
                      <p:stCondLst>
                        <p:cond delay="indefinite"/>
                      </p:stCondLst>
                      <p:childTnLst>
                        <p:par>
                          <p:cTn id="18" fill="hold" nodeType="withGroup">
                            <p:stCondLst>
                              <p:cond delay="0"/>
                            </p:stCondLst>
                            <p:childTnLst>
                              <p:par>
                                <p:cTn id="19" presetID="16" presetClass="entr" presetSubtype="21" fill="hold" nodeType="clickEffect">
                                  <p:stCondLst>
                                    <p:cond delay="0"/>
                                  </p:stCondLst>
                                  <p:childTnLst>
                                    <p:set>
                                      <p:cBhvr>
                                        <p:cTn id="20" dur="1" fill="hold">
                                          <p:stCondLst>
                                            <p:cond delay="0"/>
                                          </p:stCondLst>
                                        </p:cTn>
                                        <p:tgtEl>
                                          <p:spTgt spid="205828"/>
                                        </p:tgtEl>
                                        <p:attrNameLst>
                                          <p:attrName>style.visibility</p:attrName>
                                        </p:attrNameLst>
                                      </p:cBhvr>
                                      <p:to>
                                        <p:strVal val="visible"/>
                                      </p:to>
                                    </p:set>
                                    <p:animEffect transition="in" filter="barn(inVertical)">
                                      <p:cBhvr>
                                        <p:cTn id="21" dur="500"/>
                                        <p:tgtEl>
                                          <p:spTgt spid="205828"/>
                                        </p:tgtEl>
                                      </p:cBhvr>
                                    </p:animEffect>
                                  </p:childTnLst>
                                </p:cTn>
                              </p:par>
                            </p:childTnLst>
                          </p:cTn>
                        </p:par>
                      </p:childTnLst>
                    </p:cTn>
                  </p:par>
                  <p:par>
                    <p:cTn id="22" fill="hold" nodeType="clickPar">
                      <p:stCondLst>
                        <p:cond delay="indefinite"/>
                      </p:stCondLst>
                      <p:childTnLst>
                        <p:par>
                          <p:cTn id="23" fill="hold" nodeType="withGroup">
                            <p:stCondLst>
                              <p:cond delay="0"/>
                            </p:stCondLst>
                            <p:childTnLst>
                              <p:par>
                                <p:cTn id="24" presetID="16" presetClass="entr" presetSubtype="21" fill="hold" nodeType="clickEffect">
                                  <p:stCondLst>
                                    <p:cond delay="0"/>
                                  </p:stCondLst>
                                  <p:childTnLst>
                                    <p:set>
                                      <p:cBhvr>
                                        <p:cTn id="25" dur="1" fill="hold">
                                          <p:stCondLst>
                                            <p:cond delay="0"/>
                                          </p:stCondLst>
                                        </p:cTn>
                                        <p:tgtEl>
                                          <p:spTgt spid="205830"/>
                                        </p:tgtEl>
                                        <p:attrNameLst>
                                          <p:attrName>style.visibility</p:attrName>
                                        </p:attrNameLst>
                                      </p:cBhvr>
                                      <p:to>
                                        <p:strVal val="visible"/>
                                      </p:to>
                                    </p:set>
                                    <p:animEffect transition="in" filter="barn(inVertical)">
                                      <p:cBhvr>
                                        <p:cTn id="26" dur="500"/>
                                        <p:tgtEl>
                                          <p:spTgt spid="205830"/>
                                        </p:tgtEl>
                                      </p:cBhvr>
                                    </p:animEffect>
                                  </p:childTnLst>
                                </p:cTn>
                              </p:par>
                            </p:childTnLst>
                          </p:cTn>
                        </p:par>
                      </p:childTnLst>
                    </p:cTn>
                  </p:par>
                  <p:par>
                    <p:cTn id="27" fill="hold">
                      <p:stCondLst>
                        <p:cond delay="indefinite"/>
                      </p:stCondLst>
                      <p:childTnLst>
                        <p:par>
                          <p:cTn id="28" fill="hold">
                            <p:stCondLst>
                              <p:cond delay="0"/>
                            </p:stCondLst>
                            <p:childTnLst>
                              <p:par>
                                <p:cTn id="29" presetID="16" presetClass="entr" presetSubtype="21" fill="hold" nodeType="clickEffect">
                                  <p:stCondLst>
                                    <p:cond delay="0"/>
                                  </p:stCondLst>
                                  <p:childTnLst>
                                    <p:set>
                                      <p:cBhvr>
                                        <p:cTn id="30" dur="1" fill="hold">
                                          <p:stCondLst>
                                            <p:cond delay="0"/>
                                          </p:stCondLst>
                                        </p:cTn>
                                        <p:tgtEl>
                                          <p:spTgt spid="5"/>
                                        </p:tgtEl>
                                        <p:attrNameLst>
                                          <p:attrName>style.visibility</p:attrName>
                                        </p:attrNameLst>
                                      </p:cBhvr>
                                      <p:to>
                                        <p:strVal val="visible"/>
                                      </p:to>
                                    </p:set>
                                    <p:animEffect transition="in" filter="barn(inVertical)">
                                      <p:cBhvr>
                                        <p:cTn id="31" dur="500"/>
                                        <p:tgtEl>
                                          <p:spTgt spid="5"/>
                                        </p:tgtEl>
                                      </p:cBhvr>
                                    </p:animEffect>
                                  </p:childTnLst>
                                </p:cTn>
                              </p:par>
                            </p:childTnLst>
                          </p:cTn>
                        </p:par>
                      </p:childTnLst>
                    </p:cTn>
                  </p:par>
                  <p:par>
                    <p:cTn id="32" fill="hold">
                      <p:stCondLst>
                        <p:cond delay="indefinite"/>
                      </p:stCondLst>
                      <p:childTnLst>
                        <p:par>
                          <p:cTn id="33" fill="hold">
                            <p:stCondLst>
                              <p:cond delay="0"/>
                            </p:stCondLst>
                            <p:childTnLst>
                              <p:par>
                                <p:cTn id="34" presetID="16" presetClass="entr" presetSubtype="21" fill="hold" nodeType="clickEffect">
                                  <p:stCondLst>
                                    <p:cond delay="0"/>
                                  </p:stCondLst>
                                  <p:childTnLst>
                                    <p:set>
                                      <p:cBhvr>
                                        <p:cTn id="35" dur="1" fill="hold">
                                          <p:stCondLst>
                                            <p:cond delay="0"/>
                                          </p:stCondLst>
                                        </p:cTn>
                                        <p:tgtEl>
                                          <p:spTgt spid="6"/>
                                        </p:tgtEl>
                                        <p:attrNameLst>
                                          <p:attrName>style.visibility</p:attrName>
                                        </p:attrNameLst>
                                      </p:cBhvr>
                                      <p:to>
                                        <p:strVal val="visible"/>
                                      </p:to>
                                    </p:set>
                                    <p:animEffect transition="in" filter="barn(inVertical)">
                                      <p:cBhvr>
                                        <p:cTn id="36"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4" name="Picture 6" descr="Káº¿t quáº£ hÃ¬nh áº£nh cho TRáºº EM Dá» THÆ¯Æ NG">
            <a:extLst>
              <a:ext uri="{FF2B5EF4-FFF2-40B4-BE49-F238E27FC236}">
                <a16:creationId xmlns:a16="http://schemas.microsoft.com/office/drawing/2014/main" id="{C9EC56D0-BF79-80FF-ED67-A996CA2267D1}"/>
              </a:ext>
            </a:extLst>
          </p:cNvPr>
          <p:cNvPicPr>
            <a:picLocks noChangeAspect="1" noChangeArrowheads="1"/>
          </p:cNvPicPr>
          <p:nvPr/>
        </p:nvPicPr>
        <p:blipFill>
          <a:blip r:embed="rId2"/>
          <a:srcRect/>
          <a:stretch>
            <a:fillRect/>
          </a:stretch>
        </p:blipFill>
        <p:spPr bwMode="auto">
          <a:xfrm>
            <a:off x="5180152" y="4298290"/>
            <a:ext cx="2160240" cy="1994825"/>
          </a:xfrm>
          <a:prstGeom prst="ellipse">
            <a:avLst/>
          </a:prstGeom>
          <a:ln>
            <a:noFill/>
          </a:ln>
          <a:effectLst>
            <a:softEdge rad="112500"/>
          </a:effectLst>
        </p:spPr>
      </p:pic>
      <p:pic>
        <p:nvPicPr>
          <p:cNvPr id="12296" name="Picture 8" descr="HÃ¬nh áº£nh cÃ³ liÃªn quan">
            <a:extLst>
              <a:ext uri="{FF2B5EF4-FFF2-40B4-BE49-F238E27FC236}">
                <a16:creationId xmlns:a16="http://schemas.microsoft.com/office/drawing/2014/main" id="{A0660E8C-4674-F69D-256E-AA88DFF6AB1D}"/>
              </a:ext>
            </a:extLst>
          </p:cNvPr>
          <p:cNvPicPr>
            <a:picLocks noChangeAspect="1" noChangeArrowheads="1"/>
          </p:cNvPicPr>
          <p:nvPr/>
        </p:nvPicPr>
        <p:blipFill>
          <a:blip r:embed="rId3"/>
          <a:srcRect/>
          <a:stretch>
            <a:fillRect/>
          </a:stretch>
        </p:blipFill>
        <p:spPr bwMode="auto">
          <a:xfrm>
            <a:off x="5308423" y="821420"/>
            <a:ext cx="2110757" cy="2038051"/>
          </a:xfrm>
          <a:prstGeom prst="ellipse">
            <a:avLst/>
          </a:prstGeom>
          <a:ln>
            <a:noFill/>
          </a:ln>
          <a:effectLst>
            <a:softEdge rad="112500"/>
          </a:effectLst>
        </p:spPr>
      </p:pic>
      <p:pic>
        <p:nvPicPr>
          <p:cNvPr id="12298" name="Picture 10" descr="Káº¿t quáº£ hÃ¬nh áº£nh cho Bá»®A ÄN GIA ÄÃNH">
            <a:extLst>
              <a:ext uri="{FF2B5EF4-FFF2-40B4-BE49-F238E27FC236}">
                <a16:creationId xmlns:a16="http://schemas.microsoft.com/office/drawing/2014/main" id="{D5E3A3F9-14BE-7C8B-FE8C-E546BA0A8094}"/>
              </a:ext>
            </a:extLst>
          </p:cNvPr>
          <p:cNvPicPr>
            <a:picLocks noChangeAspect="1" noChangeArrowheads="1"/>
          </p:cNvPicPr>
          <p:nvPr/>
        </p:nvPicPr>
        <p:blipFill>
          <a:blip r:embed="rId4"/>
          <a:srcRect/>
          <a:stretch>
            <a:fillRect/>
          </a:stretch>
        </p:blipFill>
        <p:spPr bwMode="auto">
          <a:xfrm>
            <a:off x="7083266" y="2815359"/>
            <a:ext cx="2102520" cy="1921345"/>
          </a:xfrm>
          <a:prstGeom prst="ellipse">
            <a:avLst/>
          </a:prstGeom>
          <a:ln>
            <a:noFill/>
          </a:ln>
          <a:effectLst>
            <a:softEdge rad="112500"/>
          </a:effectLst>
        </p:spPr>
      </p:pic>
      <p:pic>
        <p:nvPicPr>
          <p:cNvPr id="12300" name="Picture 12" descr="Káº¿t quáº£ hÃ¬nh áº£nh cho TRáº¦U CAU">
            <a:extLst>
              <a:ext uri="{FF2B5EF4-FFF2-40B4-BE49-F238E27FC236}">
                <a16:creationId xmlns:a16="http://schemas.microsoft.com/office/drawing/2014/main" id="{84B48BB1-32D3-C096-3168-8F8E824D6C93}"/>
              </a:ext>
            </a:extLst>
          </p:cNvPr>
          <p:cNvPicPr>
            <a:picLocks noChangeAspect="1" noChangeArrowheads="1"/>
          </p:cNvPicPr>
          <p:nvPr/>
        </p:nvPicPr>
        <p:blipFill>
          <a:blip r:embed="rId5" cstate="print"/>
          <a:srcRect/>
          <a:stretch>
            <a:fillRect/>
          </a:stretch>
        </p:blipFill>
        <p:spPr bwMode="auto">
          <a:xfrm>
            <a:off x="3314570" y="2734588"/>
            <a:ext cx="2145951" cy="1913335"/>
          </a:xfrm>
          <a:prstGeom prst="ellipse">
            <a:avLst/>
          </a:prstGeom>
          <a:ln>
            <a:noFill/>
          </a:ln>
          <a:effectLst>
            <a:softEdge rad="112500"/>
          </a:effectLst>
        </p:spPr>
      </p:pic>
      <p:sp>
        <p:nvSpPr>
          <p:cNvPr id="16391" name="Slide Number Placeholder 1">
            <a:extLst>
              <a:ext uri="{FF2B5EF4-FFF2-40B4-BE49-F238E27FC236}">
                <a16:creationId xmlns:a16="http://schemas.microsoft.com/office/drawing/2014/main" id="{91F34254-BB0C-F6C4-3CC7-D167B58AD417}"/>
              </a:ext>
            </a:extLst>
          </p:cNvPr>
          <p:cNvSpPr>
            <a:spLocks noGrp="1"/>
          </p:cNvSpPr>
          <p:nvPr>
            <p:ph type="sldNum" sz="quarter" idx="11"/>
          </p:nvPr>
        </p:nvSpPr>
        <p:spPr bwMode="auto">
          <a:xfrm>
            <a:off x="2570922" y="6206021"/>
            <a:ext cx="2133600" cy="320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defPPr>
              <a:defRPr lang="en-US"/>
            </a:defPPr>
            <a:lvl1pPr algn="r" rtl="0" eaLnBrk="1" fontAlgn="base" hangingPunct="1">
              <a:spcBef>
                <a:spcPct val="0"/>
              </a:spcBef>
              <a:spcAft>
                <a:spcPct val="0"/>
              </a:spcAft>
              <a:defRPr sz="1400" kern="1200" smtClean="0">
                <a:solidFill>
                  <a:schemeClr val="tx1"/>
                </a:solidFill>
                <a:latin typeface="Arial" panose="020B0604020202020204" pitchFamily="34" charset="0"/>
                <a:ea typeface="+mn-ea"/>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5pPr>
            <a:lvl6pPr marL="2286000" algn="l" defTabSz="914400" rtl="0" eaLnBrk="1" latinLnBrk="0" hangingPunct="1">
              <a:defRPr kern="1200">
                <a:solidFill>
                  <a:schemeClr val="tx1"/>
                </a:solidFill>
                <a:latin typeface="Arial" panose="020B0604020202020204" pitchFamily="34" charset="0"/>
                <a:ea typeface="+mn-ea"/>
                <a:cs typeface="+mn-cs"/>
              </a:defRPr>
            </a:lvl6pPr>
            <a:lvl7pPr marL="2743200" algn="l" defTabSz="914400" rtl="0" eaLnBrk="1" latinLnBrk="0" hangingPunct="1">
              <a:defRPr kern="1200">
                <a:solidFill>
                  <a:schemeClr val="tx1"/>
                </a:solidFill>
                <a:latin typeface="Arial" panose="020B0604020202020204" pitchFamily="34" charset="0"/>
                <a:ea typeface="+mn-ea"/>
                <a:cs typeface="+mn-cs"/>
              </a:defRPr>
            </a:lvl7pPr>
            <a:lvl8pPr marL="3200400" algn="l" defTabSz="914400" rtl="0" eaLnBrk="1" latinLnBrk="0" hangingPunct="1">
              <a:defRPr kern="1200">
                <a:solidFill>
                  <a:schemeClr val="tx1"/>
                </a:solidFill>
                <a:latin typeface="Arial" panose="020B0604020202020204" pitchFamily="34" charset="0"/>
                <a:ea typeface="+mn-ea"/>
                <a:cs typeface="+mn-cs"/>
              </a:defRPr>
            </a:lvl8pPr>
            <a:lvl9pPr marL="3657600" algn="l" defTabSz="914400" rtl="0" eaLnBrk="1" latinLnBrk="0" hangingPunct="1">
              <a:defRPr kern="1200">
                <a:solidFill>
                  <a:schemeClr val="tx1"/>
                </a:solidFill>
                <a:latin typeface="Arial" panose="020B0604020202020204" pitchFamily="34" charset="0"/>
                <a:ea typeface="+mn-ea"/>
                <a:cs typeface="+mn-cs"/>
              </a:defRPr>
            </a:lvl9pPr>
          </a:lstStyle>
          <a:p>
            <a:pPr>
              <a:spcBef>
                <a:spcPct val="0"/>
              </a:spcBef>
              <a:buClrTx/>
              <a:buFontTx/>
              <a:buNone/>
              <a:defRPr/>
            </a:pPr>
            <a:fld id="{901C93C2-BB26-42A4-B5A5-683F57E6FD78}" type="slidenum">
              <a:rPr lang="en-US" altLang="en-US" smtClean="0"/>
              <a:pPr>
                <a:spcBef>
                  <a:spcPct val="0"/>
                </a:spcBef>
                <a:buClrTx/>
                <a:buFontTx/>
                <a:buNone/>
                <a:defRPr/>
              </a:pPr>
              <a:t>6</a:t>
            </a:fld>
            <a:endParaRPr lang="en-US" altLang="en-US" sz="1400"/>
          </a:p>
        </p:txBody>
      </p:sp>
      <p:sp>
        <p:nvSpPr>
          <p:cNvPr id="15" name="Circular Arrow 14">
            <a:extLst>
              <a:ext uri="{FF2B5EF4-FFF2-40B4-BE49-F238E27FC236}">
                <a16:creationId xmlns:a16="http://schemas.microsoft.com/office/drawing/2014/main" id="{9D790E92-B885-4DD8-7463-6C7573996EA6}"/>
              </a:ext>
            </a:extLst>
          </p:cNvPr>
          <p:cNvSpPr/>
          <p:nvPr/>
        </p:nvSpPr>
        <p:spPr>
          <a:xfrm>
            <a:off x="6618666" y="1743371"/>
            <a:ext cx="1766407" cy="2319230"/>
          </a:xfrm>
          <a:prstGeom prst="circularArrow">
            <a:avLst>
              <a:gd name="adj1" fmla="val 12500"/>
              <a:gd name="adj2" fmla="val 1051769"/>
              <a:gd name="adj3" fmla="val 20457681"/>
              <a:gd name="adj4" fmla="val 15616078"/>
              <a:gd name="adj5" fmla="val 12500"/>
            </a:avLst>
          </a:prstGeom>
          <a:scene3d>
            <a:camera prst="orthographicFront"/>
            <a:lightRig rig="threePt" dir="t"/>
          </a:scene3d>
          <a:sp3d>
            <a:bevelT/>
          </a:sp3d>
        </p:spPr>
        <p:style>
          <a:lnRef idx="2">
            <a:schemeClr val="accent2">
              <a:shade val="50000"/>
            </a:schemeClr>
          </a:lnRef>
          <a:fillRef idx="1">
            <a:schemeClr val="accent2"/>
          </a:fillRef>
          <a:effectRef idx="0">
            <a:schemeClr val="accent2"/>
          </a:effectRef>
          <a:fontRef idx="minor">
            <a:schemeClr val="lt1"/>
          </a:fontRef>
        </p:style>
        <p:txBody>
          <a:bodyPr anchor="ctr"/>
          <a:lstStyle/>
          <a:p>
            <a:pPr algn="ctr">
              <a:defRPr/>
            </a:pPr>
            <a:endParaRPr lang="en-US" dirty="0">
              <a:solidFill>
                <a:schemeClr val="tx1"/>
              </a:solidFill>
            </a:endParaRPr>
          </a:p>
        </p:txBody>
      </p:sp>
      <p:sp>
        <p:nvSpPr>
          <p:cNvPr id="16" name="Circular Arrow 15">
            <a:extLst>
              <a:ext uri="{FF2B5EF4-FFF2-40B4-BE49-F238E27FC236}">
                <a16:creationId xmlns:a16="http://schemas.microsoft.com/office/drawing/2014/main" id="{FFC60129-D415-2C2E-3211-DDB6695F0BF0}"/>
              </a:ext>
            </a:extLst>
          </p:cNvPr>
          <p:cNvSpPr/>
          <p:nvPr/>
        </p:nvSpPr>
        <p:spPr>
          <a:xfrm rot="5741982">
            <a:off x="6279429" y="3644646"/>
            <a:ext cx="2098422" cy="2172852"/>
          </a:xfrm>
          <a:prstGeom prst="circularArrow">
            <a:avLst>
              <a:gd name="adj1" fmla="val 12500"/>
              <a:gd name="adj2" fmla="val 1051769"/>
              <a:gd name="adj3" fmla="val 20457681"/>
              <a:gd name="adj4" fmla="val 15616078"/>
              <a:gd name="adj5" fmla="val 12500"/>
            </a:avLst>
          </a:prstGeom>
          <a:scene3d>
            <a:camera prst="orthographicFront"/>
            <a:lightRig rig="threePt" dir="t"/>
          </a:scene3d>
          <a:sp3d>
            <a:bevelT/>
          </a:sp3d>
        </p:spPr>
        <p:style>
          <a:lnRef idx="2">
            <a:schemeClr val="accent2">
              <a:shade val="50000"/>
            </a:schemeClr>
          </a:lnRef>
          <a:fillRef idx="1">
            <a:schemeClr val="accent2"/>
          </a:fillRef>
          <a:effectRef idx="0">
            <a:schemeClr val="accent2"/>
          </a:effectRef>
          <a:fontRef idx="minor">
            <a:schemeClr val="lt1"/>
          </a:fontRef>
        </p:style>
        <p:txBody>
          <a:bodyPr anchor="ctr"/>
          <a:lstStyle/>
          <a:p>
            <a:pPr algn="ctr">
              <a:defRPr/>
            </a:pPr>
            <a:endParaRPr lang="en-US" dirty="0">
              <a:solidFill>
                <a:schemeClr val="tx1"/>
              </a:solidFill>
            </a:endParaRPr>
          </a:p>
        </p:txBody>
      </p:sp>
      <p:sp>
        <p:nvSpPr>
          <p:cNvPr id="17" name="Circular Arrow 16">
            <a:extLst>
              <a:ext uri="{FF2B5EF4-FFF2-40B4-BE49-F238E27FC236}">
                <a16:creationId xmlns:a16="http://schemas.microsoft.com/office/drawing/2014/main" id="{D8A4B973-BAC9-FCAC-1A81-F94D1E65A31B}"/>
              </a:ext>
            </a:extLst>
          </p:cNvPr>
          <p:cNvSpPr/>
          <p:nvPr/>
        </p:nvSpPr>
        <p:spPr>
          <a:xfrm rot="11205321">
            <a:off x="4174978" y="3607954"/>
            <a:ext cx="2010348" cy="2232715"/>
          </a:xfrm>
          <a:prstGeom prst="circularArrow">
            <a:avLst>
              <a:gd name="adj1" fmla="val 12500"/>
              <a:gd name="adj2" fmla="val 1051769"/>
              <a:gd name="adj3" fmla="val 20457681"/>
              <a:gd name="adj4" fmla="val 15616078"/>
              <a:gd name="adj5" fmla="val 12500"/>
            </a:avLst>
          </a:prstGeom>
          <a:scene3d>
            <a:camera prst="orthographicFront"/>
            <a:lightRig rig="threePt" dir="t"/>
          </a:scene3d>
          <a:sp3d>
            <a:bevelT/>
          </a:sp3d>
        </p:spPr>
        <p:style>
          <a:lnRef idx="2">
            <a:schemeClr val="accent2">
              <a:shade val="50000"/>
            </a:schemeClr>
          </a:lnRef>
          <a:fillRef idx="1">
            <a:schemeClr val="accent2"/>
          </a:fillRef>
          <a:effectRef idx="0">
            <a:schemeClr val="accent2"/>
          </a:effectRef>
          <a:fontRef idx="minor">
            <a:schemeClr val="lt1"/>
          </a:fontRef>
        </p:style>
        <p:txBody>
          <a:bodyPr anchor="ctr"/>
          <a:lstStyle/>
          <a:p>
            <a:pPr algn="ctr">
              <a:defRPr/>
            </a:pPr>
            <a:endParaRPr lang="en-US" dirty="0">
              <a:solidFill>
                <a:schemeClr val="tx1"/>
              </a:solidFill>
            </a:endParaRPr>
          </a:p>
        </p:txBody>
      </p:sp>
      <p:sp>
        <p:nvSpPr>
          <p:cNvPr id="18" name="Circular Arrow 17">
            <a:extLst>
              <a:ext uri="{FF2B5EF4-FFF2-40B4-BE49-F238E27FC236}">
                <a16:creationId xmlns:a16="http://schemas.microsoft.com/office/drawing/2014/main" id="{D4443EBE-CFD7-5FFF-BAFE-AA1549C4724F}"/>
              </a:ext>
            </a:extLst>
          </p:cNvPr>
          <p:cNvSpPr/>
          <p:nvPr/>
        </p:nvSpPr>
        <p:spPr>
          <a:xfrm rot="16549277">
            <a:off x="4369769" y="1474962"/>
            <a:ext cx="2018274" cy="2512002"/>
          </a:xfrm>
          <a:prstGeom prst="circularArrow">
            <a:avLst>
              <a:gd name="adj1" fmla="val 12500"/>
              <a:gd name="adj2" fmla="val 1051769"/>
              <a:gd name="adj3" fmla="val 20457681"/>
              <a:gd name="adj4" fmla="val 15616078"/>
              <a:gd name="adj5" fmla="val 12500"/>
            </a:avLst>
          </a:prstGeom>
          <a:scene3d>
            <a:camera prst="orthographicFront"/>
            <a:lightRig rig="threePt" dir="t"/>
          </a:scene3d>
          <a:sp3d>
            <a:bevelT/>
          </a:sp3d>
        </p:spPr>
        <p:style>
          <a:lnRef idx="2">
            <a:schemeClr val="accent2">
              <a:shade val="50000"/>
            </a:schemeClr>
          </a:lnRef>
          <a:fillRef idx="1">
            <a:schemeClr val="accent2"/>
          </a:fillRef>
          <a:effectRef idx="0">
            <a:schemeClr val="accent2"/>
          </a:effectRef>
          <a:fontRef idx="minor">
            <a:schemeClr val="lt1"/>
          </a:fontRef>
        </p:style>
        <p:txBody>
          <a:bodyPr anchor="ctr"/>
          <a:lstStyle/>
          <a:p>
            <a:pPr algn="ctr">
              <a:defRPr/>
            </a:pPr>
            <a:endParaRPr lang="en-US" dirty="0">
              <a:solidFill>
                <a:schemeClr val="tx1"/>
              </a:solidFill>
            </a:endParaRPr>
          </a:p>
        </p:txBody>
      </p:sp>
      <p:sp>
        <p:nvSpPr>
          <p:cNvPr id="14" name="Title 2">
            <a:extLst>
              <a:ext uri="{FF2B5EF4-FFF2-40B4-BE49-F238E27FC236}">
                <a16:creationId xmlns:a16="http://schemas.microsoft.com/office/drawing/2014/main" id="{C81EDD6D-2C23-37C0-BBD8-06B3DF5C9BF7}"/>
              </a:ext>
            </a:extLst>
          </p:cNvPr>
          <p:cNvSpPr>
            <a:spLocks noGrp="1" noChangeArrowheads="1"/>
          </p:cNvSpPr>
          <p:nvPr>
            <p:ph type="title"/>
          </p:nvPr>
        </p:nvSpPr>
        <p:spPr>
          <a:xfrm>
            <a:off x="2596409" y="0"/>
            <a:ext cx="7093947" cy="1005370"/>
          </a:xfrm>
        </p:spPr>
        <p:txBody>
          <a:bodyPr>
            <a:normAutofit fontScale="90000"/>
          </a:bodyPr>
          <a:lstStyle/>
          <a:p>
            <a:pPr algn="ctr">
              <a:defRPr/>
            </a:pPr>
            <a:br>
              <a:rPr lang="en-US" sz="2400" b="1" dirty="0">
                <a:solidFill>
                  <a:srgbClr val="FF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br>
            <a:br>
              <a:rPr lang="en-US" sz="2400" b="1" dirty="0">
                <a:solidFill>
                  <a:srgbClr val="FF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br>
            <a:r>
              <a:rPr lang="en-US" sz="2400" b="1" dirty="0">
                <a:solidFill>
                  <a:srgbClr val="FF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SẢN XUẤT RA BẢN THÂN CON NG</a:t>
            </a:r>
            <a:r>
              <a:rPr lang="vi-VN" sz="2400" b="1" dirty="0">
                <a:solidFill>
                  <a:srgbClr val="FF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ƯỜI</a:t>
            </a:r>
            <a:br>
              <a:rPr lang="en-US" sz="2400" b="1" dirty="0">
                <a:solidFill>
                  <a:srgbClr val="FF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br>
            <a:br>
              <a:rPr lang="en-US" altLang="en-US" sz="2400" dirty="0">
                <a:solidFill>
                  <a:srgbClr val="FF0000"/>
                </a:solidFill>
                <a:latin typeface="Times New Roman" panose="02020603050405020304" pitchFamily="18" charset="0"/>
                <a:cs typeface="Times New Roman" panose="02020603050405020304" pitchFamily="18" charset="0"/>
              </a:rPr>
            </a:br>
            <a:endParaRPr lang="en-US" altLang="en-US" sz="2400" dirty="0"/>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2" presetClass="entr" presetSubtype="0" fill="hold" nodeType="clickEffect">
                                  <p:stCondLst>
                                    <p:cond delay="0"/>
                                  </p:stCondLst>
                                  <p:childTnLst>
                                    <p:set>
                                      <p:cBhvr>
                                        <p:cTn id="6" dur="1" fill="hold">
                                          <p:stCondLst>
                                            <p:cond delay="0"/>
                                          </p:stCondLst>
                                        </p:cTn>
                                        <p:tgtEl>
                                          <p:spTgt spid="12294"/>
                                        </p:tgtEl>
                                        <p:attrNameLst>
                                          <p:attrName>style.visibility</p:attrName>
                                        </p:attrNameLst>
                                      </p:cBhvr>
                                      <p:to>
                                        <p:strVal val="visible"/>
                                      </p:to>
                                    </p:set>
                                    <p:animEffect transition="in" filter="fade">
                                      <p:cBhvr>
                                        <p:cTn id="7" dur="1000"/>
                                        <p:tgtEl>
                                          <p:spTgt spid="12294"/>
                                        </p:tgtEl>
                                      </p:cBhvr>
                                    </p:animEffect>
                                    <p:anim calcmode="lin" valueType="num">
                                      <p:cBhvr>
                                        <p:cTn id="8" dur="1000" fill="hold"/>
                                        <p:tgtEl>
                                          <p:spTgt spid="12294"/>
                                        </p:tgtEl>
                                        <p:attrNameLst>
                                          <p:attrName>ppt_x</p:attrName>
                                        </p:attrNameLst>
                                      </p:cBhvr>
                                      <p:tavLst>
                                        <p:tav tm="0">
                                          <p:val>
                                            <p:strVal val="#ppt_x"/>
                                          </p:val>
                                        </p:tav>
                                        <p:tav tm="100000">
                                          <p:val>
                                            <p:strVal val="#ppt_x"/>
                                          </p:val>
                                        </p:tav>
                                      </p:tavLst>
                                    </p:anim>
                                    <p:anim calcmode="lin" valueType="num">
                                      <p:cBhvr>
                                        <p:cTn id="9" dur="1000" fill="hold"/>
                                        <p:tgtEl>
                                          <p:spTgt spid="12294"/>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nodeType="withGroup">
                            <p:stCondLst>
                              <p:cond delay="0"/>
                            </p:stCondLst>
                            <p:childTnLst>
                              <p:par>
                                <p:cTn id="12" presetID="16" presetClass="entr" presetSubtype="21" fill="hold" nodeType="clickEffect">
                                  <p:stCondLst>
                                    <p:cond delay="0"/>
                                  </p:stCondLst>
                                  <p:childTnLst>
                                    <p:set>
                                      <p:cBhvr>
                                        <p:cTn id="13" dur="1" fill="hold">
                                          <p:stCondLst>
                                            <p:cond delay="0"/>
                                          </p:stCondLst>
                                        </p:cTn>
                                        <p:tgtEl>
                                          <p:spTgt spid="12300"/>
                                        </p:tgtEl>
                                        <p:attrNameLst>
                                          <p:attrName>style.visibility</p:attrName>
                                        </p:attrNameLst>
                                      </p:cBhvr>
                                      <p:to>
                                        <p:strVal val="visible"/>
                                      </p:to>
                                    </p:set>
                                    <p:animEffect transition="in" filter="barn(inVertical)">
                                      <p:cBhvr>
                                        <p:cTn id="14" dur="500"/>
                                        <p:tgtEl>
                                          <p:spTgt spid="12300"/>
                                        </p:tgtEl>
                                      </p:cBhvr>
                                    </p:animEffect>
                                  </p:childTnLst>
                                </p:cTn>
                              </p:par>
                            </p:childTnLst>
                          </p:cTn>
                        </p:par>
                      </p:childTnLst>
                    </p:cTn>
                  </p:par>
                  <p:par>
                    <p:cTn id="15" fill="hold" nodeType="clickPar">
                      <p:stCondLst>
                        <p:cond delay="indefinite"/>
                      </p:stCondLst>
                      <p:childTnLst>
                        <p:par>
                          <p:cTn id="16" fill="hold" nodeType="withGroup">
                            <p:stCondLst>
                              <p:cond delay="0"/>
                            </p:stCondLst>
                            <p:childTnLst>
                              <p:par>
                                <p:cTn id="17" presetID="42" presetClass="entr" presetSubtype="0" fill="hold" nodeType="clickEffect">
                                  <p:stCondLst>
                                    <p:cond delay="0"/>
                                  </p:stCondLst>
                                  <p:childTnLst>
                                    <p:set>
                                      <p:cBhvr>
                                        <p:cTn id="18" dur="1" fill="hold">
                                          <p:stCondLst>
                                            <p:cond delay="0"/>
                                          </p:stCondLst>
                                        </p:cTn>
                                        <p:tgtEl>
                                          <p:spTgt spid="12296"/>
                                        </p:tgtEl>
                                        <p:attrNameLst>
                                          <p:attrName>style.visibility</p:attrName>
                                        </p:attrNameLst>
                                      </p:cBhvr>
                                      <p:to>
                                        <p:strVal val="visible"/>
                                      </p:to>
                                    </p:set>
                                    <p:animEffect transition="in" filter="fade">
                                      <p:cBhvr>
                                        <p:cTn id="19" dur="1000"/>
                                        <p:tgtEl>
                                          <p:spTgt spid="12296"/>
                                        </p:tgtEl>
                                      </p:cBhvr>
                                    </p:animEffect>
                                    <p:anim calcmode="lin" valueType="num">
                                      <p:cBhvr>
                                        <p:cTn id="20" dur="1000" fill="hold"/>
                                        <p:tgtEl>
                                          <p:spTgt spid="12296"/>
                                        </p:tgtEl>
                                        <p:attrNameLst>
                                          <p:attrName>ppt_x</p:attrName>
                                        </p:attrNameLst>
                                      </p:cBhvr>
                                      <p:tavLst>
                                        <p:tav tm="0">
                                          <p:val>
                                            <p:strVal val="#ppt_x"/>
                                          </p:val>
                                        </p:tav>
                                        <p:tav tm="100000">
                                          <p:val>
                                            <p:strVal val="#ppt_x"/>
                                          </p:val>
                                        </p:tav>
                                      </p:tavLst>
                                    </p:anim>
                                    <p:anim calcmode="lin" valueType="num">
                                      <p:cBhvr>
                                        <p:cTn id="21" dur="1000" fill="hold"/>
                                        <p:tgtEl>
                                          <p:spTgt spid="12296"/>
                                        </p:tgtEl>
                                        <p:attrNameLst>
                                          <p:attrName>ppt_y</p:attrName>
                                        </p:attrNameLst>
                                      </p:cBhvr>
                                      <p:tavLst>
                                        <p:tav tm="0">
                                          <p:val>
                                            <p:strVal val="#ppt_y+.1"/>
                                          </p:val>
                                        </p:tav>
                                        <p:tav tm="100000">
                                          <p:val>
                                            <p:strVal val="#ppt_y"/>
                                          </p:val>
                                        </p:tav>
                                      </p:tavLst>
                                    </p:anim>
                                  </p:childTnLst>
                                </p:cTn>
                              </p:par>
                            </p:childTnLst>
                          </p:cTn>
                        </p:par>
                      </p:childTnLst>
                    </p:cTn>
                  </p:par>
                  <p:par>
                    <p:cTn id="22" fill="hold" nodeType="clickPar">
                      <p:stCondLst>
                        <p:cond delay="indefinite"/>
                      </p:stCondLst>
                      <p:childTnLst>
                        <p:par>
                          <p:cTn id="23" fill="hold" nodeType="withGroup">
                            <p:stCondLst>
                              <p:cond delay="0"/>
                            </p:stCondLst>
                            <p:childTnLst>
                              <p:par>
                                <p:cTn id="24" presetID="16" presetClass="entr" presetSubtype="21" fill="hold" nodeType="clickEffect">
                                  <p:stCondLst>
                                    <p:cond delay="0"/>
                                  </p:stCondLst>
                                  <p:childTnLst>
                                    <p:set>
                                      <p:cBhvr>
                                        <p:cTn id="25" dur="1" fill="hold">
                                          <p:stCondLst>
                                            <p:cond delay="0"/>
                                          </p:stCondLst>
                                        </p:cTn>
                                        <p:tgtEl>
                                          <p:spTgt spid="12298"/>
                                        </p:tgtEl>
                                        <p:attrNameLst>
                                          <p:attrName>style.visibility</p:attrName>
                                        </p:attrNameLst>
                                      </p:cBhvr>
                                      <p:to>
                                        <p:strVal val="visible"/>
                                      </p:to>
                                    </p:set>
                                    <p:animEffect transition="in" filter="barn(inVertical)">
                                      <p:cBhvr>
                                        <p:cTn id="26" dur="500"/>
                                        <p:tgtEl>
                                          <p:spTgt spid="12298"/>
                                        </p:tgtEl>
                                      </p:cBhvr>
                                    </p:animEffect>
                                  </p:childTnLst>
                                </p:cTn>
                              </p:par>
                              <p:par>
                                <p:cTn id="27" presetID="53" presetClass="entr" presetSubtype="16" fill="hold" nodeType="withEffect">
                                  <p:stCondLst>
                                    <p:cond delay="0"/>
                                  </p:stCondLst>
                                  <p:childTnLst>
                                    <p:set>
                                      <p:cBhvr>
                                        <p:cTn id="28" dur="1" fill="hold">
                                          <p:stCondLst>
                                            <p:cond delay="0"/>
                                          </p:stCondLst>
                                        </p:cTn>
                                        <p:tgtEl>
                                          <p:spTgt spid="15"/>
                                        </p:tgtEl>
                                        <p:attrNameLst>
                                          <p:attrName>style.visibility</p:attrName>
                                        </p:attrNameLst>
                                      </p:cBhvr>
                                      <p:to>
                                        <p:strVal val="visible"/>
                                      </p:to>
                                    </p:set>
                                    <p:anim calcmode="lin" valueType="num">
                                      <p:cBhvr>
                                        <p:cTn id="29" dur="500" fill="hold"/>
                                        <p:tgtEl>
                                          <p:spTgt spid="15"/>
                                        </p:tgtEl>
                                        <p:attrNameLst>
                                          <p:attrName>ppt_w</p:attrName>
                                        </p:attrNameLst>
                                      </p:cBhvr>
                                      <p:tavLst>
                                        <p:tav tm="0">
                                          <p:val>
                                            <p:fltVal val="0"/>
                                          </p:val>
                                        </p:tav>
                                        <p:tav tm="100000">
                                          <p:val>
                                            <p:strVal val="#ppt_w"/>
                                          </p:val>
                                        </p:tav>
                                      </p:tavLst>
                                    </p:anim>
                                    <p:anim calcmode="lin" valueType="num">
                                      <p:cBhvr>
                                        <p:cTn id="30" dur="500" fill="hold"/>
                                        <p:tgtEl>
                                          <p:spTgt spid="15"/>
                                        </p:tgtEl>
                                        <p:attrNameLst>
                                          <p:attrName>ppt_h</p:attrName>
                                        </p:attrNameLst>
                                      </p:cBhvr>
                                      <p:tavLst>
                                        <p:tav tm="0">
                                          <p:val>
                                            <p:fltVal val="0"/>
                                          </p:val>
                                        </p:tav>
                                        <p:tav tm="100000">
                                          <p:val>
                                            <p:strVal val="#ppt_h"/>
                                          </p:val>
                                        </p:tav>
                                      </p:tavLst>
                                    </p:anim>
                                    <p:animEffect transition="in" filter="fade">
                                      <p:cBhvr>
                                        <p:cTn id="31" dur="500"/>
                                        <p:tgtEl>
                                          <p:spTgt spid="15"/>
                                        </p:tgtEl>
                                      </p:cBhvr>
                                    </p:animEffect>
                                  </p:childTnLst>
                                </p:cTn>
                              </p:par>
                              <p:par>
                                <p:cTn id="32" presetID="53" presetClass="entr" presetSubtype="16" fill="hold" nodeType="withEffect">
                                  <p:stCondLst>
                                    <p:cond delay="0"/>
                                  </p:stCondLst>
                                  <p:childTnLst>
                                    <p:set>
                                      <p:cBhvr>
                                        <p:cTn id="33" dur="1" fill="hold">
                                          <p:stCondLst>
                                            <p:cond delay="0"/>
                                          </p:stCondLst>
                                        </p:cTn>
                                        <p:tgtEl>
                                          <p:spTgt spid="16"/>
                                        </p:tgtEl>
                                        <p:attrNameLst>
                                          <p:attrName>style.visibility</p:attrName>
                                        </p:attrNameLst>
                                      </p:cBhvr>
                                      <p:to>
                                        <p:strVal val="visible"/>
                                      </p:to>
                                    </p:set>
                                    <p:anim calcmode="lin" valueType="num">
                                      <p:cBhvr>
                                        <p:cTn id="34" dur="500" fill="hold"/>
                                        <p:tgtEl>
                                          <p:spTgt spid="16"/>
                                        </p:tgtEl>
                                        <p:attrNameLst>
                                          <p:attrName>ppt_w</p:attrName>
                                        </p:attrNameLst>
                                      </p:cBhvr>
                                      <p:tavLst>
                                        <p:tav tm="0">
                                          <p:val>
                                            <p:fltVal val="0"/>
                                          </p:val>
                                        </p:tav>
                                        <p:tav tm="100000">
                                          <p:val>
                                            <p:strVal val="#ppt_w"/>
                                          </p:val>
                                        </p:tav>
                                      </p:tavLst>
                                    </p:anim>
                                    <p:anim calcmode="lin" valueType="num">
                                      <p:cBhvr>
                                        <p:cTn id="35" dur="500" fill="hold"/>
                                        <p:tgtEl>
                                          <p:spTgt spid="16"/>
                                        </p:tgtEl>
                                        <p:attrNameLst>
                                          <p:attrName>ppt_h</p:attrName>
                                        </p:attrNameLst>
                                      </p:cBhvr>
                                      <p:tavLst>
                                        <p:tav tm="0">
                                          <p:val>
                                            <p:fltVal val="0"/>
                                          </p:val>
                                        </p:tav>
                                        <p:tav tm="100000">
                                          <p:val>
                                            <p:strVal val="#ppt_h"/>
                                          </p:val>
                                        </p:tav>
                                      </p:tavLst>
                                    </p:anim>
                                    <p:animEffect transition="in" filter="fade">
                                      <p:cBhvr>
                                        <p:cTn id="36" dur="500"/>
                                        <p:tgtEl>
                                          <p:spTgt spid="16"/>
                                        </p:tgtEl>
                                      </p:cBhvr>
                                    </p:animEffect>
                                  </p:childTnLst>
                                </p:cTn>
                              </p:par>
                              <p:par>
                                <p:cTn id="37" presetID="53" presetClass="entr" presetSubtype="16" fill="hold" nodeType="withEffect">
                                  <p:stCondLst>
                                    <p:cond delay="0"/>
                                  </p:stCondLst>
                                  <p:childTnLst>
                                    <p:set>
                                      <p:cBhvr>
                                        <p:cTn id="38" dur="1" fill="hold">
                                          <p:stCondLst>
                                            <p:cond delay="0"/>
                                          </p:stCondLst>
                                        </p:cTn>
                                        <p:tgtEl>
                                          <p:spTgt spid="17"/>
                                        </p:tgtEl>
                                        <p:attrNameLst>
                                          <p:attrName>style.visibility</p:attrName>
                                        </p:attrNameLst>
                                      </p:cBhvr>
                                      <p:to>
                                        <p:strVal val="visible"/>
                                      </p:to>
                                    </p:set>
                                    <p:anim calcmode="lin" valueType="num">
                                      <p:cBhvr>
                                        <p:cTn id="39" dur="500" fill="hold"/>
                                        <p:tgtEl>
                                          <p:spTgt spid="17"/>
                                        </p:tgtEl>
                                        <p:attrNameLst>
                                          <p:attrName>ppt_w</p:attrName>
                                        </p:attrNameLst>
                                      </p:cBhvr>
                                      <p:tavLst>
                                        <p:tav tm="0">
                                          <p:val>
                                            <p:fltVal val="0"/>
                                          </p:val>
                                        </p:tav>
                                        <p:tav tm="100000">
                                          <p:val>
                                            <p:strVal val="#ppt_w"/>
                                          </p:val>
                                        </p:tav>
                                      </p:tavLst>
                                    </p:anim>
                                    <p:anim calcmode="lin" valueType="num">
                                      <p:cBhvr>
                                        <p:cTn id="40" dur="500" fill="hold"/>
                                        <p:tgtEl>
                                          <p:spTgt spid="17"/>
                                        </p:tgtEl>
                                        <p:attrNameLst>
                                          <p:attrName>ppt_h</p:attrName>
                                        </p:attrNameLst>
                                      </p:cBhvr>
                                      <p:tavLst>
                                        <p:tav tm="0">
                                          <p:val>
                                            <p:fltVal val="0"/>
                                          </p:val>
                                        </p:tav>
                                        <p:tav tm="100000">
                                          <p:val>
                                            <p:strVal val="#ppt_h"/>
                                          </p:val>
                                        </p:tav>
                                      </p:tavLst>
                                    </p:anim>
                                    <p:animEffect transition="in" filter="fade">
                                      <p:cBhvr>
                                        <p:cTn id="41" dur="500"/>
                                        <p:tgtEl>
                                          <p:spTgt spid="17"/>
                                        </p:tgtEl>
                                      </p:cBhvr>
                                    </p:animEffect>
                                  </p:childTnLst>
                                </p:cTn>
                              </p:par>
                              <p:par>
                                <p:cTn id="42" presetID="53" presetClass="entr" presetSubtype="16" fill="hold" nodeType="withEffect">
                                  <p:stCondLst>
                                    <p:cond delay="0"/>
                                  </p:stCondLst>
                                  <p:childTnLst>
                                    <p:set>
                                      <p:cBhvr>
                                        <p:cTn id="43" dur="1" fill="hold">
                                          <p:stCondLst>
                                            <p:cond delay="0"/>
                                          </p:stCondLst>
                                        </p:cTn>
                                        <p:tgtEl>
                                          <p:spTgt spid="18"/>
                                        </p:tgtEl>
                                        <p:attrNameLst>
                                          <p:attrName>style.visibility</p:attrName>
                                        </p:attrNameLst>
                                      </p:cBhvr>
                                      <p:to>
                                        <p:strVal val="visible"/>
                                      </p:to>
                                    </p:set>
                                    <p:anim calcmode="lin" valueType="num">
                                      <p:cBhvr>
                                        <p:cTn id="44" dur="500" fill="hold"/>
                                        <p:tgtEl>
                                          <p:spTgt spid="18"/>
                                        </p:tgtEl>
                                        <p:attrNameLst>
                                          <p:attrName>ppt_w</p:attrName>
                                        </p:attrNameLst>
                                      </p:cBhvr>
                                      <p:tavLst>
                                        <p:tav tm="0">
                                          <p:val>
                                            <p:fltVal val="0"/>
                                          </p:val>
                                        </p:tav>
                                        <p:tav tm="100000">
                                          <p:val>
                                            <p:strVal val="#ppt_w"/>
                                          </p:val>
                                        </p:tav>
                                      </p:tavLst>
                                    </p:anim>
                                    <p:anim calcmode="lin" valueType="num">
                                      <p:cBhvr>
                                        <p:cTn id="45" dur="500" fill="hold"/>
                                        <p:tgtEl>
                                          <p:spTgt spid="18"/>
                                        </p:tgtEl>
                                        <p:attrNameLst>
                                          <p:attrName>ppt_h</p:attrName>
                                        </p:attrNameLst>
                                      </p:cBhvr>
                                      <p:tavLst>
                                        <p:tav tm="0">
                                          <p:val>
                                            <p:fltVal val="0"/>
                                          </p:val>
                                        </p:tav>
                                        <p:tav tm="100000">
                                          <p:val>
                                            <p:strVal val="#ppt_h"/>
                                          </p:val>
                                        </p:tav>
                                      </p:tavLst>
                                    </p:anim>
                                    <p:animEffect transition="in" filter="fade">
                                      <p:cBhvr>
                                        <p:cTn id="46"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Content Placeholder 2"/>
          <p:cNvSpPr>
            <a:spLocks noGrp="1"/>
          </p:cNvSpPr>
          <p:nvPr>
            <p:ph idx="1"/>
          </p:nvPr>
        </p:nvSpPr>
        <p:spPr>
          <a:xfrm>
            <a:off x="598340" y="569843"/>
            <a:ext cx="10779801" cy="1590261"/>
          </a:xfrm>
        </p:spPr>
        <p:txBody>
          <a:bodyPr vert="horz" wrap="square" lIns="121920" tIns="60960" rIns="121920" bIns="60960" anchor="t">
            <a:noAutofit/>
          </a:bodyPr>
          <a:lstStyle/>
          <a:p>
            <a:pPr marL="0" indent="0" algn="ctr">
              <a:buNone/>
            </a:pPr>
            <a:r>
              <a:rPr lang="en-US" altLang="en-US" sz="3200" dirty="0">
                <a:latin typeface="Arial" panose="020B0604020202020204" pitchFamily="34" charset="0"/>
                <a:cs typeface="Arial" panose="020B0604020202020204" pitchFamily="34" charset="0"/>
              </a:rPr>
              <a:t> </a:t>
            </a:r>
            <a:r>
              <a:rPr lang="en-US" sz="2400" dirty="0">
                <a:solidFill>
                  <a:srgbClr val="0000FF"/>
                </a:solidFill>
                <a:latin typeface="Arial" panose="020B0604020202020204" pitchFamily="34" charset="0"/>
                <a:cs typeface="Arial" panose="020B0604020202020204" pitchFamily="34" charset="0"/>
              </a:rPr>
              <a:t>Vai </a:t>
            </a:r>
            <a:r>
              <a:rPr lang="en-US" sz="2400" dirty="0" err="1">
                <a:solidFill>
                  <a:srgbClr val="0000FF"/>
                </a:solidFill>
                <a:latin typeface="Arial" panose="020B0604020202020204" pitchFamily="34" charset="0"/>
                <a:cs typeface="Arial" panose="020B0604020202020204" pitchFamily="34" charset="0"/>
              </a:rPr>
              <a:t>trò</a:t>
            </a:r>
            <a:r>
              <a:rPr lang="en-US" sz="2400" dirty="0">
                <a:solidFill>
                  <a:srgbClr val="0000FF"/>
                </a:solidFill>
                <a:latin typeface="Arial" panose="020B0604020202020204" pitchFamily="34" charset="0"/>
                <a:cs typeface="Arial" panose="020B0604020202020204" pitchFamily="34" charset="0"/>
              </a:rPr>
              <a:t> </a:t>
            </a:r>
            <a:r>
              <a:rPr lang="en-US" sz="2400" dirty="0" err="1">
                <a:solidFill>
                  <a:srgbClr val="0000FF"/>
                </a:solidFill>
                <a:latin typeface="Arial" panose="020B0604020202020204" pitchFamily="34" charset="0"/>
                <a:cs typeface="Arial" panose="020B0604020202020204" pitchFamily="34" charset="0"/>
              </a:rPr>
              <a:t>của</a:t>
            </a:r>
            <a:r>
              <a:rPr lang="en-US" sz="2400" dirty="0">
                <a:solidFill>
                  <a:srgbClr val="0000FF"/>
                </a:solidFill>
                <a:latin typeface="Arial" panose="020B0604020202020204" pitchFamily="34" charset="0"/>
                <a:cs typeface="Arial" panose="020B0604020202020204" pitchFamily="34" charset="0"/>
              </a:rPr>
              <a:t> </a:t>
            </a:r>
            <a:r>
              <a:rPr lang="en-US" sz="2400" dirty="0" err="1">
                <a:solidFill>
                  <a:srgbClr val="0000FF"/>
                </a:solidFill>
                <a:latin typeface="Arial" panose="020B0604020202020204" pitchFamily="34" charset="0"/>
                <a:cs typeface="Arial" panose="020B0604020202020204" pitchFamily="34" charset="0"/>
              </a:rPr>
              <a:t>sản</a:t>
            </a:r>
            <a:r>
              <a:rPr lang="en-US" sz="2400" dirty="0">
                <a:solidFill>
                  <a:srgbClr val="0000FF"/>
                </a:solidFill>
                <a:latin typeface="Arial" panose="020B0604020202020204" pitchFamily="34" charset="0"/>
                <a:cs typeface="Arial" panose="020B0604020202020204" pitchFamily="34" charset="0"/>
              </a:rPr>
              <a:t> </a:t>
            </a:r>
            <a:r>
              <a:rPr lang="en-US" sz="2400" dirty="0" err="1">
                <a:solidFill>
                  <a:srgbClr val="0000FF"/>
                </a:solidFill>
                <a:latin typeface="Arial" panose="020B0604020202020204" pitchFamily="34" charset="0"/>
                <a:cs typeface="Arial" panose="020B0604020202020204" pitchFamily="34" charset="0"/>
              </a:rPr>
              <a:t>xuất</a:t>
            </a:r>
            <a:r>
              <a:rPr lang="en-US" sz="2400" dirty="0">
                <a:solidFill>
                  <a:srgbClr val="0000FF"/>
                </a:solidFill>
                <a:latin typeface="Arial" panose="020B0604020202020204" pitchFamily="34" charset="0"/>
                <a:cs typeface="Arial" panose="020B0604020202020204" pitchFamily="34" charset="0"/>
              </a:rPr>
              <a:t> </a:t>
            </a:r>
            <a:r>
              <a:rPr lang="en-US" sz="2400" dirty="0" err="1">
                <a:solidFill>
                  <a:srgbClr val="0000FF"/>
                </a:solidFill>
                <a:latin typeface="Arial" panose="020B0604020202020204" pitchFamily="34" charset="0"/>
                <a:cs typeface="Arial" panose="020B0604020202020204" pitchFamily="34" charset="0"/>
              </a:rPr>
              <a:t>vật</a:t>
            </a:r>
            <a:r>
              <a:rPr lang="en-US" sz="2400" dirty="0">
                <a:solidFill>
                  <a:srgbClr val="0000FF"/>
                </a:solidFill>
                <a:latin typeface="Arial" panose="020B0604020202020204" pitchFamily="34" charset="0"/>
                <a:cs typeface="Arial" panose="020B0604020202020204" pitchFamily="34" charset="0"/>
              </a:rPr>
              <a:t> </a:t>
            </a:r>
            <a:r>
              <a:rPr lang="en-US" sz="2400" dirty="0" err="1">
                <a:solidFill>
                  <a:srgbClr val="0000FF"/>
                </a:solidFill>
                <a:latin typeface="Arial" panose="020B0604020202020204" pitchFamily="34" charset="0"/>
                <a:cs typeface="Arial" panose="020B0604020202020204" pitchFamily="34" charset="0"/>
              </a:rPr>
              <a:t>chất</a:t>
            </a:r>
            <a:r>
              <a:rPr lang="en-US" sz="2400" dirty="0">
                <a:solidFill>
                  <a:srgbClr val="0000FF"/>
                </a:solidFill>
                <a:latin typeface="Arial" panose="020B0604020202020204" pitchFamily="34" charset="0"/>
                <a:cs typeface="Arial" panose="020B0604020202020204" pitchFamily="34" charset="0"/>
              </a:rPr>
              <a:t> </a:t>
            </a:r>
            <a:r>
              <a:rPr lang="en-US" sz="2400" dirty="0" err="1">
                <a:solidFill>
                  <a:srgbClr val="0000FF"/>
                </a:solidFill>
                <a:latin typeface="Arial" panose="020B0604020202020204" pitchFamily="34" charset="0"/>
                <a:cs typeface="Arial" panose="020B0604020202020204" pitchFamily="34" charset="0"/>
              </a:rPr>
              <a:t>trong</a:t>
            </a:r>
            <a:r>
              <a:rPr lang="en-US" sz="2400" dirty="0">
                <a:solidFill>
                  <a:srgbClr val="0000FF"/>
                </a:solidFill>
                <a:latin typeface="Arial" panose="020B0604020202020204" pitchFamily="34" charset="0"/>
                <a:cs typeface="Arial" panose="020B0604020202020204" pitchFamily="34" charset="0"/>
              </a:rPr>
              <a:t> </a:t>
            </a:r>
            <a:r>
              <a:rPr lang="en-US" sz="2400" dirty="0" err="1">
                <a:solidFill>
                  <a:srgbClr val="0000FF"/>
                </a:solidFill>
                <a:latin typeface="Arial" panose="020B0604020202020204" pitchFamily="34" charset="0"/>
                <a:cs typeface="Arial" panose="020B0604020202020204" pitchFamily="34" charset="0"/>
              </a:rPr>
              <a:t>đời</a:t>
            </a:r>
            <a:r>
              <a:rPr lang="en-US" sz="2400" dirty="0">
                <a:solidFill>
                  <a:srgbClr val="0000FF"/>
                </a:solidFill>
                <a:latin typeface="Arial" panose="020B0604020202020204" pitchFamily="34" charset="0"/>
                <a:cs typeface="Arial" panose="020B0604020202020204" pitchFamily="34" charset="0"/>
              </a:rPr>
              <a:t> </a:t>
            </a:r>
            <a:r>
              <a:rPr lang="en-US" sz="2400" dirty="0" err="1">
                <a:solidFill>
                  <a:srgbClr val="0000FF"/>
                </a:solidFill>
                <a:latin typeface="Arial" panose="020B0604020202020204" pitchFamily="34" charset="0"/>
                <a:cs typeface="Arial" panose="020B0604020202020204" pitchFamily="34" charset="0"/>
              </a:rPr>
              <a:t>sống</a:t>
            </a:r>
            <a:r>
              <a:rPr lang="en-US" sz="2400" dirty="0">
                <a:solidFill>
                  <a:srgbClr val="0000FF"/>
                </a:solidFill>
                <a:latin typeface="Arial" panose="020B0604020202020204" pitchFamily="34" charset="0"/>
                <a:cs typeface="Arial" panose="020B0604020202020204" pitchFamily="34" charset="0"/>
              </a:rPr>
              <a:t> </a:t>
            </a:r>
            <a:r>
              <a:rPr lang="en-US" sz="2400" dirty="0" err="1">
                <a:solidFill>
                  <a:srgbClr val="0000FF"/>
                </a:solidFill>
                <a:latin typeface="Arial" panose="020B0604020202020204" pitchFamily="34" charset="0"/>
                <a:cs typeface="Arial" panose="020B0604020202020204" pitchFamily="34" charset="0"/>
              </a:rPr>
              <a:t>xã</a:t>
            </a:r>
            <a:r>
              <a:rPr lang="en-US" sz="2400" dirty="0">
                <a:solidFill>
                  <a:srgbClr val="0000FF"/>
                </a:solidFill>
                <a:latin typeface="Arial" panose="020B0604020202020204" pitchFamily="34" charset="0"/>
                <a:cs typeface="Arial" panose="020B0604020202020204" pitchFamily="34" charset="0"/>
              </a:rPr>
              <a:t> </a:t>
            </a:r>
            <a:r>
              <a:rPr lang="en-US" sz="2400" dirty="0" err="1">
                <a:solidFill>
                  <a:srgbClr val="0000FF"/>
                </a:solidFill>
                <a:latin typeface="Arial" panose="020B0604020202020204" pitchFamily="34" charset="0"/>
                <a:cs typeface="Arial" panose="020B0604020202020204" pitchFamily="34" charset="0"/>
              </a:rPr>
              <a:t>hội</a:t>
            </a:r>
            <a:r>
              <a:rPr lang="en-US" altLang="en-US" sz="2400" dirty="0">
                <a:latin typeface="Arial" panose="020B0604020202020204" pitchFamily="34" charset="0"/>
                <a:cs typeface="Arial" panose="020B0604020202020204" pitchFamily="34" charset="0"/>
              </a:rPr>
              <a:t>   </a:t>
            </a:r>
          </a:p>
          <a:p>
            <a:pPr marL="0" indent="0" algn="ctr" eaLnBrk="1" hangingPunct="1">
              <a:buNone/>
            </a:pPr>
            <a:r>
              <a:rPr lang="en-US" altLang="en-US" dirty="0">
                <a:latin typeface="Arial" panose="020B0604020202020204" pitchFamily="34" charset="0"/>
                <a:cs typeface="Arial" panose="020B0604020202020204" pitchFamily="34" charset="0"/>
              </a:rPr>
              <a:t>S</a:t>
            </a:r>
            <a:r>
              <a:rPr lang="vi-VN" altLang="en-US" dirty="0" err="1">
                <a:latin typeface="Arial" panose="020B0604020202020204" pitchFamily="34" charset="0"/>
                <a:cs typeface="Arial" panose="020B0604020202020204" pitchFamily="34" charset="0"/>
              </a:rPr>
              <a:t>ản</a:t>
            </a:r>
            <a:r>
              <a:rPr lang="vi-VN" altLang="en-US" dirty="0">
                <a:latin typeface="Arial" panose="020B0604020202020204" pitchFamily="34" charset="0"/>
                <a:cs typeface="Arial" panose="020B0604020202020204" pitchFamily="34" charset="0"/>
              </a:rPr>
              <a:t> xuất vật chất là yêu cầu khách quan,</a:t>
            </a:r>
            <a:endParaRPr lang="en-US" altLang="en-US" dirty="0">
              <a:latin typeface="Arial" panose="020B0604020202020204" pitchFamily="34" charset="0"/>
              <a:cs typeface="Arial" panose="020B0604020202020204" pitchFamily="34" charset="0"/>
            </a:endParaRPr>
          </a:p>
          <a:p>
            <a:pPr marL="0" indent="0" algn="ctr" eaLnBrk="1" hangingPunct="1">
              <a:buNone/>
            </a:pPr>
            <a:r>
              <a:rPr lang="vi-VN" altLang="en-US" dirty="0">
                <a:latin typeface="Arial" panose="020B0604020202020204" pitchFamily="34" charset="0"/>
                <a:cs typeface="Arial" panose="020B0604020202020204" pitchFamily="34" charset="0"/>
              </a:rPr>
              <a:t>là cơ sở của sự </a:t>
            </a:r>
            <a:r>
              <a:rPr lang="vi-VN" altLang="en-US" dirty="0">
                <a:solidFill>
                  <a:srgbClr val="FF0000"/>
                </a:solidFill>
                <a:latin typeface="Arial" panose="020B0604020202020204" pitchFamily="34" charset="0"/>
                <a:cs typeface="Arial" panose="020B0604020202020204" pitchFamily="34" charset="0"/>
              </a:rPr>
              <a:t>tồn tại</a:t>
            </a:r>
            <a:r>
              <a:rPr lang="vi-VN" altLang="en-US" dirty="0">
                <a:latin typeface="Arial" panose="020B0604020202020204" pitchFamily="34" charset="0"/>
                <a:cs typeface="Arial" panose="020B0604020202020204" pitchFamily="34" charset="0"/>
              </a:rPr>
              <a:t>, vận động và phát triển của xã hội</a:t>
            </a:r>
            <a:r>
              <a:rPr lang="en-US" altLang="en-US" dirty="0">
                <a:latin typeface="Arial" panose="020B0604020202020204" pitchFamily="34" charset="0"/>
                <a:cs typeface="Arial" panose="020B0604020202020204" pitchFamily="34" charset="0"/>
              </a:rPr>
              <a:t>.</a:t>
            </a:r>
          </a:p>
          <a:p>
            <a:pPr marL="0" indent="0" algn="ctr" eaLnBrk="1" hangingPunct="1">
              <a:buNone/>
            </a:pPr>
            <a:endParaRPr lang="en-US" altLang="en-US" sz="3200" dirty="0">
              <a:latin typeface="Arial" panose="020B0604020202020204" pitchFamily="34" charset="0"/>
              <a:cs typeface="Arial" panose="020B0604020202020204" pitchFamily="34" charset="0"/>
            </a:endParaRPr>
          </a:p>
        </p:txBody>
      </p:sp>
      <p:sp>
        <p:nvSpPr>
          <p:cNvPr id="101381" name="AutoShape 4" descr="Kết quả hình ảnh cho nong nghiep trong lua"/>
          <p:cNvSpPr>
            <a:spLocks noChangeAspect="1"/>
          </p:cNvSpPr>
          <p:nvPr/>
        </p:nvSpPr>
        <p:spPr>
          <a:xfrm>
            <a:off x="207433" y="-1335616"/>
            <a:ext cx="406400" cy="406400"/>
          </a:xfrm>
          <a:prstGeom prst="rect">
            <a:avLst/>
          </a:prstGeom>
          <a:noFill/>
          <a:ln w="9525">
            <a:noFill/>
          </a:ln>
        </p:spPr>
        <p:txBody>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eaLnBrk="1" hangingPunct="1">
              <a:spcBef>
                <a:spcPct val="0"/>
              </a:spcBef>
              <a:buNone/>
            </a:pPr>
            <a:endParaRPr lang="en-US" altLang="en-US" sz="2400" dirty="0">
              <a:latin typeface="Arial" panose="020B0604020202020204" pitchFamily="34" charset="0"/>
              <a:ea typeface="Arial" panose="020B0604020202020204" pitchFamily="34" charset="0"/>
              <a:cs typeface="Arial" panose="020B0604020202020204" pitchFamily="34" charset="0"/>
            </a:endParaRPr>
          </a:p>
        </p:txBody>
      </p:sp>
      <p:pic>
        <p:nvPicPr>
          <p:cNvPr id="101382" name="Picture 8" descr="Kết quả hình ảnh cho nong nghiep trong lua"/>
          <p:cNvPicPr>
            <a:picLocks noChangeAspect="1"/>
          </p:cNvPicPr>
          <p:nvPr/>
        </p:nvPicPr>
        <p:blipFill>
          <a:blip r:embed="rId2"/>
          <a:stretch>
            <a:fillRect/>
          </a:stretch>
        </p:blipFill>
        <p:spPr>
          <a:xfrm>
            <a:off x="1279677" y="2420422"/>
            <a:ext cx="3966058" cy="2911386"/>
          </a:xfrm>
          <a:prstGeom prst="roundRect">
            <a:avLst/>
          </a:prstGeom>
          <a:noFill/>
          <a:ln w="9525">
            <a:noFill/>
          </a:ln>
        </p:spPr>
      </p:pic>
      <p:pic>
        <p:nvPicPr>
          <p:cNvPr id="101385" name="Picture 14" descr="Kết quả hình ảnh cho xuất khẩu gạo"/>
          <p:cNvPicPr>
            <a:picLocks noChangeAspect="1"/>
          </p:cNvPicPr>
          <p:nvPr/>
        </p:nvPicPr>
        <p:blipFill>
          <a:blip r:embed="rId3"/>
          <a:stretch>
            <a:fillRect/>
          </a:stretch>
        </p:blipFill>
        <p:spPr>
          <a:xfrm>
            <a:off x="5988241" y="2420422"/>
            <a:ext cx="4075941" cy="2911386"/>
          </a:xfrm>
          <a:prstGeom prst="roundRect">
            <a:avLst/>
          </a:prstGeom>
          <a:noFill/>
          <a:ln w="9525">
            <a:noFill/>
          </a:ln>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01378">
                                            <p:txEl>
                                              <p:pRg st="0" end="0"/>
                                            </p:txEl>
                                          </p:spTgt>
                                        </p:tgtEl>
                                        <p:attrNameLst>
                                          <p:attrName>style.visibility</p:attrName>
                                        </p:attrNameLst>
                                      </p:cBhvr>
                                      <p:to>
                                        <p:strVal val="visible"/>
                                      </p:to>
                                    </p:set>
                                    <p:animEffect transition="in" filter="wipe(up)">
                                      <p:cBhvr>
                                        <p:cTn id="7" dur="1000"/>
                                        <p:tgtEl>
                                          <p:spTgt spid="101378">
                                            <p:txEl>
                                              <p:pRg st="0" end="0"/>
                                            </p:txEl>
                                          </p:spTgt>
                                        </p:tgtEl>
                                      </p:cBhvr>
                                    </p:animEffect>
                                  </p:childTnLst>
                                </p:cTn>
                              </p:par>
                            </p:childTnLst>
                          </p:cTn>
                        </p:par>
                        <p:par>
                          <p:cTn id="8" fill="hold">
                            <p:stCondLst>
                              <p:cond delay="1000"/>
                            </p:stCondLst>
                            <p:childTnLst>
                              <p:par>
                                <p:cTn id="9" presetID="22" presetClass="entr" presetSubtype="1" fill="hold" grpId="0" nodeType="afterEffect">
                                  <p:stCondLst>
                                    <p:cond delay="0"/>
                                  </p:stCondLst>
                                  <p:childTnLst>
                                    <p:set>
                                      <p:cBhvr>
                                        <p:cTn id="10" dur="1" fill="hold">
                                          <p:stCondLst>
                                            <p:cond delay="0"/>
                                          </p:stCondLst>
                                        </p:cTn>
                                        <p:tgtEl>
                                          <p:spTgt spid="101378">
                                            <p:txEl>
                                              <p:pRg st="1" end="1"/>
                                            </p:txEl>
                                          </p:spTgt>
                                        </p:tgtEl>
                                        <p:attrNameLst>
                                          <p:attrName>style.visibility</p:attrName>
                                        </p:attrNameLst>
                                      </p:cBhvr>
                                      <p:to>
                                        <p:strVal val="visible"/>
                                      </p:to>
                                    </p:set>
                                    <p:animEffect transition="in" filter="wipe(up)">
                                      <p:cBhvr>
                                        <p:cTn id="11" dur="1000"/>
                                        <p:tgtEl>
                                          <p:spTgt spid="101378">
                                            <p:txEl>
                                              <p:pRg st="1" end="1"/>
                                            </p:txEl>
                                          </p:spTgt>
                                        </p:tgtEl>
                                      </p:cBhvr>
                                    </p:animEffect>
                                  </p:childTnLst>
                                </p:cTn>
                              </p:par>
                              <p:par>
                                <p:cTn id="12" presetID="22" presetClass="entr" presetSubtype="1" fill="hold" grpId="0" nodeType="withEffect">
                                  <p:stCondLst>
                                    <p:cond delay="0"/>
                                  </p:stCondLst>
                                  <p:childTnLst>
                                    <p:set>
                                      <p:cBhvr>
                                        <p:cTn id="13" dur="1" fill="hold">
                                          <p:stCondLst>
                                            <p:cond delay="0"/>
                                          </p:stCondLst>
                                        </p:cTn>
                                        <p:tgtEl>
                                          <p:spTgt spid="101378">
                                            <p:txEl>
                                              <p:pRg st="2" end="2"/>
                                            </p:txEl>
                                          </p:spTgt>
                                        </p:tgtEl>
                                        <p:attrNameLst>
                                          <p:attrName>style.visibility</p:attrName>
                                        </p:attrNameLst>
                                      </p:cBhvr>
                                      <p:to>
                                        <p:strVal val="visible"/>
                                      </p:to>
                                    </p:set>
                                    <p:animEffect transition="in" filter="wipe(up)">
                                      <p:cBhvr>
                                        <p:cTn id="14" dur="1000"/>
                                        <p:tgtEl>
                                          <p:spTgt spid="101378">
                                            <p:txEl>
                                              <p:pRg st="2" end="2"/>
                                            </p:txEl>
                                          </p:spTgt>
                                        </p:tgtEl>
                                      </p:cBhvr>
                                    </p:animEffect>
                                  </p:childTnLst>
                                </p:cTn>
                              </p:par>
                              <p:par>
                                <p:cTn id="15" presetID="22" presetClass="entr" presetSubtype="1" fill="hold" grpId="0" nodeType="withEffect" nodePh="1">
                                  <p:stCondLst>
                                    <p:cond delay="0"/>
                                  </p:stCondLst>
                                  <p:endCondLst>
                                    <p:cond evt="begin" delay="0">
                                      <p:tn val="15"/>
                                    </p:cond>
                                  </p:endCondLst>
                                  <p:childTnLst>
                                    <p:set>
                                      <p:cBhvr>
                                        <p:cTn id="16" dur="1" fill="hold">
                                          <p:stCondLst>
                                            <p:cond delay="0"/>
                                          </p:stCondLst>
                                        </p:cTn>
                                        <p:tgtEl>
                                          <p:spTgt spid="101381"/>
                                        </p:tgtEl>
                                        <p:attrNameLst>
                                          <p:attrName>style.visibility</p:attrName>
                                        </p:attrNameLst>
                                      </p:cBhvr>
                                      <p:to>
                                        <p:strVal val="visible"/>
                                      </p:to>
                                    </p:set>
                                    <p:animEffect transition="in" filter="wipe(up)">
                                      <p:cBhvr>
                                        <p:cTn id="17" dur="1000"/>
                                        <p:tgtEl>
                                          <p:spTgt spid="101381"/>
                                        </p:tgtEl>
                                      </p:cBhvr>
                                    </p:animEffect>
                                  </p:childTnLst>
                                </p:cTn>
                              </p:par>
                            </p:childTnLst>
                          </p:cTn>
                        </p:par>
                        <p:par>
                          <p:cTn id="18" fill="hold">
                            <p:stCondLst>
                              <p:cond delay="2000"/>
                            </p:stCondLst>
                            <p:childTnLst>
                              <p:par>
                                <p:cTn id="19" presetID="22" presetClass="entr" presetSubtype="1" fill="hold" nodeType="afterEffect">
                                  <p:stCondLst>
                                    <p:cond delay="0"/>
                                  </p:stCondLst>
                                  <p:childTnLst>
                                    <p:set>
                                      <p:cBhvr>
                                        <p:cTn id="20" dur="1" fill="hold">
                                          <p:stCondLst>
                                            <p:cond delay="0"/>
                                          </p:stCondLst>
                                        </p:cTn>
                                        <p:tgtEl>
                                          <p:spTgt spid="101382"/>
                                        </p:tgtEl>
                                        <p:attrNameLst>
                                          <p:attrName>style.visibility</p:attrName>
                                        </p:attrNameLst>
                                      </p:cBhvr>
                                      <p:to>
                                        <p:strVal val="visible"/>
                                      </p:to>
                                    </p:set>
                                    <p:animEffect transition="in" filter="wipe(up)">
                                      <p:cBhvr>
                                        <p:cTn id="21" dur="1000"/>
                                        <p:tgtEl>
                                          <p:spTgt spid="101382"/>
                                        </p:tgtEl>
                                      </p:cBhvr>
                                    </p:animEffect>
                                  </p:childTnLst>
                                </p:cTn>
                              </p:par>
                              <p:par>
                                <p:cTn id="22" presetID="22" presetClass="entr" presetSubtype="1" fill="hold" nodeType="withEffect">
                                  <p:stCondLst>
                                    <p:cond delay="0"/>
                                  </p:stCondLst>
                                  <p:childTnLst>
                                    <p:set>
                                      <p:cBhvr>
                                        <p:cTn id="23" dur="1" fill="hold">
                                          <p:stCondLst>
                                            <p:cond delay="0"/>
                                          </p:stCondLst>
                                        </p:cTn>
                                        <p:tgtEl>
                                          <p:spTgt spid="101385"/>
                                        </p:tgtEl>
                                        <p:attrNameLst>
                                          <p:attrName>style.visibility</p:attrName>
                                        </p:attrNameLst>
                                      </p:cBhvr>
                                      <p:to>
                                        <p:strVal val="visible"/>
                                      </p:to>
                                    </p:set>
                                    <p:animEffect transition="in" filter="wipe(up)">
                                      <p:cBhvr>
                                        <p:cTn id="24" dur="1000"/>
                                        <p:tgtEl>
                                          <p:spTgt spid="10138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1378" grpId="0" uiExpand="1" build="p"/>
      <p:bldP spid="101381"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57061" y="531290"/>
            <a:ext cx="10515600" cy="1036714"/>
          </a:xfrm>
        </p:spPr>
        <p:txBody>
          <a:bodyPr>
            <a:normAutofit/>
          </a:bodyPr>
          <a:lstStyle/>
          <a:p>
            <a:r>
              <a:rPr lang="en-US" sz="2400" b="1" i="1" dirty="0">
                <a:solidFill>
                  <a:srgbClr val="0000FF"/>
                </a:solidFill>
                <a:latin typeface="Arial" panose="020B0604020202020204" pitchFamily="34" charset="0"/>
                <a:cs typeface="Arial" panose="020B0604020202020204" pitchFamily="34" charset="0"/>
              </a:rPr>
              <a:t>-   Vai </a:t>
            </a:r>
            <a:r>
              <a:rPr lang="en-US" sz="2400" b="1" i="1" dirty="0" err="1">
                <a:solidFill>
                  <a:srgbClr val="0000FF"/>
                </a:solidFill>
                <a:latin typeface="Arial" panose="020B0604020202020204" pitchFamily="34" charset="0"/>
                <a:cs typeface="Arial" panose="020B0604020202020204" pitchFamily="34" charset="0"/>
              </a:rPr>
              <a:t>trò</a:t>
            </a:r>
            <a:r>
              <a:rPr lang="en-US" sz="2400" b="1" i="1" dirty="0">
                <a:solidFill>
                  <a:srgbClr val="0000FF"/>
                </a:solidFill>
                <a:latin typeface="Arial" panose="020B0604020202020204" pitchFamily="34" charset="0"/>
                <a:cs typeface="Arial" panose="020B0604020202020204" pitchFamily="34" charset="0"/>
              </a:rPr>
              <a:t> </a:t>
            </a:r>
            <a:r>
              <a:rPr lang="en-US" sz="2400" b="1" i="1" dirty="0" err="1">
                <a:solidFill>
                  <a:srgbClr val="0000FF"/>
                </a:solidFill>
                <a:latin typeface="Arial" panose="020B0604020202020204" pitchFamily="34" charset="0"/>
                <a:cs typeface="Arial" panose="020B0604020202020204" pitchFamily="34" charset="0"/>
              </a:rPr>
              <a:t>của</a:t>
            </a:r>
            <a:r>
              <a:rPr lang="en-US" sz="2400" b="1" i="1" dirty="0">
                <a:solidFill>
                  <a:srgbClr val="0000FF"/>
                </a:solidFill>
                <a:latin typeface="Arial" panose="020B0604020202020204" pitchFamily="34" charset="0"/>
                <a:cs typeface="Arial" panose="020B0604020202020204" pitchFamily="34" charset="0"/>
              </a:rPr>
              <a:t> </a:t>
            </a:r>
            <a:r>
              <a:rPr lang="en-US" sz="2400" b="1" i="1" dirty="0" err="1">
                <a:solidFill>
                  <a:srgbClr val="0000FF"/>
                </a:solidFill>
                <a:latin typeface="Arial" panose="020B0604020202020204" pitchFamily="34" charset="0"/>
                <a:cs typeface="Arial" panose="020B0604020202020204" pitchFamily="34" charset="0"/>
              </a:rPr>
              <a:t>phương</a:t>
            </a:r>
            <a:r>
              <a:rPr lang="en-US" sz="2400" b="1" i="1" dirty="0">
                <a:solidFill>
                  <a:srgbClr val="0000FF"/>
                </a:solidFill>
                <a:latin typeface="Arial" panose="020B0604020202020204" pitchFamily="34" charset="0"/>
                <a:cs typeface="Arial" panose="020B0604020202020204" pitchFamily="34" charset="0"/>
              </a:rPr>
              <a:t> </a:t>
            </a:r>
            <a:r>
              <a:rPr lang="en-US" sz="2400" b="1" i="1" dirty="0" err="1">
                <a:solidFill>
                  <a:srgbClr val="0000FF"/>
                </a:solidFill>
                <a:latin typeface="Arial" panose="020B0604020202020204" pitchFamily="34" charset="0"/>
                <a:cs typeface="Arial" panose="020B0604020202020204" pitchFamily="34" charset="0"/>
              </a:rPr>
              <a:t>thức</a:t>
            </a:r>
            <a:r>
              <a:rPr lang="en-US" sz="2400" b="1" i="1" dirty="0">
                <a:solidFill>
                  <a:srgbClr val="0000FF"/>
                </a:solidFill>
                <a:latin typeface="Arial" panose="020B0604020202020204" pitchFamily="34" charset="0"/>
                <a:cs typeface="Arial" panose="020B0604020202020204" pitchFamily="34" charset="0"/>
              </a:rPr>
              <a:t> </a:t>
            </a:r>
            <a:r>
              <a:rPr lang="en-US" sz="2400" b="1" i="1" dirty="0" err="1">
                <a:solidFill>
                  <a:srgbClr val="0000FF"/>
                </a:solidFill>
                <a:latin typeface="Arial" panose="020B0604020202020204" pitchFamily="34" charset="0"/>
                <a:cs typeface="Arial" panose="020B0604020202020204" pitchFamily="34" charset="0"/>
              </a:rPr>
              <a:t>sản</a:t>
            </a:r>
            <a:r>
              <a:rPr lang="en-US" sz="2400" b="1" i="1" dirty="0">
                <a:solidFill>
                  <a:srgbClr val="0000FF"/>
                </a:solidFill>
                <a:latin typeface="Arial" panose="020B0604020202020204" pitchFamily="34" charset="0"/>
                <a:cs typeface="Arial" panose="020B0604020202020204" pitchFamily="34" charset="0"/>
              </a:rPr>
              <a:t> </a:t>
            </a:r>
            <a:r>
              <a:rPr lang="en-US" sz="2400" b="1" i="1" dirty="0" err="1">
                <a:solidFill>
                  <a:srgbClr val="0000FF"/>
                </a:solidFill>
                <a:latin typeface="Arial" panose="020B0604020202020204" pitchFamily="34" charset="0"/>
                <a:cs typeface="Arial" panose="020B0604020202020204" pitchFamily="34" charset="0"/>
              </a:rPr>
              <a:t>xuất</a:t>
            </a:r>
            <a:endParaRPr lang="en-US" sz="2400" b="1" i="1" dirty="0">
              <a:solidFill>
                <a:srgbClr val="0000FF"/>
              </a:solidFill>
              <a:latin typeface="Arial" panose="020B0604020202020204" pitchFamily="34" charset="0"/>
              <a:cs typeface="Arial" panose="020B0604020202020204" pitchFamily="34" charset="0"/>
            </a:endParaRPr>
          </a:p>
        </p:txBody>
      </p:sp>
      <p:sp>
        <p:nvSpPr>
          <p:cNvPr id="3" name="Content Placeholder 2"/>
          <p:cNvSpPr>
            <a:spLocks noGrp="1"/>
          </p:cNvSpPr>
          <p:nvPr>
            <p:ph idx="1"/>
          </p:nvPr>
        </p:nvSpPr>
        <p:spPr>
          <a:xfrm>
            <a:off x="857062" y="1228247"/>
            <a:ext cx="10477877" cy="1678925"/>
          </a:xfrm>
        </p:spPr>
        <p:txBody>
          <a:bodyPr>
            <a:noAutofit/>
          </a:bodyPr>
          <a:lstStyle/>
          <a:p>
            <a:pPr marL="0" lvl="0" indent="0" algn="just">
              <a:lnSpc>
                <a:spcPct val="150000"/>
              </a:lnSpc>
              <a:buNone/>
            </a:pPr>
            <a:r>
              <a:rPr lang="vi-VN" altLang="en-US" sz="2400" b="1" i="1" dirty="0">
                <a:latin typeface="Arial" panose="020B0604020202020204" pitchFamily="34" charset="0"/>
                <a:cs typeface="Arial" panose="020B0604020202020204" pitchFamily="34" charset="0"/>
              </a:rPr>
              <a:t>Phương thức sản xuất</a:t>
            </a:r>
            <a:r>
              <a:rPr lang="vi-VN" altLang="en-US" sz="2400" b="1" dirty="0">
                <a:latin typeface="Arial" panose="020B0604020202020204" pitchFamily="34" charset="0"/>
                <a:cs typeface="Arial" panose="020B0604020202020204" pitchFamily="34" charset="0"/>
              </a:rPr>
              <a:t> </a:t>
            </a:r>
            <a:r>
              <a:rPr lang="vi-VN" altLang="en-US" sz="2400" dirty="0">
                <a:latin typeface="Arial" panose="020B0604020202020204" pitchFamily="34" charset="0"/>
                <a:cs typeface="Arial" panose="020B0604020202020204" pitchFamily="34" charset="0"/>
              </a:rPr>
              <a:t>l</a:t>
            </a:r>
            <a:r>
              <a:rPr lang="vi-VN" altLang="en-US" sz="2400" dirty="0">
                <a:latin typeface="Arial" panose="020B0604020202020204" pitchFamily="34" charset="0"/>
                <a:ea typeface="Times New Roman" panose="02020603050405020304" pitchFamily="18" charset="0"/>
                <a:cs typeface="Arial" panose="020B0604020202020204" pitchFamily="34" charset="0"/>
              </a:rPr>
              <a:t>à</a:t>
            </a:r>
            <a:r>
              <a:rPr lang="vi-VN" altLang="en-US" sz="2400" dirty="0">
                <a:latin typeface="Arial" panose="020B0604020202020204" pitchFamily="34" charset="0"/>
                <a:cs typeface="Arial" panose="020B0604020202020204" pitchFamily="34" charset="0"/>
              </a:rPr>
              <a:t> </a:t>
            </a:r>
            <a:r>
              <a:rPr lang="vi-VN" altLang="en-US" sz="2400" dirty="0">
                <a:solidFill>
                  <a:srgbClr val="FF0000"/>
                </a:solidFill>
                <a:latin typeface="Arial" panose="020B0604020202020204" pitchFamily="34" charset="0"/>
                <a:cs typeface="Arial" panose="020B0604020202020204" pitchFamily="34" charset="0"/>
              </a:rPr>
              <a:t>cách thức </a:t>
            </a:r>
            <a:r>
              <a:rPr lang="vi-VN" altLang="en-US" sz="2400" dirty="0">
                <a:latin typeface="Arial" panose="020B0604020202020204" pitchFamily="34" charset="0"/>
                <a:cs typeface="Arial" panose="020B0604020202020204" pitchFamily="34" charset="0"/>
              </a:rPr>
              <a:t>tiến h</a:t>
            </a:r>
            <a:r>
              <a:rPr lang="vi-VN" altLang="en-US" sz="2400" dirty="0">
                <a:latin typeface="Arial" panose="020B0604020202020204" pitchFamily="34" charset="0"/>
                <a:ea typeface="Times New Roman" panose="02020603050405020304" pitchFamily="18" charset="0"/>
                <a:cs typeface="Arial" panose="020B0604020202020204" pitchFamily="34" charset="0"/>
              </a:rPr>
              <a:t>à</a:t>
            </a:r>
            <a:r>
              <a:rPr lang="vi-VN" altLang="en-US" sz="2400" dirty="0">
                <a:latin typeface="Arial" panose="020B0604020202020204" pitchFamily="34" charset="0"/>
                <a:cs typeface="Arial" panose="020B0604020202020204" pitchFamily="34" charset="0"/>
              </a:rPr>
              <a:t>nh sản xuất vật chất trong một giai </a:t>
            </a:r>
            <a:r>
              <a:rPr lang="en-US" altLang="en-US" sz="2400" dirty="0" err="1">
                <a:latin typeface="Arial" panose="020B0604020202020204" pitchFamily="34" charset="0"/>
                <a:cs typeface="Arial" panose="020B0604020202020204" pitchFamily="34" charset="0"/>
              </a:rPr>
              <a:t>đoạn</a:t>
            </a:r>
            <a:r>
              <a:rPr lang="vi-VN" altLang="en-US" sz="2400" dirty="0">
                <a:latin typeface="Arial" panose="020B0604020202020204" pitchFamily="34" charset="0"/>
                <a:cs typeface="Arial" panose="020B0604020202020204" pitchFamily="34" charset="0"/>
              </a:rPr>
              <a:t> nhất định của lịch sử</a:t>
            </a:r>
            <a:r>
              <a:rPr lang="en-US" altLang="en-US" sz="2400" dirty="0">
                <a:latin typeface="Arial" panose="020B0604020202020204" pitchFamily="34" charset="0"/>
                <a:cs typeface="Arial" panose="020B0604020202020204" pitchFamily="34" charset="0"/>
              </a:rPr>
              <a:t> </a:t>
            </a:r>
            <a:r>
              <a:rPr lang="en-US" altLang="en-US" sz="2400" dirty="0" err="1">
                <a:latin typeface="Arial" panose="020B0604020202020204" pitchFamily="34" charset="0"/>
                <a:cs typeface="Arial" panose="020B0604020202020204" pitchFamily="34" charset="0"/>
              </a:rPr>
              <a:t>xã</a:t>
            </a:r>
            <a:r>
              <a:rPr lang="en-US" altLang="en-US" sz="2400" dirty="0">
                <a:latin typeface="Arial" panose="020B0604020202020204" pitchFamily="34" charset="0"/>
                <a:cs typeface="Arial" panose="020B0604020202020204" pitchFamily="34" charset="0"/>
              </a:rPr>
              <a:t> </a:t>
            </a:r>
            <a:r>
              <a:rPr lang="en-US" altLang="en-US" sz="2400" dirty="0" err="1">
                <a:latin typeface="Arial" panose="020B0604020202020204" pitchFamily="34" charset="0"/>
                <a:cs typeface="Arial" panose="020B0604020202020204" pitchFamily="34" charset="0"/>
              </a:rPr>
              <a:t>hội</a:t>
            </a:r>
            <a:r>
              <a:rPr lang="en-US" altLang="en-US" sz="2400" dirty="0">
                <a:latin typeface="Arial" panose="020B0604020202020204" pitchFamily="34" charset="0"/>
                <a:cs typeface="Arial" panose="020B0604020202020204" pitchFamily="34" charset="0"/>
              </a:rPr>
              <a:t> </a:t>
            </a:r>
            <a:r>
              <a:rPr lang="en-US" altLang="en-US" sz="2400" dirty="0" err="1">
                <a:latin typeface="Arial" panose="020B0604020202020204" pitchFamily="34" charset="0"/>
                <a:cs typeface="Arial" panose="020B0604020202020204" pitchFamily="34" charset="0"/>
              </a:rPr>
              <a:t>loài</a:t>
            </a:r>
            <a:r>
              <a:rPr lang="en-US" altLang="en-US" sz="2400" dirty="0">
                <a:latin typeface="Arial" panose="020B0604020202020204" pitchFamily="34" charset="0"/>
                <a:cs typeface="Arial" panose="020B0604020202020204" pitchFamily="34" charset="0"/>
              </a:rPr>
              <a:t> </a:t>
            </a:r>
            <a:r>
              <a:rPr lang="en-US" altLang="en-US" sz="2400" dirty="0" err="1">
                <a:latin typeface="Arial" panose="020B0604020202020204" pitchFamily="34" charset="0"/>
                <a:cs typeface="Arial" panose="020B0604020202020204" pitchFamily="34" charset="0"/>
              </a:rPr>
              <a:t>người</a:t>
            </a:r>
            <a:r>
              <a:rPr lang="vi-VN" altLang="en-US" sz="2400" dirty="0">
                <a:latin typeface="Arial" panose="020B0604020202020204" pitchFamily="34" charset="0"/>
                <a:cs typeface="Arial" panose="020B0604020202020204" pitchFamily="34" charset="0"/>
              </a:rPr>
              <a:t>. Mỗi phương thức sản xuất gồm hai mặt cấu th</a:t>
            </a:r>
            <a:r>
              <a:rPr lang="vi-VN" altLang="en-US" sz="2400" dirty="0">
                <a:latin typeface="Arial" panose="020B0604020202020204" pitchFamily="34" charset="0"/>
                <a:ea typeface="Times New Roman" panose="02020603050405020304" pitchFamily="18" charset="0"/>
                <a:cs typeface="Arial" panose="020B0604020202020204" pitchFamily="34" charset="0"/>
              </a:rPr>
              <a:t>à</a:t>
            </a:r>
            <a:r>
              <a:rPr lang="vi-VN" altLang="en-US" sz="2400" dirty="0">
                <a:latin typeface="Arial" panose="020B0604020202020204" pitchFamily="34" charset="0"/>
                <a:cs typeface="Arial" panose="020B0604020202020204" pitchFamily="34" charset="0"/>
              </a:rPr>
              <a:t>nh l</a:t>
            </a:r>
            <a:r>
              <a:rPr lang="vi-VN" altLang="en-US" sz="2400" dirty="0">
                <a:latin typeface="Arial" panose="020B0604020202020204" pitchFamily="34" charset="0"/>
                <a:ea typeface="Times New Roman" panose="02020603050405020304" pitchFamily="18" charset="0"/>
                <a:cs typeface="Arial" panose="020B0604020202020204" pitchFamily="34" charset="0"/>
              </a:rPr>
              <a:t>à</a:t>
            </a:r>
            <a:r>
              <a:rPr lang="vi-VN" altLang="en-US" sz="2400" dirty="0">
                <a:latin typeface="Arial" panose="020B0604020202020204" pitchFamily="34" charset="0"/>
                <a:cs typeface="Arial" panose="020B0604020202020204" pitchFamily="34" charset="0"/>
              </a:rPr>
              <a:t> lực lượng sản xuất v</a:t>
            </a:r>
            <a:r>
              <a:rPr lang="vi-VN" altLang="en-US" sz="2400" dirty="0">
                <a:latin typeface="Arial" panose="020B0604020202020204" pitchFamily="34" charset="0"/>
                <a:ea typeface="Times New Roman" panose="02020603050405020304" pitchFamily="18" charset="0"/>
                <a:cs typeface="Arial" panose="020B0604020202020204" pitchFamily="34" charset="0"/>
              </a:rPr>
              <a:t>à</a:t>
            </a:r>
            <a:r>
              <a:rPr lang="vi-VN" altLang="en-US" sz="2400" dirty="0">
                <a:latin typeface="Arial" panose="020B0604020202020204" pitchFamily="34" charset="0"/>
                <a:cs typeface="Arial" panose="020B0604020202020204" pitchFamily="34" charset="0"/>
              </a:rPr>
              <a:t> quan hệ sản xuất.</a:t>
            </a:r>
            <a:endParaRPr lang="vi-VN" altLang="en-US" sz="2400" dirty="0">
              <a:latin typeface="Arial" panose="020B0604020202020204" pitchFamily="34" charset="0"/>
              <a:ea typeface="Times New Roman" panose="02020603050405020304" pitchFamily="18" charset="0"/>
              <a:cs typeface="Arial" panose="020B0604020202020204" pitchFamily="34" charset="0"/>
            </a:endParaRPr>
          </a:p>
          <a:p>
            <a:pPr marL="0" indent="0">
              <a:lnSpc>
                <a:spcPct val="150000"/>
              </a:lnSpc>
              <a:buNone/>
            </a:pPr>
            <a:endParaRPr lang="en-US" sz="2400" dirty="0">
              <a:latin typeface="Arial" panose="020B0604020202020204" pitchFamily="34" charset="0"/>
              <a:cs typeface="Arial" panose="020B0604020202020204" pitchFamily="34" charset="0"/>
            </a:endParaRPr>
          </a:p>
        </p:txBody>
      </p:sp>
      <p:pic>
        <p:nvPicPr>
          <p:cNvPr id="4" name="Picture 9" descr="http://3.bp.blogspot.com/-jbAmGcbF_Cc/UlIlH-BOzAI/AAAAAAAAaiU/441zrnz76b0/s1600/cuoc-song-trong-hang-dong.png"/>
          <p:cNvPicPr>
            <a:picLocks noChangeAspect="1"/>
          </p:cNvPicPr>
          <p:nvPr/>
        </p:nvPicPr>
        <p:blipFill>
          <a:blip r:embed="rId2"/>
          <a:stretch>
            <a:fillRect/>
          </a:stretch>
        </p:blipFill>
        <p:spPr>
          <a:xfrm>
            <a:off x="857061" y="3085772"/>
            <a:ext cx="3079906" cy="3112726"/>
          </a:xfrm>
          <a:prstGeom prst="roundRect">
            <a:avLst/>
          </a:prstGeom>
          <a:noFill/>
          <a:ln w="9525">
            <a:noFill/>
          </a:ln>
        </p:spPr>
      </p:pic>
      <p:pic>
        <p:nvPicPr>
          <p:cNvPr id="5" name="Picture 3" descr="D:\Mr Quynh\E Quynh\VIEC GIANG DAY\Thao Giang 2014\Thao Giang\hinh anh\tải xuống (2).jpg"/>
          <p:cNvPicPr>
            <a:picLocks noChangeAspect="1"/>
          </p:cNvPicPr>
          <p:nvPr/>
        </p:nvPicPr>
        <p:blipFill>
          <a:blip r:embed="rId3"/>
          <a:stretch>
            <a:fillRect/>
          </a:stretch>
        </p:blipFill>
        <p:spPr>
          <a:xfrm>
            <a:off x="4439819" y="3085772"/>
            <a:ext cx="3147976" cy="3107627"/>
          </a:xfrm>
          <a:prstGeom prst="roundRect">
            <a:avLst/>
          </a:prstGeom>
          <a:noFill/>
          <a:ln w="9525">
            <a:noFill/>
          </a:ln>
        </p:spPr>
      </p:pic>
      <p:pic>
        <p:nvPicPr>
          <p:cNvPr id="8194" name="Picture 2" descr="robot làm việc nhà - KhoaHoc.tv"/>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090647" y="3085772"/>
            <a:ext cx="3244292" cy="3121008"/>
          </a:xfrm>
          <a:prstGeom prst="round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336740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1000"/>
                                        <p:tgtEl>
                                          <p:spTgt spid="2"/>
                                        </p:tgtEl>
                                      </p:cBhvr>
                                    </p:animEffect>
                                  </p:childTnLst>
                                </p:cTn>
                              </p:par>
                            </p:childTnLst>
                          </p:cTn>
                        </p:par>
                        <p:par>
                          <p:cTn id="8" fill="hold">
                            <p:stCondLst>
                              <p:cond delay="1000"/>
                            </p:stCondLst>
                            <p:childTnLst>
                              <p:par>
                                <p:cTn id="9" presetID="22" presetClass="entr" presetSubtype="1" fill="hold" grpId="0" nodeType="after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wipe(up)">
                                      <p:cBhvr>
                                        <p:cTn id="11" dur="1000"/>
                                        <p:tgtEl>
                                          <p:spTgt spid="3">
                                            <p:txEl>
                                              <p:pRg st="0" end="0"/>
                                            </p:txEl>
                                          </p:spTgt>
                                        </p:tgtEl>
                                      </p:cBhvr>
                                    </p:animEffect>
                                  </p:childTnLst>
                                </p:cTn>
                              </p:par>
                            </p:childTnLst>
                          </p:cTn>
                        </p:par>
                        <p:par>
                          <p:cTn id="12" fill="hold">
                            <p:stCondLst>
                              <p:cond delay="2000"/>
                            </p:stCondLst>
                            <p:childTnLst>
                              <p:par>
                                <p:cTn id="13" presetID="22" presetClass="entr" presetSubtype="1" fill="hold"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wipe(up)">
                                      <p:cBhvr>
                                        <p:cTn id="15" dur="1000"/>
                                        <p:tgtEl>
                                          <p:spTgt spid="4"/>
                                        </p:tgtEl>
                                      </p:cBhvr>
                                    </p:animEffect>
                                  </p:childTnLst>
                                </p:cTn>
                              </p:par>
                              <p:par>
                                <p:cTn id="16" presetID="22" presetClass="entr" presetSubtype="1" fill="hold" nodeType="with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wipe(up)">
                                      <p:cBhvr>
                                        <p:cTn id="18" dur="1000"/>
                                        <p:tgtEl>
                                          <p:spTgt spid="5"/>
                                        </p:tgtEl>
                                      </p:cBhvr>
                                    </p:animEffect>
                                  </p:childTnLst>
                                </p:cTn>
                              </p:par>
                              <p:par>
                                <p:cTn id="19" presetID="22" presetClass="entr" presetSubtype="1" fill="hold" nodeType="withEffect">
                                  <p:stCondLst>
                                    <p:cond delay="0"/>
                                  </p:stCondLst>
                                  <p:childTnLst>
                                    <p:set>
                                      <p:cBhvr>
                                        <p:cTn id="20" dur="1" fill="hold">
                                          <p:stCondLst>
                                            <p:cond delay="0"/>
                                          </p:stCondLst>
                                        </p:cTn>
                                        <p:tgtEl>
                                          <p:spTgt spid="8194"/>
                                        </p:tgtEl>
                                        <p:attrNameLst>
                                          <p:attrName>style.visibility</p:attrName>
                                        </p:attrNameLst>
                                      </p:cBhvr>
                                      <p:to>
                                        <p:strVal val="visible"/>
                                      </p:to>
                                    </p:set>
                                    <p:animEffect transition="in" filter="wipe(up)">
                                      <p:cBhvr>
                                        <p:cTn id="21" dur="1000"/>
                                        <p:tgtEl>
                                          <p:spTgt spid="819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AutoShape 2">
            <a:extLst>
              <a:ext uri="{FF2B5EF4-FFF2-40B4-BE49-F238E27FC236}">
                <a16:creationId xmlns:a16="http://schemas.microsoft.com/office/drawing/2014/main" id="{ED05C1FC-7D83-4CC4-B78E-EF3EC08B9938}"/>
              </a:ext>
            </a:extLst>
          </p:cNvPr>
          <p:cNvSpPr>
            <a:spLocks noChangeArrowheads="1"/>
          </p:cNvSpPr>
          <p:nvPr/>
        </p:nvSpPr>
        <p:spPr bwMode="auto">
          <a:xfrm>
            <a:off x="212035" y="1636643"/>
            <a:ext cx="4436165" cy="2769704"/>
          </a:xfrm>
          <a:custGeom>
            <a:avLst/>
            <a:gdLst>
              <a:gd name="T0" fmla="*/ 2147483647 w 21600"/>
              <a:gd name="T1" fmla="*/ 0 h 21600"/>
              <a:gd name="T2" fmla="*/ 0 w 21600"/>
              <a:gd name="T3" fmla="*/ 2147483647 h 21600"/>
              <a:gd name="T4" fmla="*/ 2147483647 w 21600"/>
              <a:gd name="T5" fmla="*/ 2147483647 h 21600"/>
              <a:gd name="T6" fmla="*/ 2147483647 w 21600"/>
              <a:gd name="T7" fmla="*/ 2147483647 h 21600"/>
              <a:gd name="T8" fmla="*/ 17694720 60000 65536"/>
              <a:gd name="T9" fmla="*/ 11796480 60000 65536"/>
              <a:gd name="T10" fmla="*/ 5898240 60000 65536"/>
              <a:gd name="T11" fmla="*/ 0 60000 65536"/>
              <a:gd name="T12" fmla="*/ 3375 w 21600"/>
              <a:gd name="T13" fmla="*/ 3150 h 21600"/>
              <a:gd name="T14" fmla="*/ 18098 w 21600"/>
              <a:gd name="T15" fmla="*/ 18450 h 21600"/>
            </a:gdLst>
            <a:ahLst/>
            <a:cxnLst>
              <a:cxn ang="T8">
                <a:pos x="T0" y="T1"/>
              </a:cxn>
              <a:cxn ang="T9">
                <a:pos x="T2" y="T3"/>
              </a:cxn>
              <a:cxn ang="T10">
                <a:pos x="T4" y="T5"/>
              </a:cxn>
              <a:cxn ang="T11">
                <a:pos x="T6" y="T7"/>
              </a:cxn>
            </a:cxnLst>
            <a:rect l="T12" t="T13" r="T14" b="T15"/>
            <a:pathLst>
              <a:path w="21600" h="21600">
                <a:moveTo>
                  <a:pt x="16656" y="0"/>
                </a:moveTo>
                <a:lnTo>
                  <a:pt x="16656" y="3150"/>
                </a:lnTo>
                <a:lnTo>
                  <a:pt x="3375" y="3150"/>
                </a:lnTo>
                <a:lnTo>
                  <a:pt x="3375" y="18450"/>
                </a:lnTo>
                <a:lnTo>
                  <a:pt x="16656" y="18450"/>
                </a:lnTo>
                <a:lnTo>
                  <a:pt x="16656" y="21600"/>
                </a:lnTo>
                <a:lnTo>
                  <a:pt x="21600" y="10800"/>
                </a:lnTo>
                <a:lnTo>
                  <a:pt x="16656" y="0"/>
                </a:lnTo>
                <a:close/>
              </a:path>
              <a:path w="21600" h="21600">
                <a:moveTo>
                  <a:pt x="1350" y="3150"/>
                </a:moveTo>
                <a:lnTo>
                  <a:pt x="1350" y="18450"/>
                </a:lnTo>
                <a:lnTo>
                  <a:pt x="2700" y="18450"/>
                </a:lnTo>
                <a:lnTo>
                  <a:pt x="2700" y="3150"/>
                </a:lnTo>
                <a:lnTo>
                  <a:pt x="1350" y="3150"/>
                </a:lnTo>
                <a:close/>
              </a:path>
              <a:path w="21600" h="21600">
                <a:moveTo>
                  <a:pt x="0" y="3150"/>
                </a:moveTo>
                <a:lnTo>
                  <a:pt x="0" y="18450"/>
                </a:lnTo>
                <a:lnTo>
                  <a:pt x="675" y="18450"/>
                </a:lnTo>
                <a:lnTo>
                  <a:pt x="675" y="3150"/>
                </a:lnTo>
                <a:lnTo>
                  <a:pt x="0" y="3150"/>
                </a:lnTo>
                <a:close/>
              </a:path>
            </a:pathLst>
          </a:custGeom>
          <a:solidFill>
            <a:srgbClr val="000099"/>
          </a:solidFill>
          <a:ln w="9525">
            <a:solidFill>
              <a:schemeClr val="tx1"/>
            </a:solidFill>
            <a:miter lim="800000"/>
            <a:headEnd/>
            <a:tailEnd/>
          </a:ln>
        </p:spPr>
        <p:txBody>
          <a:bodyPr anchor="b"/>
          <a:lstStyle/>
          <a:p>
            <a:pPr algn="ctr">
              <a:spcBef>
                <a:spcPct val="30000"/>
              </a:spcBef>
              <a:spcAft>
                <a:spcPct val="10000"/>
              </a:spcAft>
              <a:defRPr/>
            </a:pPr>
            <a:endParaRPr lang="en-US" sz="3200" b="1" i="1" dirty="0">
              <a:solidFill>
                <a:schemeClr val="tx2">
                  <a:lumMod val="90000"/>
                </a:schemeClr>
              </a:solidFill>
              <a:latin typeface=".VnArialH" pitchFamily="34" charset="0"/>
            </a:endParaRPr>
          </a:p>
          <a:p>
            <a:pPr algn="ctr">
              <a:spcBef>
                <a:spcPct val="30000"/>
              </a:spcBef>
              <a:spcAft>
                <a:spcPct val="10000"/>
              </a:spcAft>
              <a:defRPr/>
            </a:pPr>
            <a:r>
              <a:rPr lang="en-US" sz="3200" b="1" dirty="0">
                <a:solidFill>
                  <a:srgbClr val="FFFFFF"/>
                </a:solidFill>
                <a:latin typeface="Times New Roman" panose="02020603050405020304" pitchFamily="18" charset="0"/>
                <a:cs typeface="Times New Roman" panose="02020603050405020304" pitchFamily="18" charset="0"/>
              </a:rPr>
              <a:t>PHƯƠNG THỨC SẢN XUẤT</a:t>
            </a:r>
          </a:p>
        </p:txBody>
      </p:sp>
      <p:sp>
        <p:nvSpPr>
          <p:cNvPr id="176131" name="AutoShape 3">
            <a:extLst>
              <a:ext uri="{FF2B5EF4-FFF2-40B4-BE49-F238E27FC236}">
                <a16:creationId xmlns:a16="http://schemas.microsoft.com/office/drawing/2014/main" id="{95FA0EBF-AEC4-416C-6455-F6FFEEE34981}"/>
              </a:ext>
            </a:extLst>
          </p:cNvPr>
          <p:cNvSpPr>
            <a:spLocks noChangeArrowheads="1"/>
          </p:cNvSpPr>
          <p:nvPr/>
        </p:nvSpPr>
        <p:spPr bwMode="auto">
          <a:xfrm>
            <a:off x="3604591" y="821633"/>
            <a:ext cx="6231834" cy="1139686"/>
          </a:xfrm>
          <a:prstGeom prst="roundRect">
            <a:avLst>
              <a:gd name="adj" fmla="val 50000"/>
            </a:avLst>
          </a:prstGeom>
          <a:solidFill>
            <a:srgbClr val="000099"/>
          </a:solidFill>
          <a:ln w="9525">
            <a:solidFill>
              <a:schemeClr val="tx1"/>
            </a:solidFill>
            <a:round/>
            <a:headEnd/>
            <a:tailEnd/>
          </a:ln>
        </p:spPr>
        <p:txBody>
          <a:bodyPr wrap="none" anchor="ctr"/>
          <a:lstStyle/>
          <a:p>
            <a:pPr algn="ctr">
              <a:defRPr/>
            </a:pPr>
            <a:r>
              <a:rPr lang="en-US" sz="2800" b="1" dirty="0">
                <a:solidFill>
                  <a:srgbClr val="FFFFFF"/>
                </a:solidFill>
                <a:latin typeface="Times New Roman" pitchFamily="18" charset="0"/>
              </a:rPr>
              <a:t>LỰC L</a:t>
            </a:r>
            <a:r>
              <a:rPr lang="vi-VN" sz="2800" b="1" dirty="0">
                <a:solidFill>
                  <a:srgbClr val="FFFFFF"/>
                </a:solidFill>
                <a:latin typeface="Times New Roman" pitchFamily="18" charset="0"/>
              </a:rPr>
              <a:t>Ư</a:t>
            </a:r>
            <a:r>
              <a:rPr lang="en-US" sz="2800" b="1" dirty="0">
                <a:solidFill>
                  <a:srgbClr val="FFFFFF"/>
                </a:solidFill>
                <a:latin typeface="Times New Roman" pitchFamily="18" charset="0"/>
              </a:rPr>
              <a:t>ỢNG SẢN XUẤT</a:t>
            </a:r>
            <a:endParaRPr lang="vi-VN" sz="2800" b="1" dirty="0">
              <a:solidFill>
                <a:srgbClr val="FFFFFF"/>
              </a:solidFill>
              <a:latin typeface="Times New Roman" pitchFamily="18" charset="0"/>
            </a:endParaRPr>
          </a:p>
        </p:txBody>
      </p:sp>
      <p:sp>
        <p:nvSpPr>
          <p:cNvPr id="176132" name="AutoShape 4">
            <a:extLst>
              <a:ext uri="{FF2B5EF4-FFF2-40B4-BE49-F238E27FC236}">
                <a16:creationId xmlns:a16="http://schemas.microsoft.com/office/drawing/2014/main" id="{BE46F843-7CB9-E0CE-4B4C-74188D3A0BD2}"/>
              </a:ext>
            </a:extLst>
          </p:cNvPr>
          <p:cNvSpPr>
            <a:spLocks noChangeArrowheads="1"/>
          </p:cNvSpPr>
          <p:nvPr/>
        </p:nvSpPr>
        <p:spPr bwMode="auto">
          <a:xfrm>
            <a:off x="3604591" y="4075043"/>
            <a:ext cx="6231834" cy="1139687"/>
          </a:xfrm>
          <a:prstGeom prst="roundRect">
            <a:avLst>
              <a:gd name="adj" fmla="val 50000"/>
            </a:avLst>
          </a:prstGeom>
          <a:solidFill>
            <a:srgbClr val="000099"/>
          </a:solidFill>
          <a:ln w="9525">
            <a:solidFill>
              <a:schemeClr val="tx1"/>
            </a:solidFill>
            <a:round/>
            <a:headEnd/>
            <a:tailEnd/>
          </a:ln>
        </p:spPr>
        <p:txBody>
          <a:bodyPr wrap="none" anchor="ctr"/>
          <a:lstStyle/>
          <a:p>
            <a:pPr algn="ctr">
              <a:defRPr/>
            </a:pPr>
            <a:r>
              <a:rPr lang="en-US" sz="2800" b="1" dirty="0">
                <a:solidFill>
                  <a:srgbClr val="FFFFFF"/>
                </a:solidFill>
                <a:latin typeface="Times New Roman" pitchFamily="18" charset="0"/>
              </a:rPr>
              <a:t>QUAN HỆ SẢN XUẤT</a:t>
            </a:r>
            <a:endParaRPr lang="vi-VN" sz="2800" b="1" dirty="0">
              <a:solidFill>
                <a:srgbClr val="FFFFFF"/>
              </a:solidFill>
              <a:latin typeface="Times New Roman" pitchFamily="18" charset="0"/>
            </a:endParaRPr>
          </a:p>
        </p:txBody>
      </p:sp>
    </p:spTree>
  </p:cSld>
  <p:clrMapOvr>
    <a:masterClrMapping/>
  </p:clrMapOvr>
  <p:transition>
    <p:comb/>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9458"/>
                                        </p:tgtEl>
                                        <p:attrNameLst>
                                          <p:attrName>style.visibility</p:attrName>
                                        </p:attrNameLst>
                                      </p:cBhvr>
                                      <p:to>
                                        <p:strVal val="visible"/>
                                      </p:to>
                                    </p:set>
                                    <p:animEffect transition="in" filter="wipe(down)">
                                      <p:cBhvr>
                                        <p:cTn id="7" dur="500"/>
                                        <p:tgtEl>
                                          <p:spTgt spid="1945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76131"/>
                                        </p:tgtEl>
                                        <p:attrNameLst>
                                          <p:attrName>style.visibility</p:attrName>
                                        </p:attrNameLst>
                                      </p:cBhvr>
                                      <p:to>
                                        <p:strVal val="visible"/>
                                      </p:to>
                                    </p:set>
                                    <p:animEffect transition="in" filter="fade">
                                      <p:cBhvr>
                                        <p:cTn id="12" dur="500"/>
                                        <p:tgtEl>
                                          <p:spTgt spid="176131"/>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176132"/>
                                        </p:tgtEl>
                                        <p:attrNameLst>
                                          <p:attrName>style.visibility</p:attrName>
                                        </p:attrNameLst>
                                      </p:cBhvr>
                                      <p:to>
                                        <p:strVal val="visible"/>
                                      </p:to>
                                    </p:set>
                                    <p:animEffect transition="in" filter="fade">
                                      <p:cBhvr>
                                        <p:cTn id="15" dur="500"/>
                                        <p:tgtEl>
                                          <p:spTgt spid="1761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58" grpId="0" animBg="1"/>
      <p:bldP spid="176131" grpId="0" animBg="1"/>
      <p:bldP spid="176132"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MMPROD_UIDATA" val="&lt;database version=&quot;11.0&quot;&gt;&lt;object type=&quot;1&quot; unique_id=&quot;10001&quot;&gt;&lt;object type=&quot;2&quot; unique_id=&quot;16611&quot;&gt;&lt;object type=&quot;3&quot; unique_id=&quot;16612&quot;&gt;&lt;property id=&quot;20148&quot; value=&quot;5&quot;/&gt;&lt;property id=&quot;20300&quot; value=&quot;Slide 1&quot;/&gt;&lt;property id=&quot;20307&quot; value=&quot;1635&quot;/&gt;&lt;/object&gt;&lt;object type=&quot;3&quot; unique_id=&quot;16613&quot;&gt;&lt;property id=&quot;20148&quot; value=&quot;5&quot;/&gt;&lt;property id=&quot;20300&quot; value=&quot;Slide 2&quot;/&gt;&lt;property id=&quot;20307&quot; value=&quot;1636&quot;/&gt;&lt;/object&gt;&lt;/object&gt;&lt;object type=&quot;8&quot; unique_id=&quot;16617&quot;&gt;&lt;/object&gt;&lt;/object&gt;&lt;/database&gt;"/>
  <p:tag name="MMPROD_NEXTUNIQUEID" val="10010"/>
  <p:tag name="SECTOMILLISECCONVERTED" val="1"/>
</p:tagLst>
</file>

<file path=ppt/theme/theme1.xml><?xml version="1.0" encoding="utf-8"?>
<a:theme xmlns:a="http://schemas.openxmlformats.org/drawingml/2006/main" name="Office Theme">
  <a:themeElements>
    <a:clrScheme name="Custom 17">
      <a:dk1>
        <a:sysClr val="windowText" lastClr="000000"/>
      </a:dk1>
      <a:lt1>
        <a:sysClr val="window" lastClr="FFFFFF"/>
      </a:lt1>
      <a:dk2>
        <a:srgbClr val="44546A"/>
      </a:dk2>
      <a:lt2>
        <a:srgbClr val="C00000"/>
      </a:lt2>
      <a:accent1>
        <a:srgbClr val="9B1320"/>
      </a:accent1>
      <a:accent2>
        <a:srgbClr val="2A6BB0"/>
      </a:accent2>
      <a:accent3>
        <a:srgbClr val="9B1320"/>
      </a:accent3>
      <a:accent4>
        <a:srgbClr val="2A6BB0"/>
      </a:accent4>
      <a:accent5>
        <a:srgbClr val="9B1320"/>
      </a:accent5>
      <a:accent6>
        <a:srgbClr val="2A6BB0"/>
      </a:accent6>
      <a:hlink>
        <a:srgbClr val="C00000"/>
      </a:hlink>
      <a:folHlink>
        <a:srgbClr val="44546A"/>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8048</TotalTime>
  <Words>1528</Words>
  <Application>Microsoft Office PowerPoint</Application>
  <PresentationFormat>Màn hình rộng</PresentationFormat>
  <Paragraphs>221</Paragraphs>
  <Slides>29</Slides>
  <Notes>6</Notes>
  <HiddenSlides>0</HiddenSlides>
  <MMClips>1</MMClips>
  <ScaleCrop>false</ScaleCrop>
  <HeadingPairs>
    <vt:vector size="6" baseType="variant">
      <vt:variant>
        <vt:lpstr>Phông được Dùng</vt:lpstr>
      </vt:variant>
      <vt:variant>
        <vt:i4>10</vt:i4>
      </vt:variant>
      <vt:variant>
        <vt:lpstr>Chủ đề</vt:lpstr>
      </vt:variant>
      <vt:variant>
        <vt:i4>1</vt:i4>
      </vt:variant>
      <vt:variant>
        <vt:lpstr>Tiêu đề Bản chiếu</vt:lpstr>
      </vt:variant>
      <vt:variant>
        <vt:i4>29</vt:i4>
      </vt:variant>
    </vt:vector>
  </HeadingPairs>
  <TitlesOfParts>
    <vt:vector size="40" baseType="lpstr">
      <vt:lpstr>.VnArial Narrow</vt:lpstr>
      <vt:lpstr>.VnArialH</vt:lpstr>
      <vt:lpstr>Arial</vt:lpstr>
      <vt:lpstr>Arial </vt:lpstr>
      <vt:lpstr>Arial Đen</vt:lpstr>
      <vt:lpstr>Calibri</vt:lpstr>
      <vt:lpstr>Tahoma</vt:lpstr>
      <vt:lpstr>Times New Roman</vt:lpstr>
      <vt:lpstr>Verdana</vt:lpstr>
      <vt:lpstr>Wingdings</vt:lpstr>
      <vt:lpstr>Office Theme</vt:lpstr>
      <vt:lpstr>Bản trình bày PowerPoint</vt:lpstr>
      <vt:lpstr>2. MỘT SỐ NỘI DUNG CƠ BẢN CỦA CHỦ NGHĨA MÁC - LÊNIN</vt:lpstr>
      <vt:lpstr> 2.1.2. Chủ nghĩa duy vật lịch sử    2.1.2. Chủ nghĩa duy vật lịch sử  a. Quy luật quan hệ sản xuất phù hợp với trình độ  phát triển của lực lượng sản xuất   </vt:lpstr>
      <vt:lpstr> Vai trò: Sản xuất vật chất là cơ sở của tồn tại và  phát triển xã hội </vt:lpstr>
      <vt:lpstr>Bản trình bày PowerPoint</vt:lpstr>
      <vt:lpstr>  SẢN XUẤT RA BẢN THÂN CON NGƯỜI  </vt:lpstr>
      <vt:lpstr>Bản trình bày PowerPoint</vt:lpstr>
      <vt:lpstr>-   Vai trò của phương thức sản xuất</vt:lpstr>
      <vt:lpstr>Bản trình bày PowerPoint</vt:lpstr>
      <vt:lpstr>Bản trình bày PowerPoint</vt:lpstr>
      <vt:lpstr>Bản trình bày PowerPoint</vt:lpstr>
      <vt:lpstr>Bản trình bày PowerPoint</vt:lpstr>
      <vt:lpstr>Bản trình bày PowerPoint</vt:lpstr>
      <vt:lpstr>Bản trình bày PowerPoint</vt:lpstr>
      <vt:lpstr>Những quy luật cơ bản của sự vận động và phát triển xã hội Quy luật về sự phù hợp của quan hệ sản xuất với trình độ phát triển của lực lượng sản xuất  </vt:lpstr>
      <vt:lpstr>Bản trình bày PowerPoint</vt:lpstr>
      <vt:lpstr>Bản trình bày PowerPoint</vt:lpstr>
      <vt:lpstr>- Ý nghĩa của vấn đề</vt:lpstr>
      <vt:lpstr>Bản trình bày PowerPoint</vt:lpstr>
      <vt:lpstr>Bản trình bày PowerPoint</vt:lpstr>
      <vt:lpstr>Bản trình bày PowerPoint</vt:lpstr>
      <vt:lpstr> Quy luật về mối quan hệ biện chứng giữa cơ sở hạ tầng và kiến trúc thượng tầng</vt:lpstr>
      <vt:lpstr>Bản trình bày PowerPoint</vt:lpstr>
      <vt:lpstr>Bản trình bày PowerPoint</vt:lpstr>
      <vt:lpstr>Mối quan hệ biện chứng giữa cơ sở hạ tầng và kiến trúc thượng tầng</vt:lpstr>
      <vt:lpstr>Bản trình bày PowerPoint</vt:lpstr>
      <vt:lpstr>Bản trình bày PowerPoint</vt:lpstr>
      <vt:lpstr>Bản trình bày PowerPoint</vt:lpstr>
      <vt:lpstr>Bản trình bày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Dell</dc:creator>
  <cp:lastModifiedBy>DELL</cp:lastModifiedBy>
  <cp:revision>53</cp:revision>
  <dcterms:created xsi:type="dcterms:W3CDTF">2022-10-06T03:12:05Z</dcterms:created>
  <dcterms:modified xsi:type="dcterms:W3CDTF">2025-06-25T13:29:50Z</dcterms:modified>
</cp:coreProperties>
</file>