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325" r:id="rId1"/>
  </p:sldMasterIdLst>
  <p:notesMasterIdLst>
    <p:notesMasterId r:id="rId44"/>
  </p:notesMasterIdLst>
  <p:handoutMasterIdLst>
    <p:handoutMasterId r:id="rId45"/>
  </p:handoutMasterIdLst>
  <p:sldIdLst>
    <p:sldId id="281" r:id="rId2"/>
    <p:sldId id="412" r:id="rId3"/>
    <p:sldId id="453" r:id="rId4"/>
    <p:sldId id="484" r:id="rId5"/>
    <p:sldId id="485" r:id="rId6"/>
    <p:sldId id="486" r:id="rId7"/>
    <p:sldId id="383" r:id="rId8"/>
    <p:sldId id="482" r:id="rId9"/>
    <p:sldId id="488" r:id="rId10"/>
    <p:sldId id="489" r:id="rId11"/>
    <p:sldId id="493" r:id="rId12"/>
    <p:sldId id="494" r:id="rId13"/>
    <p:sldId id="495" r:id="rId14"/>
    <p:sldId id="289" r:id="rId15"/>
    <p:sldId id="261" r:id="rId16"/>
    <p:sldId id="459" r:id="rId17"/>
    <p:sldId id="460" r:id="rId18"/>
    <p:sldId id="461" r:id="rId19"/>
    <p:sldId id="462" r:id="rId20"/>
    <p:sldId id="463" r:id="rId21"/>
    <p:sldId id="466" r:id="rId22"/>
    <p:sldId id="465" r:id="rId23"/>
    <p:sldId id="467" r:id="rId24"/>
    <p:sldId id="468" r:id="rId25"/>
    <p:sldId id="469" r:id="rId26"/>
    <p:sldId id="470" r:id="rId27"/>
    <p:sldId id="473" r:id="rId28"/>
    <p:sldId id="471" r:id="rId29"/>
    <p:sldId id="483" r:id="rId30"/>
    <p:sldId id="474" r:id="rId31"/>
    <p:sldId id="496" r:id="rId32"/>
    <p:sldId id="497" r:id="rId33"/>
    <p:sldId id="498" r:id="rId34"/>
    <p:sldId id="475" r:id="rId35"/>
    <p:sldId id="407" r:id="rId36"/>
    <p:sldId id="476" r:id="rId37"/>
    <p:sldId id="477" r:id="rId38"/>
    <p:sldId id="478" r:id="rId39"/>
    <p:sldId id="479" r:id="rId40"/>
    <p:sldId id="480" r:id="rId41"/>
    <p:sldId id="499" r:id="rId42"/>
    <p:sldId id="401" r:id="rId43"/>
  </p:sldIdLst>
  <p:sldSz cx="12192000" cy="6858000"/>
  <p:notesSz cx="7010400" cy="92964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66D22"/>
    <a:srgbClr val="FF00FF"/>
    <a:srgbClr val="10986E"/>
    <a:srgbClr val="FF3399"/>
    <a:srgbClr val="005D96"/>
    <a:srgbClr val="705500"/>
    <a:srgbClr val="FFCCFF"/>
    <a:srgbClr val="FF99FF"/>
    <a:srgbClr val="FFFFD9"/>
    <a:srgbClr val="FFFF9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946" autoAdjust="0"/>
    <p:restoredTop sz="74780" autoAdjust="0"/>
  </p:normalViewPr>
  <p:slideViewPr>
    <p:cSldViewPr snapToGrid="0">
      <p:cViewPr varScale="1">
        <p:scale>
          <a:sx n="87" d="100"/>
          <a:sy n="87" d="100"/>
        </p:scale>
        <p:origin x="1284" y="9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038475" cy="466726"/>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970338" y="0"/>
            <a:ext cx="3038475" cy="466726"/>
          </a:xfrm>
          <a:prstGeom prst="rect">
            <a:avLst/>
          </a:prstGeom>
        </p:spPr>
        <p:txBody>
          <a:bodyPr vert="horz" lIns="91440" tIns="45720" rIns="91440" bIns="45720" rtlCol="0"/>
          <a:lstStyle>
            <a:lvl1pPr algn="r">
              <a:defRPr sz="1200"/>
            </a:lvl1pPr>
          </a:lstStyle>
          <a:p>
            <a:fld id="{FBB850BA-CBB0-495D-B5B5-D936821B06C2}" type="datetimeFigureOut">
              <a:rPr lang="en-US" smtClean="0"/>
              <a:t>6/11/2025</a:t>
            </a:fld>
            <a:endParaRPr lang="en-US"/>
          </a:p>
        </p:txBody>
      </p:sp>
      <p:sp>
        <p:nvSpPr>
          <p:cNvPr id="4" name="Footer Placeholder 3"/>
          <p:cNvSpPr>
            <a:spLocks noGrp="1"/>
          </p:cNvSpPr>
          <p:nvPr>
            <p:ph type="ftr" sz="quarter" idx="2"/>
          </p:nvPr>
        </p:nvSpPr>
        <p:spPr>
          <a:xfrm>
            <a:off x="1" y="8829676"/>
            <a:ext cx="3038475" cy="466726"/>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970338" y="8829676"/>
            <a:ext cx="3038475" cy="466726"/>
          </a:xfrm>
          <a:prstGeom prst="rect">
            <a:avLst/>
          </a:prstGeom>
        </p:spPr>
        <p:txBody>
          <a:bodyPr vert="horz" lIns="91440" tIns="45720" rIns="91440" bIns="45720" rtlCol="0" anchor="b"/>
          <a:lstStyle>
            <a:lvl1pPr algn="r">
              <a:defRPr sz="1200"/>
            </a:lvl1pPr>
          </a:lstStyle>
          <a:p>
            <a:fld id="{53FA7B53-D0FD-44F3-9436-CFA4C078EE3C}" type="slidenum">
              <a:rPr lang="en-US" smtClean="0"/>
              <a:t>‹#›</a:t>
            </a:fld>
            <a:endParaRPr lang="en-US"/>
          </a:p>
        </p:txBody>
      </p:sp>
    </p:spTree>
    <p:extLst>
      <p:ext uri="{BB962C8B-B14F-4D97-AF65-F5344CB8AC3E}">
        <p14:creationId xmlns:p14="http://schemas.microsoft.com/office/powerpoint/2010/main" val="73481575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038145" cy="465743"/>
          </a:xfrm>
          <a:prstGeom prst="rect">
            <a:avLst/>
          </a:prstGeom>
        </p:spPr>
        <p:txBody>
          <a:bodyPr vert="horz" lIns="88139" tIns="44070" rIns="88139" bIns="44070" rtlCol="0"/>
          <a:lstStyle>
            <a:lvl1pPr algn="l">
              <a:defRPr sz="1200"/>
            </a:lvl1pPr>
          </a:lstStyle>
          <a:p>
            <a:endParaRPr lang="en-US"/>
          </a:p>
        </p:txBody>
      </p:sp>
      <p:sp>
        <p:nvSpPr>
          <p:cNvPr id="3" name="Date Placeholder 2"/>
          <p:cNvSpPr>
            <a:spLocks noGrp="1"/>
          </p:cNvSpPr>
          <p:nvPr>
            <p:ph type="dt" idx="1"/>
          </p:nvPr>
        </p:nvSpPr>
        <p:spPr>
          <a:xfrm>
            <a:off x="3970734" y="0"/>
            <a:ext cx="3038145" cy="465743"/>
          </a:xfrm>
          <a:prstGeom prst="rect">
            <a:avLst/>
          </a:prstGeom>
        </p:spPr>
        <p:txBody>
          <a:bodyPr vert="horz" lIns="88139" tIns="44070" rIns="88139" bIns="44070" rtlCol="0"/>
          <a:lstStyle>
            <a:lvl1pPr algn="r">
              <a:defRPr sz="1200"/>
            </a:lvl1pPr>
          </a:lstStyle>
          <a:p>
            <a:fld id="{3CD193E1-3C95-4DED-AA57-2C5B39BF9845}" type="datetimeFigureOut">
              <a:rPr lang="en-US" smtClean="0"/>
              <a:t>6/11/2025</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88139" tIns="44070" rIns="88139" bIns="44070" rtlCol="0" anchor="ctr"/>
          <a:lstStyle/>
          <a:p>
            <a:endParaRPr lang="en-US"/>
          </a:p>
        </p:txBody>
      </p:sp>
      <p:sp>
        <p:nvSpPr>
          <p:cNvPr id="5" name="Notes Placeholder 4"/>
          <p:cNvSpPr>
            <a:spLocks noGrp="1"/>
          </p:cNvSpPr>
          <p:nvPr>
            <p:ph type="body" sz="quarter" idx="3"/>
          </p:nvPr>
        </p:nvSpPr>
        <p:spPr>
          <a:xfrm>
            <a:off x="701345" y="4474509"/>
            <a:ext cx="5607711" cy="3659842"/>
          </a:xfrm>
          <a:prstGeom prst="rect">
            <a:avLst/>
          </a:prstGeom>
        </p:spPr>
        <p:txBody>
          <a:bodyPr vert="horz" lIns="88139" tIns="44070" rIns="88139" bIns="4407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1" y="8830659"/>
            <a:ext cx="3038145" cy="465742"/>
          </a:xfrm>
          <a:prstGeom prst="rect">
            <a:avLst/>
          </a:prstGeom>
        </p:spPr>
        <p:txBody>
          <a:bodyPr vert="horz" lIns="88139" tIns="44070" rIns="88139" bIns="44070" rtlCol="0" anchor="b"/>
          <a:lstStyle>
            <a:lvl1pPr algn="l">
              <a:defRPr sz="1200"/>
            </a:lvl1pPr>
          </a:lstStyle>
          <a:p>
            <a:endParaRPr lang="en-US"/>
          </a:p>
        </p:txBody>
      </p:sp>
      <p:sp>
        <p:nvSpPr>
          <p:cNvPr id="7" name="Slide Number Placeholder 6"/>
          <p:cNvSpPr>
            <a:spLocks noGrp="1"/>
          </p:cNvSpPr>
          <p:nvPr>
            <p:ph type="sldNum" sz="quarter" idx="5"/>
          </p:nvPr>
        </p:nvSpPr>
        <p:spPr>
          <a:xfrm>
            <a:off x="3970734" y="8830659"/>
            <a:ext cx="3038145" cy="465742"/>
          </a:xfrm>
          <a:prstGeom prst="rect">
            <a:avLst/>
          </a:prstGeom>
        </p:spPr>
        <p:txBody>
          <a:bodyPr vert="horz" lIns="88139" tIns="44070" rIns="88139" bIns="44070" rtlCol="0" anchor="b"/>
          <a:lstStyle>
            <a:lvl1pPr algn="r">
              <a:defRPr sz="1200"/>
            </a:lvl1pPr>
          </a:lstStyle>
          <a:p>
            <a:fld id="{5F5757EE-A198-41E7-80E6-A4847310B80E}" type="slidenum">
              <a:rPr lang="en-US" smtClean="0"/>
              <a:t>‹#›</a:t>
            </a:fld>
            <a:endParaRPr lang="en-US"/>
          </a:p>
        </p:txBody>
      </p:sp>
    </p:spTree>
    <p:extLst>
      <p:ext uri="{BB962C8B-B14F-4D97-AF65-F5344CB8AC3E}">
        <p14:creationId xmlns:p14="http://schemas.microsoft.com/office/powerpoint/2010/main" val="42175935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F5757EE-A198-41E7-80E6-A4847310B80E}" type="slidenum">
              <a:rPr lang="en-US" smtClean="0"/>
              <a:t>1</a:t>
            </a:fld>
            <a:endParaRPr lang="en-US"/>
          </a:p>
        </p:txBody>
      </p:sp>
    </p:spTree>
    <p:extLst>
      <p:ext uri="{BB962C8B-B14F-4D97-AF65-F5344CB8AC3E}">
        <p14:creationId xmlns:p14="http://schemas.microsoft.com/office/powerpoint/2010/main" val="407140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F5757EE-A198-41E7-80E6-A4847310B80E}" type="slidenum">
              <a:rPr lang="en-US" smtClean="0"/>
              <a:t>2</a:t>
            </a:fld>
            <a:endParaRPr lang="en-US"/>
          </a:p>
        </p:txBody>
      </p:sp>
    </p:spTree>
    <p:extLst>
      <p:ext uri="{BB962C8B-B14F-4D97-AF65-F5344CB8AC3E}">
        <p14:creationId xmlns:p14="http://schemas.microsoft.com/office/powerpoint/2010/main" val="41974119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F5757EE-A198-41E7-80E6-A4847310B80E}" type="slidenum">
              <a:rPr lang="en-US" smtClean="0"/>
              <a:t>3</a:t>
            </a:fld>
            <a:endParaRPr lang="en-US"/>
          </a:p>
        </p:txBody>
      </p:sp>
    </p:spTree>
    <p:extLst>
      <p:ext uri="{BB962C8B-B14F-4D97-AF65-F5344CB8AC3E}">
        <p14:creationId xmlns:p14="http://schemas.microsoft.com/office/powerpoint/2010/main" val="28245547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F5757EE-A198-41E7-80E6-A4847310B80E}" type="slidenum">
              <a:rPr lang="en-US" smtClean="0"/>
              <a:t>4</a:t>
            </a:fld>
            <a:endParaRPr lang="en-US"/>
          </a:p>
        </p:txBody>
      </p:sp>
    </p:spTree>
    <p:extLst>
      <p:ext uri="{BB962C8B-B14F-4D97-AF65-F5344CB8AC3E}">
        <p14:creationId xmlns:p14="http://schemas.microsoft.com/office/powerpoint/2010/main" val="31499981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F5757EE-A198-41E7-80E6-A4847310B80E}" type="slidenum">
              <a:rPr lang="en-US" smtClean="0"/>
              <a:t>5</a:t>
            </a:fld>
            <a:endParaRPr lang="en-US"/>
          </a:p>
        </p:txBody>
      </p:sp>
    </p:spTree>
    <p:extLst>
      <p:ext uri="{BB962C8B-B14F-4D97-AF65-F5344CB8AC3E}">
        <p14:creationId xmlns:p14="http://schemas.microsoft.com/office/powerpoint/2010/main" val="39098631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F5757EE-A198-41E7-80E6-A4847310B80E}" type="slidenum">
              <a:rPr lang="en-US" smtClean="0"/>
              <a:t>6</a:t>
            </a:fld>
            <a:endParaRPr lang="en-US"/>
          </a:p>
        </p:txBody>
      </p:sp>
    </p:spTree>
    <p:extLst>
      <p:ext uri="{BB962C8B-B14F-4D97-AF65-F5344CB8AC3E}">
        <p14:creationId xmlns:p14="http://schemas.microsoft.com/office/powerpoint/2010/main" val="7584775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F5757EE-A198-41E7-80E6-A4847310B80E}" type="slidenum">
              <a:rPr lang="en-US" smtClean="0"/>
              <a:t>7</a:t>
            </a:fld>
            <a:endParaRPr lang="en-US"/>
          </a:p>
        </p:txBody>
      </p:sp>
    </p:spTree>
    <p:extLst>
      <p:ext uri="{BB962C8B-B14F-4D97-AF65-F5344CB8AC3E}">
        <p14:creationId xmlns:p14="http://schemas.microsoft.com/office/powerpoint/2010/main" val="1851842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F5757EE-A198-41E7-80E6-A4847310B80E}" type="slidenum">
              <a:rPr lang="en-US" smtClean="0"/>
              <a:t>8</a:t>
            </a:fld>
            <a:endParaRPr lang="en-US"/>
          </a:p>
        </p:txBody>
      </p:sp>
    </p:spTree>
    <p:extLst>
      <p:ext uri="{BB962C8B-B14F-4D97-AF65-F5344CB8AC3E}">
        <p14:creationId xmlns:p14="http://schemas.microsoft.com/office/powerpoint/2010/main" val="38767270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F5757EE-A198-41E7-80E6-A4847310B80E}" type="slidenum">
              <a:rPr lang="en-US" smtClean="0"/>
              <a:t>9</a:t>
            </a:fld>
            <a:endParaRPr lang="en-US"/>
          </a:p>
        </p:txBody>
      </p:sp>
    </p:spTree>
    <p:extLst>
      <p:ext uri="{BB962C8B-B14F-4D97-AF65-F5344CB8AC3E}">
        <p14:creationId xmlns:p14="http://schemas.microsoft.com/office/powerpoint/2010/main" val="6149979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F5757EE-A198-41E7-80E6-A4847310B80E}" type="slidenum">
              <a:rPr lang="en-US" smtClean="0"/>
              <a:t>10</a:t>
            </a:fld>
            <a:endParaRPr lang="en-US"/>
          </a:p>
        </p:txBody>
      </p:sp>
    </p:spTree>
    <p:extLst>
      <p:ext uri="{BB962C8B-B14F-4D97-AF65-F5344CB8AC3E}">
        <p14:creationId xmlns:p14="http://schemas.microsoft.com/office/powerpoint/2010/main" val="3934713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F5757EE-A198-41E7-80E6-A4847310B80E}" type="slidenum">
              <a:rPr lang="en-US" smtClean="0"/>
              <a:t>11</a:t>
            </a:fld>
            <a:endParaRPr lang="en-US"/>
          </a:p>
        </p:txBody>
      </p:sp>
    </p:spTree>
    <p:extLst>
      <p:ext uri="{BB962C8B-B14F-4D97-AF65-F5344CB8AC3E}">
        <p14:creationId xmlns:p14="http://schemas.microsoft.com/office/powerpoint/2010/main" val="253621275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F5757EE-A198-41E7-80E6-A4847310B80E}" type="slidenum">
              <a:rPr lang="en-US" smtClean="0"/>
              <a:t>12</a:t>
            </a:fld>
            <a:endParaRPr lang="en-US"/>
          </a:p>
        </p:txBody>
      </p:sp>
    </p:spTree>
    <p:extLst>
      <p:ext uri="{BB962C8B-B14F-4D97-AF65-F5344CB8AC3E}">
        <p14:creationId xmlns:p14="http://schemas.microsoft.com/office/powerpoint/2010/main" val="157149317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F5757EE-A198-41E7-80E6-A4847310B80E}" type="slidenum">
              <a:rPr lang="en-US" smtClean="0"/>
              <a:t>13</a:t>
            </a:fld>
            <a:endParaRPr lang="en-US"/>
          </a:p>
        </p:txBody>
      </p:sp>
    </p:spTree>
    <p:extLst>
      <p:ext uri="{BB962C8B-B14F-4D97-AF65-F5344CB8AC3E}">
        <p14:creationId xmlns:p14="http://schemas.microsoft.com/office/powerpoint/2010/main" val="32339936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F5757EE-A198-41E7-80E6-A4847310B80E}" type="slidenum">
              <a:rPr lang="en-US" smtClean="0"/>
              <a:t>14</a:t>
            </a:fld>
            <a:endParaRPr lang="en-US"/>
          </a:p>
        </p:txBody>
      </p:sp>
    </p:spTree>
    <p:extLst>
      <p:ext uri="{BB962C8B-B14F-4D97-AF65-F5344CB8AC3E}">
        <p14:creationId xmlns:p14="http://schemas.microsoft.com/office/powerpoint/2010/main" val="26011301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sz="quarter" idx="5"/>
          </p:nvPr>
        </p:nvSpPr>
        <p:spPr/>
        <p:txBody>
          <a:bodyPr/>
          <a:lstStyle/>
          <a:p>
            <a:fld id="{5FD023EF-B3AE-476E-9B98-AECA0DF37650}" type="slidenum">
              <a:rPr lang="fr-FR" smtClean="0"/>
              <a:t>15</a:t>
            </a:fld>
            <a:endParaRPr lang="fr-FR"/>
          </a:p>
        </p:txBody>
      </p:sp>
    </p:spTree>
    <p:extLst>
      <p:ext uri="{BB962C8B-B14F-4D97-AF65-F5344CB8AC3E}">
        <p14:creationId xmlns:p14="http://schemas.microsoft.com/office/powerpoint/2010/main" val="9344644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F5757EE-A198-41E7-80E6-A4847310B80E}" type="slidenum">
              <a:rPr lang="en-US" smtClean="0"/>
              <a:t>16</a:t>
            </a:fld>
            <a:endParaRPr lang="en-US"/>
          </a:p>
        </p:txBody>
      </p:sp>
    </p:spTree>
    <p:extLst>
      <p:ext uri="{BB962C8B-B14F-4D97-AF65-F5344CB8AC3E}">
        <p14:creationId xmlns:p14="http://schemas.microsoft.com/office/powerpoint/2010/main" val="299013755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F5757EE-A198-41E7-80E6-A4847310B80E}" type="slidenum">
              <a:rPr lang="en-US" smtClean="0"/>
              <a:t>17</a:t>
            </a:fld>
            <a:endParaRPr lang="en-US"/>
          </a:p>
        </p:txBody>
      </p:sp>
    </p:spTree>
    <p:extLst>
      <p:ext uri="{BB962C8B-B14F-4D97-AF65-F5344CB8AC3E}">
        <p14:creationId xmlns:p14="http://schemas.microsoft.com/office/powerpoint/2010/main" val="368784593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F5757EE-A198-41E7-80E6-A4847310B80E}" type="slidenum">
              <a:rPr lang="en-US" smtClean="0"/>
              <a:t>18</a:t>
            </a:fld>
            <a:endParaRPr lang="en-US"/>
          </a:p>
        </p:txBody>
      </p:sp>
    </p:spTree>
    <p:extLst>
      <p:ext uri="{BB962C8B-B14F-4D97-AF65-F5344CB8AC3E}">
        <p14:creationId xmlns:p14="http://schemas.microsoft.com/office/powerpoint/2010/main" val="161667375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F5757EE-A198-41E7-80E6-A4847310B80E}" type="slidenum">
              <a:rPr lang="en-US" smtClean="0"/>
              <a:t>19</a:t>
            </a:fld>
            <a:endParaRPr lang="en-US"/>
          </a:p>
        </p:txBody>
      </p:sp>
    </p:spTree>
    <p:extLst>
      <p:ext uri="{BB962C8B-B14F-4D97-AF65-F5344CB8AC3E}">
        <p14:creationId xmlns:p14="http://schemas.microsoft.com/office/powerpoint/2010/main" val="42907500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F5757EE-A198-41E7-80E6-A4847310B80E}" type="slidenum">
              <a:rPr lang="en-US" smtClean="0"/>
              <a:t>20</a:t>
            </a:fld>
            <a:endParaRPr lang="en-US"/>
          </a:p>
        </p:txBody>
      </p:sp>
    </p:spTree>
    <p:extLst>
      <p:ext uri="{BB962C8B-B14F-4D97-AF65-F5344CB8AC3E}">
        <p14:creationId xmlns:p14="http://schemas.microsoft.com/office/powerpoint/2010/main" val="66506046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a:p>
            <a:endParaRPr lang="en-US" dirty="0"/>
          </a:p>
        </p:txBody>
      </p:sp>
      <p:sp>
        <p:nvSpPr>
          <p:cNvPr id="4" name="Slide Number Placeholder 3"/>
          <p:cNvSpPr>
            <a:spLocks noGrp="1"/>
          </p:cNvSpPr>
          <p:nvPr>
            <p:ph type="sldNum" sz="quarter" idx="10"/>
          </p:nvPr>
        </p:nvSpPr>
        <p:spPr/>
        <p:txBody>
          <a:bodyPr/>
          <a:lstStyle/>
          <a:p>
            <a:fld id="{5F5757EE-A198-41E7-80E6-A4847310B80E}" type="slidenum">
              <a:rPr lang="en-US" smtClean="0"/>
              <a:t>21</a:t>
            </a:fld>
            <a:endParaRPr lang="en-US"/>
          </a:p>
        </p:txBody>
      </p:sp>
    </p:spTree>
    <p:extLst>
      <p:ext uri="{BB962C8B-B14F-4D97-AF65-F5344CB8AC3E}">
        <p14:creationId xmlns:p14="http://schemas.microsoft.com/office/powerpoint/2010/main" val="195104943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F5757EE-A198-41E7-80E6-A4847310B80E}" type="slidenum">
              <a:rPr lang="en-US" smtClean="0"/>
              <a:t>22</a:t>
            </a:fld>
            <a:endParaRPr lang="en-US"/>
          </a:p>
        </p:txBody>
      </p:sp>
    </p:spTree>
    <p:extLst>
      <p:ext uri="{BB962C8B-B14F-4D97-AF65-F5344CB8AC3E}">
        <p14:creationId xmlns:p14="http://schemas.microsoft.com/office/powerpoint/2010/main" val="42611596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F5757EE-A198-41E7-80E6-A4847310B80E}" type="slidenum">
              <a:rPr lang="en-US" smtClean="0"/>
              <a:t>23</a:t>
            </a:fld>
            <a:endParaRPr lang="en-US"/>
          </a:p>
        </p:txBody>
      </p:sp>
    </p:spTree>
    <p:extLst>
      <p:ext uri="{BB962C8B-B14F-4D97-AF65-F5344CB8AC3E}">
        <p14:creationId xmlns:p14="http://schemas.microsoft.com/office/powerpoint/2010/main" val="45509863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F5757EE-A198-41E7-80E6-A4847310B80E}" type="slidenum">
              <a:rPr lang="en-US" smtClean="0"/>
              <a:t>24</a:t>
            </a:fld>
            <a:endParaRPr lang="en-US"/>
          </a:p>
        </p:txBody>
      </p:sp>
    </p:spTree>
    <p:extLst>
      <p:ext uri="{BB962C8B-B14F-4D97-AF65-F5344CB8AC3E}">
        <p14:creationId xmlns:p14="http://schemas.microsoft.com/office/powerpoint/2010/main" val="47672285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F5757EE-A198-41E7-80E6-A4847310B80E}" type="slidenum">
              <a:rPr lang="en-US" smtClean="0"/>
              <a:t>25</a:t>
            </a:fld>
            <a:endParaRPr lang="en-US"/>
          </a:p>
        </p:txBody>
      </p:sp>
    </p:spTree>
    <p:extLst>
      <p:ext uri="{BB962C8B-B14F-4D97-AF65-F5344CB8AC3E}">
        <p14:creationId xmlns:p14="http://schemas.microsoft.com/office/powerpoint/2010/main" val="98416659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F5757EE-A198-41E7-80E6-A4847310B80E}" type="slidenum">
              <a:rPr lang="en-US" smtClean="0"/>
              <a:t>26</a:t>
            </a:fld>
            <a:endParaRPr lang="en-US"/>
          </a:p>
        </p:txBody>
      </p:sp>
    </p:spTree>
    <p:extLst>
      <p:ext uri="{BB962C8B-B14F-4D97-AF65-F5344CB8AC3E}">
        <p14:creationId xmlns:p14="http://schemas.microsoft.com/office/powerpoint/2010/main" val="338460921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F5757EE-A198-41E7-80E6-A4847310B80E}" type="slidenum">
              <a:rPr lang="en-US" smtClean="0"/>
              <a:t>27</a:t>
            </a:fld>
            <a:endParaRPr lang="en-US"/>
          </a:p>
        </p:txBody>
      </p:sp>
    </p:spTree>
    <p:extLst>
      <p:ext uri="{BB962C8B-B14F-4D97-AF65-F5344CB8AC3E}">
        <p14:creationId xmlns:p14="http://schemas.microsoft.com/office/powerpoint/2010/main" val="274704452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F5757EE-A198-41E7-80E6-A4847310B80E}" type="slidenum">
              <a:rPr lang="en-US" smtClean="0"/>
              <a:t>28</a:t>
            </a:fld>
            <a:endParaRPr lang="en-US"/>
          </a:p>
        </p:txBody>
      </p:sp>
    </p:spTree>
    <p:extLst>
      <p:ext uri="{BB962C8B-B14F-4D97-AF65-F5344CB8AC3E}">
        <p14:creationId xmlns:p14="http://schemas.microsoft.com/office/powerpoint/2010/main" val="382772989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F5757EE-A198-41E7-80E6-A4847310B80E}" type="slidenum">
              <a:rPr lang="en-US" smtClean="0"/>
              <a:t>29</a:t>
            </a:fld>
            <a:endParaRPr lang="en-US"/>
          </a:p>
        </p:txBody>
      </p:sp>
    </p:spTree>
    <p:extLst>
      <p:ext uri="{BB962C8B-B14F-4D97-AF65-F5344CB8AC3E}">
        <p14:creationId xmlns:p14="http://schemas.microsoft.com/office/powerpoint/2010/main" val="355042237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F5757EE-A198-41E7-80E6-A4847310B80E}" type="slidenum">
              <a:rPr lang="en-US" smtClean="0"/>
              <a:t>30</a:t>
            </a:fld>
            <a:endParaRPr lang="en-US"/>
          </a:p>
        </p:txBody>
      </p:sp>
    </p:spTree>
    <p:extLst>
      <p:ext uri="{BB962C8B-B14F-4D97-AF65-F5344CB8AC3E}">
        <p14:creationId xmlns:p14="http://schemas.microsoft.com/office/powerpoint/2010/main" val="308168600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F5757EE-A198-41E7-80E6-A4847310B80E}" type="slidenum">
              <a:rPr lang="en-US" smtClean="0"/>
              <a:t>31</a:t>
            </a:fld>
            <a:endParaRPr lang="en-US"/>
          </a:p>
        </p:txBody>
      </p:sp>
    </p:spTree>
    <p:extLst>
      <p:ext uri="{BB962C8B-B14F-4D97-AF65-F5344CB8AC3E}">
        <p14:creationId xmlns:p14="http://schemas.microsoft.com/office/powerpoint/2010/main" val="368849526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F5757EE-A198-41E7-80E6-A4847310B80E}" type="slidenum">
              <a:rPr lang="en-US" smtClean="0"/>
              <a:t>32</a:t>
            </a:fld>
            <a:endParaRPr lang="en-US"/>
          </a:p>
        </p:txBody>
      </p:sp>
    </p:spTree>
    <p:extLst>
      <p:ext uri="{BB962C8B-B14F-4D97-AF65-F5344CB8AC3E}">
        <p14:creationId xmlns:p14="http://schemas.microsoft.com/office/powerpoint/2010/main" val="34201773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F5757EE-A198-41E7-80E6-A4847310B80E}" type="slidenum">
              <a:rPr lang="en-US" smtClean="0"/>
              <a:t>33</a:t>
            </a:fld>
            <a:endParaRPr lang="en-US"/>
          </a:p>
        </p:txBody>
      </p:sp>
    </p:spTree>
    <p:extLst>
      <p:ext uri="{BB962C8B-B14F-4D97-AF65-F5344CB8AC3E}">
        <p14:creationId xmlns:p14="http://schemas.microsoft.com/office/powerpoint/2010/main" val="292571157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F5757EE-A198-41E7-80E6-A4847310B80E}" type="slidenum">
              <a:rPr lang="en-US" smtClean="0"/>
              <a:t>34</a:t>
            </a:fld>
            <a:endParaRPr lang="en-US"/>
          </a:p>
        </p:txBody>
      </p:sp>
    </p:spTree>
    <p:extLst>
      <p:ext uri="{BB962C8B-B14F-4D97-AF65-F5344CB8AC3E}">
        <p14:creationId xmlns:p14="http://schemas.microsoft.com/office/powerpoint/2010/main" val="285000530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F5757EE-A198-41E7-80E6-A4847310B80E}" type="slidenum">
              <a:rPr lang="en-US" smtClean="0"/>
              <a:t>35</a:t>
            </a:fld>
            <a:endParaRPr lang="en-US"/>
          </a:p>
        </p:txBody>
      </p:sp>
    </p:spTree>
    <p:extLst>
      <p:ext uri="{BB962C8B-B14F-4D97-AF65-F5344CB8AC3E}">
        <p14:creationId xmlns:p14="http://schemas.microsoft.com/office/powerpoint/2010/main" val="58192633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F5757EE-A198-41E7-80E6-A4847310B80E}" type="slidenum">
              <a:rPr lang="en-US" smtClean="0"/>
              <a:t>38</a:t>
            </a:fld>
            <a:endParaRPr lang="en-US"/>
          </a:p>
        </p:txBody>
      </p:sp>
    </p:spTree>
    <p:extLst>
      <p:ext uri="{BB962C8B-B14F-4D97-AF65-F5344CB8AC3E}">
        <p14:creationId xmlns:p14="http://schemas.microsoft.com/office/powerpoint/2010/main" val="1143300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F5757EE-A198-41E7-80E6-A4847310B80E}" type="slidenum">
              <a:rPr lang="en-US" smtClean="0"/>
              <a:t>41</a:t>
            </a:fld>
            <a:endParaRPr lang="en-US"/>
          </a:p>
        </p:txBody>
      </p:sp>
    </p:spTree>
    <p:extLst>
      <p:ext uri="{BB962C8B-B14F-4D97-AF65-F5344CB8AC3E}">
        <p14:creationId xmlns:p14="http://schemas.microsoft.com/office/powerpoint/2010/main" val="336908848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F5757EE-A198-41E7-80E6-A4847310B80E}" type="slidenum">
              <a:rPr lang="en-US" smtClean="0"/>
              <a:t>42</a:t>
            </a:fld>
            <a:endParaRPr lang="en-US"/>
          </a:p>
        </p:txBody>
      </p:sp>
    </p:spTree>
    <p:extLst>
      <p:ext uri="{BB962C8B-B14F-4D97-AF65-F5344CB8AC3E}">
        <p14:creationId xmlns:p14="http://schemas.microsoft.com/office/powerpoint/2010/main" val="325696908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Master" Target="../slideMasters/slideMaster1.xml"/><Relationship Id="rId4" Type="http://schemas.microsoft.com/office/2007/relationships/hdphoto" Target="../media/hdphoto2.wdp"/></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6" name="Picture 5"/>
          <p:cNvPicPr>
            <a:picLocks noChangeAspect="1"/>
          </p:cNvPicPr>
          <p:nvPr userDrawn="1"/>
        </p:nvPicPr>
        <p:blipFill rotWithShape="1">
          <a:blip r:embed="rId2"/>
          <a:srcRect l="-379" t="2504" r="1328" b="-261"/>
          <a:stretch/>
        </p:blipFill>
        <p:spPr>
          <a:xfrm>
            <a:off x="-57877" y="582860"/>
            <a:ext cx="12249877" cy="6275140"/>
          </a:xfrm>
          <a:prstGeom prst="rect">
            <a:avLst/>
          </a:prstGeom>
        </p:spPr>
      </p:pic>
      <p:sp>
        <p:nvSpPr>
          <p:cNvPr id="2" name="Title 1"/>
          <p:cNvSpPr>
            <a:spLocks noGrp="1"/>
          </p:cNvSpPr>
          <p:nvPr>
            <p:ph type="title"/>
          </p:nvPr>
        </p:nvSpPr>
        <p:spPr>
          <a:xfrm>
            <a:off x="963247" y="3875678"/>
            <a:ext cx="10363200" cy="1362075"/>
          </a:xfrm>
        </p:spPr>
        <p:txBody>
          <a:bodyPr anchor="t"/>
          <a:lstStyle>
            <a:lvl1pPr algn="l">
              <a:defRPr sz="4923" b="1" cap="all"/>
            </a:lvl1pPr>
          </a:lstStyle>
          <a:p>
            <a:r>
              <a:rPr lang="en-US" smtClean="0"/>
              <a:t>Click to edit Master title style</a:t>
            </a:r>
            <a:endParaRPr lang="en-US"/>
          </a:p>
        </p:txBody>
      </p:sp>
      <p:sp>
        <p:nvSpPr>
          <p:cNvPr id="3" name="Text Placeholder 2"/>
          <p:cNvSpPr>
            <a:spLocks noGrp="1"/>
          </p:cNvSpPr>
          <p:nvPr>
            <p:ph type="body" idx="1"/>
          </p:nvPr>
        </p:nvSpPr>
        <p:spPr>
          <a:xfrm>
            <a:off x="963247" y="1948770"/>
            <a:ext cx="10363200" cy="1500187"/>
          </a:xfrm>
          <a:prstGeom prst="rect">
            <a:avLst/>
          </a:prstGeom>
        </p:spPr>
        <p:txBody>
          <a:bodyPr anchor="b"/>
          <a:lstStyle>
            <a:lvl1pPr marL="0" indent="0">
              <a:buNone/>
              <a:defRPr sz="2462"/>
            </a:lvl1pPr>
            <a:lvl2pPr marL="562722" indent="0">
              <a:buNone/>
              <a:defRPr sz="2215"/>
            </a:lvl2pPr>
            <a:lvl3pPr marL="1125444" indent="0">
              <a:buNone/>
              <a:defRPr sz="1969"/>
            </a:lvl3pPr>
            <a:lvl4pPr marL="1688165" indent="0">
              <a:buNone/>
              <a:defRPr sz="1723"/>
            </a:lvl4pPr>
            <a:lvl5pPr marL="2250887" indent="0">
              <a:buNone/>
              <a:defRPr sz="1723"/>
            </a:lvl5pPr>
            <a:lvl6pPr marL="2813609" indent="0">
              <a:buNone/>
              <a:defRPr sz="1723"/>
            </a:lvl6pPr>
            <a:lvl7pPr marL="3376331" indent="0">
              <a:buNone/>
              <a:defRPr sz="1723"/>
            </a:lvl7pPr>
            <a:lvl8pPr marL="3939052" indent="0">
              <a:buNone/>
              <a:defRPr sz="1723"/>
            </a:lvl8pPr>
            <a:lvl9pPr marL="4501774" indent="0">
              <a:buNone/>
              <a:defRPr sz="1723"/>
            </a:lvl9pPr>
          </a:lstStyle>
          <a:p>
            <a:pPr lvl="0"/>
            <a:r>
              <a:rPr lang="en-US" smtClean="0"/>
              <a:t>Click to edit Master text styles</a:t>
            </a:r>
          </a:p>
        </p:txBody>
      </p:sp>
      <p:sp>
        <p:nvSpPr>
          <p:cNvPr id="28" name="Rectangle 71"/>
          <p:cNvSpPr>
            <a:spLocks noGrp="1" noChangeArrowheads="1"/>
          </p:cNvSpPr>
          <p:nvPr>
            <p:ph type="sldNum" sz="quarter" idx="4"/>
          </p:nvPr>
        </p:nvSpPr>
        <p:spPr>
          <a:xfrm>
            <a:off x="10985849" y="200686"/>
            <a:ext cx="624663" cy="332479"/>
          </a:xfrm>
          <a:prstGeom prst="rect">
            <a:avLst/>
          </a:prstGeom>
          <a:ln/>
        </p:spPr>
        <p:txBody>
          <a:bodyPr/>
          <a:lstStyle>
            <a:lvl1pPr algn="r">
              <a:defRPr sz="1600">
                <a:solidFill>
                  <a:srgbClr val="FF0000"/>
                </a:solidFill>
              </a:defRPr>
            </a:lvl1pPr>
          </a:lstStyle>
          <a:p>
            <a:pPr>
              <a:defRPr/>
            </a:pPr>
            <a:fld id="{3499A9BC-4BE7-4082-9BFD-310C973F5F6A}" type="slidenum">
              <a:rPr lang="en-US" altLang="en-US" smtClean="0"/>
              <a:pPr>
                <a:defRPr/>
              </a:pPr>
              <a:t>‹#›</a:t>
            </a:fld>
            <a:endParaRPr lang="en-US" altLang="en-US" dirty="0"/>
          </a:p>
        </p:txBody>
      </p:sp>
    </p:spTree>
    <p:extLst>
      <p:ext uri="{BB962C8B-B14F-4D97-AF65-F5344CB8AC3E}">
        <p14:creationId xmlns:p14="http://schemas.microsoft.com/office/powerpoint/2010/main" val="2395129644"/>
      </p:ext>
    </p:extLst>
  </p:cSld>
  <p:clrMapOvr>
    <a:masterClrMapping/>
  </p:clrMapOvr>
  <mc:AlternateContent xmlns:mc="http://schemas.openxmlformats.org/markup-compatibility/2006" xmlns:p14="http://schemas.microsoft.com/office/powerpoint/2010/main">
    <mc:Choice Requires="p14">
      <p:transition spd="slow">
        <p14:reveal/>
      </p:transition>
    </mc:Choice>
    <mc:Fallback xmlns="">
      <p:transition spd="slow">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1_Section Header">
    <p:spTree>
      <p:nvGrpSpPr>
        <p:cNvPr id="1" name=""/>
        <p:cNvGrpSpPr/>
        <p:nvPr/>
      </p:nvGrpSpPr>
      <p:grpSpPr>
        <a:xfrm>
          <a:off x="0" y="0"/>
          <a:ext cx="0" cy="0"/>
          <a:chOff x="0" y="0"/>
          <a:chExt cx="0" cy="0"/>
        </a:xfrm>
      </p:grpSpPr>
      <p:pic>
        <p:nvPicPr>
          <p:cNvPr id="4" name="Picture 3"/>
          <p:cNvPicPr>
            <a:picLocks noChangeAspect="1"/>
          </p:cNvPicPr>
          <p:nvPr userDrawn="1"/>
        </p:nvPicPr>
        <p:blipFill rotWithShape="1">
          <a:blip r:embed="rId2">
            <a:extLst>
              <a:ext uri="{BEBA8EAE-BF5A-486C-A8C5-ECC9F3942E4B}">
                <a14:imgProps xmlns:a14="http://schemas.microsoft.com/office/drawing/2010/main">
                  <a14:imgLayer r:embed="rId3">
                    <a14:imgEffect>
                      <a14:brightnessContrast bright="-19000"/>
                    </a14:imgEffect>
                  </a14:imgLayer>
                </a14:imgProps>
              </a:ext>
              <a:ext uri="{28A0092B-C50C-407E-A947-70E740481C1C}">
                <a14:useLocalDpi xmlns:a14="http://schemas.microsoft.com/office/drawing/2010/main" val="0"/>
              </a:ext>
            </a:extLst>
          </a:blip>
          <a:srcRect t="8154" b="287"/>
          <a:stretch/>
        </p:blipFill>
        <p:spPr>
          <a:xfrm>
            <a:off x="-1" y="566531"/>
            <a:ext cx="12215191" cy="6331226"/>
          </a:xfrm>
          <a:prstGeom prst="rect">
            <a:avLst/>
          </a:prstGeom>
        </p:spPr>
      </p:pic>
      <p:sp>
        <p:nvSpPr>
          <p:cNvPr id="2" name="Title 1"/>
          <p:cNvSpPr>
            <a:spLocks noGrp="1"/>
          </p:cNvSpPr>
          <p:nvPr>
            <p:ph type="title"/>
          </p:nvPr>
        </p:nvSpPr>
        <p:spPr>
          <a:xfrm>
            <a:off x="963247" y="3875678"/>
            <a:ext cx="10363200" cy="1362075"/>
          </a:xfrm>
        </p:spPr>
        <p:txBody>
          <a:bodyPr anchor="t"/>
          <a:lstStyle>
            <a:lvl1pPr algn="l">
              <a:defRPr sz="4923" b="1" cap="all">
                <a:solidFill>
                  <a:schemeClr val="bg1"/>
                </a:solidFill>
              </a:defRPr>
            </a:lvl1pPr>
          </a:lstStyle>
          <a:p>
            <a:r>
              <a:rPr lang="en-US" smtClean="0"/>
              <a:t>Click to edit Master title style</a:t>
            </a:r>
            <a:endParaRPr lang="en-US"/>
          </a:p>
        </p:txBody>
      </p:sp>
      <p:sp>
        <p:nvSpPr>
          <p:cNvPr id="3" name="Text Placeholder 2"/>
          <p:cNvSpPr>
            <a:spLocks noGrp="1"/>
          </p:cNvSpPr>
          <p:nvPr>
            <p:ph type="body" idx="1"/>
          </p:nvPr>
        </p:nvSpPr>
        <p:spPr>
          <a:xfrm>
            <a:off x="963247" y="1948770"/>
            <a:ext cx="10363200" cy="1500187"/>
          </a:xfrm>
          <a:prstGeom prst="rect">
            <a:avLst/>
          </a:prstGeom>
        </p:spPr>
        <p:txBody>
          <a:bodyPr anchor="b"/>
          <a:lstStyle>
            <a:lvl1pPr marL="0" indent="0">
              <a:buNone/>
              <a:defRPr sz="2462">
                <a:solidFill>
                  <a:schemeClr val="bg1"/>
                </a:solidFill>
              </a:defRPr>
            </a:lvl1pPr>
            <a:lvl2pPr marL="562722" indent="0">
              <a:buNone/>
              <a:defRPr sz="2215"/>
            </a:lvl2pPr>
            <a:lvl3pPr marL="1125444" indent="0">
              <a:buNone/>
              <a:defRPr sz="1969"/>
            </a:lvl3pPr>
            <a:lvl4pPr marL="1688165" indent="0">
              <a:buNone/>
              <a:defRPr sz="1723"/>
            </a:lvl4pPr>
            <a:lvl5pPr marL="2250887" indent="0">
              <a:buNone/>
              <a:defRPr sz="1723"/>
            </a:lvl5pPr>
            <a:lvl6pPr marL="2813609" indent="0">
              <a:buNone/>
              <a:defRPr sz="1723"/>
            </a:lvl6pPr>
            <a:lvl7pPr marL="3376331" indent="0">
              <a:buNone/>
              <a:defRPr sz="1723"/>
            </a:lvl7pPr>
            <a:lvl8pPr marL="3939052" indent="0">
              <a:buNone/>
              <a:defRPr sz="1723"/>
            </a:lvl8pPr>
            <a:lvl9pPr marL="4501774" indent="0">
              <a:buNone/>
              <a:defRPr sz="1723"/>
            </a:lvl9pPr>
          </a:lstStyle>
          <a:p>
            <a:pPr lvl="0"/>
            <a:r>
              <a:rPr lang="en-US" smtClean="0"/>
              <a:t>Click to edit Master text styles</a:t>
            </a:r>
          </a:p>
        </p:txBody>
      </p:sp>
      <p:sp>
        <p:nvSpPr>
          <p:cNvPr id="28" name="Rectangle 71"/>
          <p:cNvSpPr>
            <a:spLocks noGrp="1" noChangeArrowheads="1"/>
          </p:cNvSpPr>
          <p:nvPr>
            <p:ph type="sldNum" sz="quarter" idx="4"/>
          </p:nvPr>
        </p:nvSpPr>
        <p:spPr>
          <a:xfrm>
            <a:off x="10985849" y="200686"/>
            <a:ext cx="624663" cy="332479"/>
          </a:xfrm>
          <a:prstGeom prst="rect">
            <a:avLst/>
          </a:prstGeom>
          <a:ln/>
        </p:spPr>
        <p:txBody>
          <a:bodyPr/>
          <a:lstStyle>
            <a:lvl1pPr algn="r">
              <a:defRPr sz="1600">
                <a:solidFill>
                  <a:srgbClr val="FF0000"/>
                </a:solidFill>
              </a:defRPr>
            </a:lvl1pPr>
          </a:lstStyle>
          <a:p>
            <a:pPr>
              <a:defRPr/>
            </a:pPr>
            <a:fld id="{3499A9BC-4BE7-4082-9BFD-310C973F5F6A}" type="slidenum">
              <a:rPr lang="en-US" altLang="en-US" smtClean="0"/>
              <a:pPr>
                <a:defRPr/>
              </a:pPr>
              <a:t>‹#›</a:t>
            </a:fld>
            <a:endParaRPr lang="en-US" altLang="en-US" dirty="0"/>
          </a:p>
        </p:txBody>
      </p:sp>
    </p:spTree>
    <p:extLst>
      <p:ext uri="{BB962C8B-B14F-4D97-AF65-F5344CB8AC3E}">
        <p14:creationId xmlns:p14="http://schemas.microsoft.com/office/powerpoint/2010/main" val="483179331"/>
      </p:ext>
    </p:extLst>
  </p:cSld>
  <p:clrMapOvr>
    <a:masterClrMapping/>
  </p:clrMapOvr>
  <mc:AlternateContent xmlns:mc="http://schemas.openxmlformats.org/markup-compatibility/2006" xmlns:p14="http://schemas.microsoft.com/office/powerpoint/2010/main">
    <mc:Choice Requires="p14">
      <p:transition spd="slow">
        <p14:reveal/>
      </p:transition>
    </mc:Choice>
    <mc:Fallback xmlns="">
      <p:transition spd="slow">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3" name="Rectangle 71"/>
          <p:cNvSpPr>
            <a:spLocks noGrp="1" noChangeArrowheads="1"/>
          </p:cNvSpPr>
          <p:nvPr>
            <p:ph type="sldNum" sz="quarter" idx="4"/>
          </p:nvPr>
        </p:nvSpPr>
        <p:spPr>
          <a:xfrm>
            <a:off x="10979796" y="200686"/>
            <a:ext cx="624663" cy="332479"/>
          </a:xfrm>
          <a:prstGeom prst="rect">
            <a:avLst/>
          </a:prstGeom>
          <a:ln/>
        </p:spPr>
        <p:txBody>
          <a:bodyPr/>
          <a:lstStyle>
            <a:lvl1pPr algn="r">
              <a:defRPr sz="1600">
                <a:solidFill>
                  <a:srgbClr val="FF0000"/>
                </a:solidFill>
              </a:defRPr>
            </a:lvl1pPr>
          </a:lstStyle>
          <a:p>
            <a:pPr>
              <a:defRPr/>
            </a:pPr>
            <a:fld id="{3499A9BC-4BE7-4082-9BFD-310C973F5F6A}" type="slidenum">
              <a:rPr lang="en-US" altLang="en-US" smtClean="0"/>
              <a:pPr>
                <a:defRPr/>
              </a:pPr>
              <a:t>‹#›</a:t>
            </a:fld>
            <a:endParaRPr lang="en-US" altLang="en-US" dirty="0"/>
          </a:p>
        </p:txBody>
      </p:sp>
    </p:spTree>
    <p:extLst>
      <p:ext uri="{BB962C8B-B14F-4D97-AF65-F5344CB8AC3E}">
        <p14:creationId xmlns:p14="http://schemas.microsoft.com/office/powerpoint/2010/main" val="480528062"/>
      </p:ext>
    </p:extLst>
  </p:cSld>
  <p:clrMapOvr>
    <a:masterClrMapping/>
  </p:clrMapOvr>
  <mc:AlternateContent xmlns:mc="http://schemas.openxmlformats.org/markup-compatibility/2006" xmlns:p14="http://schemas.microsoft.com/office/powerpoint/2010/main">
    <mc:Choice Requires="p14">
      <p:transition spd="slow">
        <p14:reveal/>
      </p:transition>
    </mc:Choice>
    <mc:Fallback xmlns="">
      <p:transition spd="slow">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itle" preserve="1">
  <p:cSld name="3_Title Slide">
    <p:spTree>
      <p:nvGrpSpPr>
        <p:cNvPr id="1" name=""/>
        <p:cNvGrpSpPr/>
        <p:nvPr/>
      </p:nvGrpSpPr>
      <p:grpSpPr>
        <a:xfrm>
          <a:off x="0" y="0"/>
          <a:ext cx="0" cy="0"/>
          <a:chOff x="0" y="0"/>
          <a:chExt cx="0" cy="0"/>
        </a:xfrm>
      </p:grpSpPr>
      <p:sp>
        <p:nvSpPr>
          <p:cNvPr id="658498" name="Rectangle 66"/>
          <p:cNvSpPr>
            <a:spLocks noGrp="1" noChangeArrowheads="1"/>
          </p:cNvSpPr>
          <p:nvPr>
            <p:ph type="ctrTitle" sz="quarter"/>
          </p:nvPr>
        </p:nvSpPr>
        <p:spPr>
          <a:xfrm>
            <a:off x="914400" y="1692276"/>
            <a:ext cx="10363200" cy="1736725"/>
          </a:xfrm>
        </p:spPr>
        <p:txBody>
          <a:bodyPr anchor="b"/>
          <a:lstStyle>
            <a:lvl1pPr>
              <a:defRPr/>
            </a:lvl1pPr>
          </a:lstStyle>
          <a:p>
            <a:r>
              <a:rPr lang="en-US" smtClean="0"/>
              <a:t>Click to edit Master title style</a:t>
            </a:r>
            <a:endParaRPr lang="en-US"/>
          </a:p>
        </p:txBody>
      </p:sp>
      <p:sp>
        <p:nvSpPr>
          <p:cNvPr id="658499" name="Rectangle 67"/>
          <p:cNvSpPr>
            <a:spLocks noGrp="1" noChangeArrowheads="1"/>
          </p:cNvSpPr>
          <p:nvPr>
            <p:ph type="subTitle" sz="quarter" idx="1"/>
          </p:nvPr>
        </p:nvSpPr>
        <p:spPr>
          <a:xfrm>
            <a:off x="1828800" y="3886200"/>
            <a:ext cx="8534400" cy="1752600"/>
          </a:xfrm>
          <a:prstGeom prst="rect">
            <a:avLst/>
          </a:prstGeom>
        </p:spPr>
        <p:txBody>
          <a:bodyPr/>
          <a:lstStyle>
            <a:lvl1pPr marL="0" indent="0" algn="ctr">
              <a:buFont typeface="Wingdings" pitchFamily="2" charset="2"/>
              <a:buNone/>
              <a:defRPr/>
            </a:lvl1pPr>
          </a:lstStyle>
          <a:p>
            <a:r>
              <a:rPr lang="en-US" smtClean="0"/>
              <a:t>Click to edit Master subtitle style</a:t>
            </a:r>
            <a:endParaRPr lang="en-US"/>
          </a:p>
        </p:txBody>
      </p:sp>
      <p:sp>
        <p:nvSpPr>
          <p:cNvPr id="213" name="Rectangle 71"/>
          <p:cNvSpPr>
            <a:spLocks noGrp="1" noChangeArrowheads="1"/>
          </p:cNvSpPr>
          <p:nvPr>
            <p:ph type="sldNum" sz="quarter" idx="4"/>
          </p:nvPr>
        </p:nvSpPr>
        <p:spPr>
          <a:xfrm>
            <a:off x="11006691" y="209153"/>
            <a:ext cx="624663" cy="332479"/>
          </a:xfrm>
          <a:prstGeom prst="rect">
            <a:avLst/>
          </a:prstGeom>
          <a:ln/>
        </p:spPr>
        <p:txBody>
          <a:bodyPr/>
          <a:lstStyle>
            <a:lvl1pPr algn="r">
              <a:defRPr sz="1723">
                <a:solidFill>
                  <a:srgbClr val="FF0000"/>
                </a:solidFill>
              </a:defRPr>
            </a:lvl1pPr>
          </a:lstStyle>
          <a:p>
            <a:pPr>
              <a:defRPr/>
            </a:pPr>
            <a:fld id="{3499A9BC-4BE7-4082-9BFD-310C973F5F6A}" type="slidenum">
              <a:rPr lang="en-US" altLang="en-US" smtClean="0"/>
              <a:pPr>
                <a:defRPr/>
              </a:pPr>
              <a:t>‹#›</a:t>
            </a:fld>
            <a:endParaRPr lang="en-US" altLang="en-US" dirty="0"/>
          </a:p>
        </p:txBody>
      </p:sp>
    </p:spTree>
    <p:extLst>
      <p:ext uri="{BB962C8B-B14F-4D97-AF65-F5344CB8AC3E}">
        <p14:creationId xmlns:p14="http://schemas.microsoft.com/office/powerpoint/2010/main" val="2549445101"/>
      </p:ext>
    </p:extLst>
  </p:cSld>
  <p:clrMapOvr>
    <a:masterClrMapping/>
  </p:clrMapOvr>
  <mc:AlternateContent xmlns:mc="http://schemas.openxmlformats.org/markup-compatibility/2006" xmlns:p14="http://schemas.microsoft.com/office/powerpoint/2010/main">
    <mc:Choice Requires="p14">
      <p:transition spd="slow">
        <p14:reveal/>
      </p:transition>
    </mc:Choice>
    <mc:Fallback xmlns="">
      <p:transition spd="slow">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itle" preserve="1">
  <p:cSld name="2_Title Slide">
    <p:spTree>
      <p:nvGrpSpPr>
        <p:cNvPr id="1" name=""/>
        <p:cNvGrpSpPr/>
        <p:nvPr/>
      </p:nvGrpSpPr>
      <p:grpSpPr>
        <a:xfrm>
          <a:off x="0" y="0"/>
          <a:ext cx="0" cy="0"/>
          <a:chOff x="0" y="0"/>
          <a:chExt cx="0" cy="0"/>
        </a:xfrm>
      </p:grpSpPr>
      <p:sp>
        <p:nvSpPr>
          <p:cNvPr id="658498" name="Rectangle 66"/>
          <p:cNvSpPr>
            <a:spLocks noGrp="1" noChangeArrowheads="1"/>
          </p:cNvSpPr>
          <p:nvPr>
            <p:ph type="ctrTitle" sz="quarter"/>
          </p:nvPr>
        </p:nvSpPr>
        <p:spPr>
          <a:xfrm>
            <a:off x="914400" y="1692276"/>
            <a:ext cx="10363200" cy="1736725"/>
          </a:xfrm>
        </p:spPr>
        <p:txBody>
          <a:bodyPr anchor="b"/>
          <a:lstStyle>
            <a:lvl1pPr>
              <a:defRPr/>
            </a:lvl1pPr>
          </a:lstStyle>
          <a:p>
            <a:r>
              <a:rPr lang="en-US" smtClean="0"/>
              <a:t>Click to edit Master title style</a:t>
            </a:r>
            <a:endParaRPr lang="en-US"/>
          </a:p>
        </p:txBody>
      </p:sp>
      <p:sp>
        <p:nvSpPr>
          <p:cNvPr id="658499" name="Rectangle 67"/>
          <p:cNvSpPr>
            <a:spLocks noGrp="1" noChangeArrowheads="1"/>
          </p:cNvSpPr>
          <p:nvPr>
            <p:ph type="subTitle" sz="quarter" idx="1"/>
          </p:nvPr>
        </p:nvSpPr>
        <p:spPr>
          <a:xfrm>
            <a:off x="1828800" y="3886200"/>
            <a:ext cx="8534400" cy="1752600"/>
          </a:xfrm>
          <a:prstGeom prst="rect">
            <a:avLst/>
          </a:prstGeom>
        </p:spPr>
        <p:txBody>
          <a:bodyPr/>
          <a:lstStyle>
            <a:lvl1pPr marL="0" indent="0" algn="ctr">
              <a:buFont typeface="Wingdings" pitchFamily="2" charset="2"/>
              <a:buNone/>
              <a:defRPr/>
            </a:lvl1pPr>
          </a:lstStyle>
          <a:p>
            <a:r>
              <a:rPr lang="en-US" smtClean="0"/>
              <a:t>Click to edit Master subtitle style</a:t>
            </a:r>
            <a:endParaRPr lang="en-US"/>
          </a:p>
        </p:txBody>
      </p:sp>
      <p:pic>
        <p:nvPicPr>
          <p:cNvPr id="211" name="Picture 2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573023" y="37717"/>
            <a:ext cx="499043" cy="471158"/>
          </a:xfrm>
          <a:prstGeom prst="rect">
            <a:avLst/>
          </a:prstGeom>
        </p:spPr>
      </p:pic>
      <p:sp>
        <p:nvSpPr>
          <p:cNvPr id="213" name="Rectangle 71"/>
          <p:cNvSpPr>
            <a:spLocks noGrp="1" noChangeArrowheads="1"/>
          </p:cNvSpPr>
          <p:nvPr>
            <p:ph type="sldNum" sz="quarter" idx="4"/>
          </p:nvPr>
        </p:nvSpPr>
        <p:spPr>
          <a:xfrm>
            <a:off x="11006691" y="209153"/>
            <a:ext cx="624663" cy="332479"/>
          </a:xfrm>
          <a:prstGeom prst="rect">
            <a:avLst/>
          </a:prstGeom>
          <a:ln/>
        </p:spPr>
        <p:txBody>
          <a:bodyPr/>
          <a:lstStyle>
            <a:lvl1pPr algn="r">
              <a:defRPr sz="1723">
                <a:solidFill>
                  <a:srgbClr val="FF0000"/>
                </a:solidFill>
              </a:defRPr>
            </a:lvl1pPr>
          </a:lstStyle>
          <a:p>
            <a:pPr>
              <a:defRPr/>
            </a:pPr>
            <a:fld id="{3499A9BC-4BE7-4082-9BFD-310C973F5F6A}" type="slidenum">
              <a:rPr lang="en-US" altLang="en-US" smtClean="0"/>
              <a:pPr>
                <a:defRPr/>
              </a:pPr>
              <a:t>‹#›</a:t>
            </a:fld>
            <a:endParaRPr lang="en-US" altLang="en-US" dirty="0"/>
          </a:p>
        </p:txBody>
      </p:sp>
      <p:cxnSp>
        <p:nvCxnSpPr>
          <p:cNvPr id="4" name="Straight Connector 3"/>
          <p:cNvCxnSpPr/>
          <p:nvPr userDrawn="1"/>
        </p:nvCxnSpPr>
        <p:spPr bwMode="auto">
          <a:xfrm>
            <a:off x="0" y="586410"/>
            <a:ext cx="12192000" cy="0"/>
          </a:xfrm>
          <a:prstGeom prst="line">
            <a:avLst/>
          </a:prstGeom>
          <a:ln>
            <a:solidFill>
              <a:schemeClr val="bg2">
                <a:lumMod val="25000"/>
              </a:schemeClr>
            </a:solidFill>
            <a:headEnd type="none" w="med" len="med"/>
            <a:tailEnd type="none" w="med" len="med"/>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80774926"/>
      </p:ext>
    </p:extLst>
  </p:cSld>
  <p:clrMapOvr>
    <a:masterClrMapping/>
  </p:clrMapOvr>
  <mc:AlternateContent xmlns:mc="http://schemas.openxmlformats.org/markup-compatibility/2006" xmlns:p14="http://schemas.microsoft.com/office/powerpoint/2010/main">
    <mc:Choice Requires="p14">
      <p:transition spd="slow">
        <p14:reveal/>
      </p:transition>
    </mc:Choice>
    <mc:Fallback xmlns="">
      <p:transition spd="slow">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Section Header">
    <p:bg>
      <p:bgPr>
        <a:solidFill>
          <a:srgbClr val="005D96"/>
        </a:solidFill>
        <a:effectLst/>
      </p:bgPr>
    </p:bg>
    <p:spTree>
      <p:nvGrpSpPr>
        <p:cNvPr id="1" name=""/>
        <p:cNvGrpSpPr/>
        <p:nvPr/>
      </p:nvGrpSpPr>
      <p:grpSpPr>
        <a:xfrm>
          <a:off x="0" y="0"/>
          <a:ext cx="0" cy="0"/>
          <a:chOff x="0" y="0"/>
          <a:chExt cx="0" cy="0"/>
        </a:xfrm>
      </p:grpSpPr>
      <p:sp>
        <p:nvSpPr>
          <p:cNvPr id="4" name="Rectangle 3"/>
          <p:cNvSpPr/>
          <p:nvPr userDrawn="1"/>
        </p:nvSpPr>
        <p:spPr bwMode="auto">
          <a:xfrm>
            <a:off x="0" y="0"/>
            <a:ext cx="12192000" cy="597883"/>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sp>
        <p:nvSpPr>
          <p:cNvPr id="28" name="Rectangle 71"/>
          <p:cNvSpPr>
            <a:spLocks noGrp="1" noChangeArrowheads="1"/>
          </p:cNvSpPr>
          <p:nvPr>
            <p:ph type="sldNum" sz="quarter" idx="4"/>
          </p:nvPr>
        </p:nvSpPr>
        <p:spPr>
          <a:xfrm>
            <a:off x="10967919" y="200686"/>
            <a:ext cx="624663" cy="332479"/>
          </a:xfrm>
          <a:prstGeom prst="rect">
            <a:avLst/>
          </a:prstGeom>
          <a:ln/>
        </p:spPr>
        <p:txBody>
          <a:bodyPr/>
          <a:lstStyle>
            <a:lvl1pPr algn="r">
              <a:defRPr sz="1600">
                <a:solidFill>
                  <a:srgbClr val="FF0000"/>
                </a:solidFill>
              </a:defRPr>
            </a:lvl1pPr>
          </a:lstStyle>
          <a:p>
            <a:pPr>
              <a:defRPr/>
            </a:pPr>
            <a:fld id="{3499A9BC-4BE7-4082-9BFD-310C973F5F6A}" type="slidenum">
              <a:rPr lang="en-US" altLang="en-US" smtClean="0"/>
              <a:pPr>
                <a:defRPr/>
              </a:pPr>
              <a:t>‹#›</a:t>
            </a:fld>
            <a:endParaRPr lang="en-US" altLang="en-US" dirty="0"/>
          </a:p>
        </p:txBody>
      </p:sp>
      <p:pic>
        <p:nvPicPr>
          <p:cNvPr id="71" name="Picture 7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585889" y="58383"/>
            <a:ext cx="493776" cy="477900"/>
          </a:xfrm>
          <a:prstGeom prst="rect">
            <a:avLst/>
          </a:prstGeom>
        </p:spPr>
      </p:pic>
      <p:sp>
        <p:nvSpPr>
          <p:cNvPr id="72" name="Rectangle 70"/>
          <p:cNvSpPr txBox="1">
            <a:spLocks noChangeArrowheads="1"/>
          </p:cNvSpPr>
          <p:nvPr userDrawn="1"/>
        </p:nvSpPr>
        <p:spPr bwMode="auto">
          <a:xfrm>
            <a:off x="1135148" y="45257"/>
            <a:ext cx="4814302" cy="321250"/>
          </a:xfrm>
          <a:prstGeom prst="rect">
            <a:avLst/>
          </a:prstGeom>
          <a:noFill/>
          <a:ln w="9525">
            <a:noFill/>
            <a:miter lim="800000"/>
            <a:headEnd/>
            <a:tailEnd/>
          </a:ln>
          <a:effectLst/>
        </p:spPr>
        <p:txBody>
          <a:bodyPr vert="horz" wrap="square" lIns="112542" tIns="56271" rIns="112542" bIns="56271" numCol="1" anchor="b" anchorCtr="0" compatLnSpc="1">
            <a:prstTxWarp prst="textNoShape">
              <a:avLst/>
            </a:prstTxWarp>
          </a:bodyPr>
          <a:lstStyle>
            <a:defPPr>
              <a:defRPr lang="en-US"/>
            </a:defPPr>
            <a:lvl1pPr algn="ctr" rtl="0" eaLnBrk="1" fontAlgn="base" hangingPunct="1">
              <a:spcBef>
                <a:spcPct val="0"/>
              </a:spcBef>
              <a:spcAft>
                <a:spcPct val="0"/>
              </a:spcAft>
              <a:defRPr sz="1400" b="1" kern="1200">
                <a:solidFill>
                  <a:schemeClr val="tx2">
                    <a:lumMod val="50000"/>
                  </a:schemeClr>
                </a:solidFill>
                <a:effectLst>
                  <a:outerShdw blurRad="38100" dist="38100" dir="2700000" algn="tl">
                    <a:srgbClr val="000000"/>
                  </a:outerShdw>
                </a:effectLst>
                <a:latin typeface="Arial"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l">
              <a:defRPr/>
            </a:pPr>
            <a:r>
              <a:rPr lang="en-US" sz="1600" dirty="0" smtClean="0">
                <a:solidFill>
                  <a:schemeClr val="bg2">
                    <a:lumMod val="25000"/>
                  </a:schemeClr>
                </a:solidFill>
                <a:latin typeface="Times New Roman" panose="02020603050405020304" pitchFamily="18" charset="0"/>
                <a:cs typeface="Times New Roman" panose="02020603050405020304" pitchFamily="18" charset="0"/>
              </a:rPr>
              <a:t>SỞ</a:t>
            </a:r>
            <a:r>
              <a:rPr lang="en-US" sz="1600" baseline="0" dirty="0" smtClean="0">
                <a:solidFill>
                  <a:schemeClr val="bg2">
                    <a:lumMod val="25000"/>
                  </a:schemeClr>
                </a:solidFill>
                <a:latin typeface="Times New Roman" panose="02020603050405020304" pitchFamily="18" charset="0"/>
                <a:cs typeface="Times New Roman" panose="02020603050405020304" pitchFamily="18" charset="0"/>
              </a:rPr>
              <a:t> KHOA HỌC VÀ CÔNG NGHỆ TP.HCM</a:t>
            </a:r>
          </a:p>
        </p:txBody>
      </p:sp>
      <p:sp>
        <p:nvSpPr>
          <p:cNvPr id="73" name="Rectangle 70"/>
          <p:cNvSpPr txBox="1">
            <a:spLocks noChangeArrowheads="1"/>
          </p:cNvSpPr>
          <p:nvPr userDrawn="1"/>
        </p:nvSpPr>
        <p:spPr bwMode="auto">
          <a:xfrm>
            <a:off x="1127814" y="314682"/>
            <a:ext cx="5446257" cy="283201"/>
          </a:xfrm>
          <a:prstGeom prst="rect">
            <a:avLst/>
          </a:prstGeom>
          <a:noFill/>
          <a:ln w="9525">
            <a:noFill/>
            <a:miter lim="800000"/>
            <a:headEnd/>
            <a:tailEnd/>
          </a:ln>
          <a:effectLst/>
        </p:spPr>
        <p:txBody>
          <a:bodyPr vert="horz" wrap="square" lIns="112542" tIns="56271" rIns="112542" bIns="56271" numCol="1" anchor="b" anchorCtr="0" compatLnSpc="1">
            <a:prstTxWarp prst="textNoShape">
              <a:avLst/>
            </a:prstTxWarp>
          </a:bodyPr>
          <a:lstStyle>
            <a:defPPr>
              <a:defRPr lang="en-US"/>
            </a:defPPr>
            <a:lvl1pPr algn="ctr" rtl="0" eaLnBrk="1" fontAlgn="base" hangingPunct="1">
              <a:spcBef>
                <a:spcPct val="0"/>
              </a:spcBef>
              <a:spcAft>
                <a:spcPct val="0"/>
              </a:spcAft>
              <a:defRPr sz="1400" b="1" kern="1200">
                <a:solidFill>
                  <a:schemeClr val="tx2">
                    <a:lumMod val="50000"/>
                  </a:schemeClr>
                </a:solidFill>
                <a:effectLst>
                  <a:outerShdw blurRad="38100" dist="38100" dir="2700000" algn="tl">
                    <a:srgbClr val="000000"/>
                  </a:outerShdw>
                </a:effectLst>
                <a:latin typeface="Arial"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l">
              <a:defRPr/>
            </a:pPr>
            <a:r>
              <a:rPr lang="en-US" sz="1400" dirty="0" smtClean="0">
                <a:solidFill>
                  <a:srgbClr val="00B050"/>
                </a:solidFill>
              </a:rPr>
              <a:t>Department of Science and Technology HCMC </a:t>
            </a:r>
          </a:p>
        </p:txBody>
      </p:sp>
    </p:spTree>
    <p:extLst>
      <p:ext uri="{BB962C8B-B14F-4D97-AF65-F5344CB8AC3E}">
        <p14:creationId xmlns:p14="http://schemas.microsoft.com/office/powerpoint/2010/main" val="3683426541"/>
      </p:ext>
    </p:extLst>
  </p:cSld>
  <p:clrMapOvr>
    <a:masterClrMapping/>
  </p:clrMapOvr>
  <mc:AlternateContent xmlns:mc="http://schemas.openxmlformats.org/markup-compatibility/2006" xmlns:p14="http://schemas.microsoft.com/office/powerpoint/2010/main">
    <mc:Choice Requires="p14">
      <p:transition spd="slow">
        <p14:reveal/>
      </p:transition>
    </mc:Choice>
    <mc:Fallback xmlns="">
      <p:transition spd="slow">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Section Header">
    <p:bg>
      <p:bgPr>
        <a:solidFill>
          <a:srgbClr val="005D96"/>
        </a:solidFill>
        <a:effectLst/>
      </p:bgPr>
    </p:bg>
    <p:spTree>
      <p:nvGrpSpPr>
        <p:cNvPr id="1" name=""/>
        <p:cNvGrpSpPr/>
        <p:nvPr/>
      </p:nvGrpSpPr>
      <p:grpSpPr>
        <a:xfrm>
          <a:off x="0" y="0"/>
          <a:ext cx="0" cy="0"/>
          <a:chOff x="0" y="0"/>
          <a:chExt cx="0" cy="0"/>
        </a:xfrm>
      </p:grpSpPr>
      <p:sp>
        <p:nvSpPr>
          <p:cNvPr id="4" name="Rectangle 3"/>
          <p:cNvSpPr/>
          <p:nvPr userDrawn="1"/>
        </p:nvSpPr>
        <p:spPr bwMode="auto">
          <a:xfrm>
            <a:off x="0" y="0"/>
            <a:ext cx="12192000" cy="579953"/>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sp>
        <p:nvSpPr>
          <p:cNvPr id="28" name="Rectangle 71"/>
          <p:cNvSpPr>
            <a:spLocks noGrp="1" noChangeArrowheads="1"/>
          </p:cNvSpPr>
          <p:nvPr>
            <p:ph type="sldNum" sz="quarter" idx="4"/>
          </p:nvPr>
        </p:nvSpPr>
        <p:spPr>
          <a:xfrm>
            <a:off x="10969223" y="200686"/>
            <a:ext cx="624663" cy="332479"/>
          </a:xfrm>
          <a:prstGeom prst="rect">
            <a:avLst/>
          </a:prstGeom>
          <a:ln/>
        </p:spPr>
        <p:txBody>
          <a:bodyPr/>
          <a:lstStyle>
            <a:lvl1pPr algn="r">
              <a:defRPr sz="1600">
                <a:solidFill>
                  <a:srgbClr val="FF0000"/>
                </a:solidFill>
              </a:defRPr>
            </a:lvl1pPr>
          </a:lstStyle>
          <a:p>
            <a:pPr>
              <a:defRPr/>
            </a:pPr>
            <a:fld id="{3499A9BC-4BE7-4082-9BFD-310C973F5F6A}" type="slidenum">
              <a:rPr lang="en-US" altLang="en-US" smtClean="0"/>
              <a:pPr>
                <a:defRPr/>
              </a:pPr>
              <a:t>‹#›</a:t>
            </a:fld>
            <a:endParaRPr lang="en-US" altLang="en-US" dirty="0"/>
          </a:p>
        </p:txBody>
      </p:sp>
      <p:pic>
        <p:nvPicPr>
          <p:cNvPr id="71" name="Picture 7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585889" y="58383"/>
            <a:ext cx="493776" cy="477900"/>
          </a:xfrm>
          <a:prstGeom prst="rect">
            <a:avLst/>
          </a:prstGeom>
        </p:spPr>
      </p:pic>
      <p:sp>
        <p:nvSpPr>
          <p:cNvPr id="72" name="Rectangle 70"/>
          <p:cNvSpPr txBox="1">
            <a:spLocks noChangeArrowheads="1"/>
          </p:cNvSpPr>
          <p:nvPr userDrawn="1"/>
        </p:nvSpPr>
        <p:spPr bwMode="auto">
          <a:xfrm>
            <a:off x="1135148" y="45257"/>
            <a:ext cx="4814302" cy="321250"/>
          </a:xfrm>
          <a:prstGeom prst="rect">
            <a:avLst/>
          </a:prstGeom>
          <a:noFill/>
          <a:ln w="9525">
            <a:noFill/>
            <a:miter lim="800000"/>
            <a:headEnd/>
            <a:tailEnd/>
          </a:ln>
          <a:effectLst/>
        </p:spPr>
        <p:txBody>
          <a:bodyPr vert="horz" wrap="square" lIns="112542" tIns="56271" rIns="112542" bIns="56271" numCol="1" anchor="b" anchorCtr="0" compatLnSpc="1">
            <a:prstTxWarp prst="textNoShape">
              <a:avLst/>
            </a:prstTxWarp>
          </a:bodyPr>
          <a:lstStyle>
            <a:defPPr>
              <a:defRPr lang="en-US"/>
            </a:defPPr>
            <a:lvl1pPr algn="ctr" rtl="0" eaLnBrk="1" fontAlgn="base" hangingPunct="1">
              <a:spcBef>
                <a:spcPct val="0"/>
              </a:spcBef>
              <a:spcAft>
                <a:spcPct val="0"/>
              </a:spcAft>
              <a:defRPr sz="1400" b="1" kern="1200">
                <a:solidFill>
                  <a:schemeClr val="tx2">
                    <a:lumMod val="50000"/>
                  </a:schemeClr>
                </a:solidFill>
                <a:effectLst>
                  <a:outerShdw blurRad="38100" dist="38100" dir="2700000" algn="tl">
                    <a:srgbClr val="000000"/>
                  </a:outerShdw>
                </a:effectLst>
                <a:latin typeface="Arial"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l">
              <a:defRPr/>
            </a:pPr>
            <a:r>
              <a:rPr lang="en-US" sz="1600" dirty="0" smtClean="0">
                <a:solidFill>
                  <a:schemeClr val="bg2">
                    <a:lumMod val="25000"/>
                  </a:schemeClr>
                </a:solidFill>
                <a:latin typeface="Times New Roman" panose="02020603050405020304" pitchFamily="18" charset="0"/>
                <a:cs typeface="Times New Roman" panose="02020603050405020304" pitchFamily="18" charset="0"/>
              </a:rPr>
              <a:t>SỞ</a:t>
            </a:r>
            <a:r>
              <a:rPr lang="en-US" sz="1600" baseline="0" dirty="0" smtClean="0">
                <a:solidFill>
                  <a:schemeClr val="bg2">
                    <a:lumMod val="25000"/>
                  </a:schemeClr>
                </a:solidFill>
                <a:latin typeface="Times New Roman" panose="02020603050405020304" pitchFamily="18" charset="0"/>
                <a:cs typeface="Times New Roman" panose="02020603050405020304" pitchFamily="18" charset="0"/>
              </a:rPr>
              <a:t> KHOA HỌC VÀ CÔNG NGHỆ TP.HCM</a:t>
            </a:r>
          </a:p>
        </p:txBody>
      </p:sp>
      <p:sp>
        <p:nvSpPr>
          <p:cNvPr id="73" name="Rectangle 70"/>
          <p:cNvSpPr txBox="1">
            <a:spLocks noChangeArrowheads="1"/>
          </p:cNvSpPr>
          <p:nvPr userDrawn="1"/>
        </p:nvSpPr>
        <p:spPr bwMode="auto">
          <a:xfrm>
            <a:off x="1127814" y="314682"/>
            <a:ext cx="5446257" cy="283201"/>
          </a:xfrm>
          <a:prstGeom prst="rect">
            <a:avLst/>
          </a:prstGeom>
          <a:noFill/>
          <a:ln w="9525">
            <a:noFill/>
            <a:miter lim="800000"/>
            <a:headEnd/>
            <a:tailEnd/>
          </a:ln>
          <a:effectLst/>
        </p:spPr>
        <p:txBody>
          <a:bodyPr vert="horz" wrap="square" lIns="112542" tIns="56271" rIns="112542" bIns="56271" numCol="1" anchor="b" anchorCtr="0" compatLnSpc="1">
            <a:prstTxWarp prst="textNoShape">
              <a:avLst/>
            </a:prstTxWarp>
          </a:bodyPr>
          <a:lstStyle>
            <a:defPPr>
              <a:defRPr lang="en-US"/>
            </a:defPPr>
            <a:lvl1pPr algn="ctr" rtl="0" eaLnBrk="1" fontAlgn="base" hangingPunct="1">
              <a:spcBef>
                <a:spcPct val="0"/>
              </a:spcBef>
              <a:spcAft>
                <a:spcPct val="0"/>
              </a:spcAft>
              <a:defRPr sz="1400" b="1" kern="1200">
                <a:solidFill>
                  <a:schemeClr val="tx2">
                    <a:lumMod val="50000"/>
                  </a:schemeClr>
                </a:solidFill>
                <a:effectLst>
                  <a:outerShdw blurRad="38100" dist="38100" dir="2700000" algn="tl">
                    <a:srgbClr val="000000"/>
                  </a:outerShdw>
                </a:effectLst>
                <a:latin typeface="Arial"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l">
              <a:defRPr/>
            </a:pPr>
            <a:r>
              <a:rPr lang="en-US" sz="1400" dirty="0" smtClean="0">
                <a:solidFill>
                  <a:srgbClr val="00B050"/>
                </a:solidFill>
              </a:rPr>
              <a:t>Department of Science and Technology HCMC </a:t>
            </a:r>
          </a:p>
        </p:txBody>
      </p:sp>
      <p:pic>
        <p:nvPicPr>
          <p:cNvPr id="8" name="Picture 7"/>
          <p:cNvPicPr>
            <a:picLocks noChangeAspect="1"/>
          </p:cNvPicPr>
          <p:nvPr userDrawn="1"/>
        </p:nvPicPr>
        <p:blipFill rotWithShape="1">
          <a:blip r:embed="rId3">
            <a:extLst>
              <a:ext uri="{BEBA8EAE-BF5A-486C-A8C5-ECC9F3942E4B}">
                <a14:imgProps xmlns:a14="http://schemas.microsoft.com/office/drawing/2010/main">
                  <a14:imgLayer r:embed="rId4">
                    <a14:imgEffect>
                      <a14:colorTemperature colorTemp="9655"/>
                    </a14:imgEffect>
                    <a14:imgEffect>
                      <a14:brightnessContrast bright="-20000"/>
                    </a14:imgEffect>
                  </a14:imgLayer>
                </a14:imgProps>
              </a:ext>
              <a:ext uri="{28A0092B-C50C-407E-A947-70E740481C1C}">
                <a14:useLocalDpi xmlns:a14="http://schemas.microsoft.com/office/drawing/2010/main" val="0"/>
              </a:ext>
            </a:extLst>
          </a:blip>
          <a:srcRect t="1" b="6608"/>
          <a:stretch/>
        </p:blipFill>
        <p:spPr>
          <a:xfrm>
            <a:off x="0" y="562661"/>
            <a:ext cx="12192000" cy="6367057"/>
          </a:xfrm>
          <a:prstGeom prst="rect">
            <a:avLst/>
          </a:prstGeom>
        </p:spPr>
      </p:pic>
    </p:spTree>
    <p:extLst>
      <p:ext uri="{BB962C8B-B14F-4D97-AF65-F5344CB8AC3E}">
        <p14:creationId xmlns:p14="http://schemas.microsoft.com/office/powerpoint/2010/main" val="2500282464"/>
      </p:ext>
    </p:extLst>
  </p:cSld>
  <p:clrMapOvr>
    <a:masterClrMapping/>
  </p:clrMapOvr>
  <mc:AlternateContent xmlns:mc="http://schemas.openxmlformats.org/markup-compatibility/2006" xmlns:p14="http://schemas.microsoft.com/office/powerpoint/2010/main">
    <mc:Choice Requires="p14">
      <p:transition spd="slow">
        <p14:reveal/>
      </p:transition>
    </mc:Choice>
    <mc:Fallback xmlns="">
      <p:transition spd="slow">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880316"/>
            <a:ext cx="10972800" cy="4245848"/>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0" name="Title 19"/>
          <p:cNvSpPr>
            <a:spLocks noGrp="1"/>
          </p:cNvSpPr>
          <p:nvPr>
            <p:ph type="title"/>
          </p:nvPr>
        </p:nvSpPr>
        <p:spPr/>
        <p:txBody>
          <a:bodyPr/>
          <a:lstStyle/>
          <a:p>
            <a:r>
              <a:rPr lang="en-US" smtClean="0"/>
              <a:t>Click to edit Master title style</a:t>
            </a:r>
            <a:endParaRPr lang="vi-VN"/>
          </a:p>
        </p:txBody>
      </p:sp>
      <p:sp>
        <p:nvSpPr>
          <p:cNvPr id="19" name="Rectangle 71"/>
          <p:cNvSpPr>
            <a:spLocks noGrp="1" noChangeArrowheads="1"/>
          </p:cNvSpPr>
          <p:nvPr>
            <p:ph type="sldNum" sz="quarter" idx="4"/>
          </p:nvPr>
        </p:nvSpPr>
        <p:spPr>
          <a:xfrm>
            <a:off x="11004037" y="198903"/>
            <a:ext cx="624663" cy="332479"/>
          </a:xfrm>
          <a:prstGeom prst="rect">
            <a:avLst/>
          </a:prstGeom>
          <a:ln/>
        </p:spPr>
        <p:txBody>
          <a:bodyPr/>
          <a:lstStyle>
            <a:lvl1pPr algn="r">
              <a:defRPr sz="1600">
                <a:solidFill>
                  <a:srgbClr val="FF0000"/>
                </a:solidFill>
              </a:defRPr>
            </a:lvl1pPr>
          </a:lstStyle>
          <a:p>
            <a:pPr>
              <a:defRPr/>
            </a:pPr>
            <a:fld id="{3499A9BC-4BE7-4082-9BFD-310C973F5F6A}" type="slidenum">
              <a:rPr lang="en-US" altLang="en-US" smtClean="0"/>
              <a:pPr>
                <a:defRPr/>
              </a:pPr>
              <a:t>‹#›</a:t>
            </a:fld>
            <a:endParaRPr lang="en-US" altLang="en-US" dirty="0"/>
          </a:p>
        </p:txBody>
      </p:sp>
    </p:spTree>
    <p:extLst>
      <p:ext uri="{BB962C8B-B14F-4D97-AF65-F5344CB8AC3E}">
        <p14:creationId xmlns:p14="http://schemas.microsoft.com/office/powerpoint/2010/main" val="1443533927"/>
      </p:ext>
    </p:extLst>
  </p:cSld>
  <p:clrMapOvr>
    <a:masterClrMapping/>
  </p:clrMapOvr>
  <mc:AlternateContent xmlns:mc="http://schemas.openxmlformats.org/markup-compatibility/2006" xmlns:p14="http://schemas.microsoft.com/office/powerpoint/2010/main">
    <mc:Choice Requires="p14">
      <p:transition spd="slow">
        <p14:reveal/>
      </p:transition>
    </mc:Choice>
    <mc:Fallback xmlns="">
      <p:transition spd="slow">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734096"/>
            <a:ext cx="10972800" cy="889606"/>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09600" y="1741177"/>
            <a:ext cx="5386754" cy="639762"/>
          </a:xfrm>
          <a:prstGeom prst="rect">
            <a:avLst/>
          </a:prstGeom>
        </p:spPr>
        <p:txBody>
          <a:bodyPr anchor="b"/>
          <a:lstStyle>
            <a:lvl1pPr marL="0" indent="0">
              <a:buNone/>
              <a:defRPr sz="2954" b="1"/>
            </a:lvl1pPr>
            <a:lvl2pPr marL="562722" indent="0">
              <a:buNone/>
              <a:defRPr sz="2462" b="1"/>
            </a:lvl2pPr>
            <a:lvl3pPr marL="1125444" indent="0">
              <a:buNone/>
              <a:defRPr sz="2215" b="1"/>
            </a:lvl3pPr>
            <a:lvl4pPr marL="1688165" indent="0">
              <a:buNone/>
              <a:defRPr sz="1969" b="1"/>
            </a:lvl4pPr>
            <a:lvl5pPr marL="2250887" indent="0">
              <a:buNone/>
              <a:defRPr sz="1969" b="1"/>
            </a:lvl5pPr>
            <a:lvl6pPr marL="2813609" indent="0">
              <a:buNone/>
              <a:defRPr sz="1969" b="1"/>
            </a:lvl6pPr>
            <a:lvl7pPr marL="3376331" indent="0">
              <a:buNone/>
              <a:defRPr sz="1969" b="1"/>
            </a:lvl7pPr>
            <a:lvl8pPr marL="3939052" indent="0">
              <a:buNone/>
              <a:defRPr sz="1969" b="1"/>
            </a:lvl8pPr>
            <a:lvl9pPr marL="4501774" indent="0">
              <a:buNone/>
              <a:defRPr sz="1969" b="1"/>
            </a:lvl9pPr>
          </a:lstStyle>
          <a:p>
            <a:pPr lvl="0"/>
            <a:r>
              <a:rPr lang="en-US" smtClean="0"/>
              <a:t>Click to edit Master text styles</a:t>
            </a:r>
          </a:p>
        </p:txBody>
      </p:sp>
      <p:sp>
        <p:nvSpPr>
          <p:cNvPr id="4" name="Content Placeholder 3"/>
          <p:cNvSpPr>
            <a:spLocks noGrp="1"/>
          </p:cNvSpPr>
          <p:nvPr>
            <p:ph sz="half" idx="2"/>
          </p:nvPr>
        </p:nvSpPr>
        <p:spPr>
          <a:xfrm>
            <a:off x="609600" y="2380940"/>
            <a:ext cx="5386754" cy="3813799"/>
          </a:xfrm>
          <a:prstGeom prst="rect">
            <a:avLst/>
          </a:prstGeom>
        </p:spPr>
        <p:txBody>
          <a:bodyPr/>
          <a:lstStyle>
            <a:lvl1pPr>
              <a:defRPr sz="2954"/>
            </a:lvl1pPr>
            <a:lvl2pPr>
              <a:defRPr sz="2462"/>
            </a:lvl2pPr>
            <a:lvl3pPr>
              <a:defRPr sz="2215"/>
            </a:lvl3pPr>
            <a:lvl4pPr>
              <a:defRPr sz="1969"/>
            </a:lvl4pPr>
            <a:lvl5pPr>
              <a:defRPr sz="1969"/>
            </a:lvl5pPr>
            <a:lvl6pPr>
              <a:defRPr sz="1969"/>
            </a:lvl6pPr>
            <a:lvl7pPr>
              <a:defRPr sz="1969"/>
            </a:lvl7pPr>
            <a:lvl8pPr>
              <a:defRPr sz="1969"/>
            </a:lvl8pPr>
            <a:lvl9pPr>
              <a:defRPr sz="1969"/>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93693" y="1741177"/>
            <a:ext cx="5388708" cy="639762"/>
          </a:xfrm>
          <a:prstGeom prst="rect">
            <a:avLst/>
          </a:prstGeom>
        </p:spPr>
        <p:txBody>
          <a:bodyPr anchor="b"/>
          <a:lstStyle>
            <a:lvl1pPr marL="0" indent="0">
              <a:buNone/>
              <a:defRPr sz="2954" b="1"/>
            </a:lvl1pPr>
            <a:lvl2pPr marL="562722" indent="0">
              <a:buNone/>
              <a:defRPr sz="2462" b="1"/>
            </a:lvl2pPr>
            <a:lvl3pPr marL="1125444" indent="0">
              <a:buNone/>
              <a:defRPr sz="2215" b="1"/>
            </a:lvl3pPr>
            <a:lvl4pPr marL="1688165" indent="0">
              <a:buNone/>
              <a:defRPr sz="1969" b="1"/>
            </a:lvl4pPr>
            <a:lvl5pPr marL="2250887" indent="0">
              <a:buNone/>
              <a:defRPr sz="1969" b="1"/>
            </a:lvl5pPr>
            <a:lvl6pPr marL="2813609" indent="0">
              <a:buNone/>
              <a:defRPr sz="1969" b="1"/>
            </a:lvl6pPr>
            <a:lvl7pPr marL="3376331" indent="0">
              <a:buNone/>
              <a:defRPr sz="1969" b="1"/>
            </a:lvl7pPr>
            <a:lvl8pPr marL="3939052" indent="0">
              <a:buNone/>
              <a:defRPr sz="1969" b="1"/>
            </a:lvl8pPr>
            <a:lvl9pPr marL="4501774" indent="0">
              <a:buNone/>
              <a:defRPr sz="1969" b="1"/>
            </a:lvl9pPr>
          </a:lstStyle>
          <a:p>
            <a:pPr lvl="0"/>
            <a:r>
              <a:rPr lang="en-US" smtClean="0"/>
              <a:t>Click to edit Master text styles</a:t>
            </a:r>
          </a:p>
        </p:txBody>
      </p:sp>
      <p:sp>
        <p:nvSpPr>
          <p:cNvPr id="6" name="Content Placeholder 5"/>
          <p:cNvSpPr>
            <a:spLocks noGrp="1"/>
          </p:cNvSpPr>
          <p:nvPr>
            <p:ph sz="quarter" idx="4"/>
          </p:nvPr>
        </p:nvSpPr>
        <p:spPr>
          <a:xfrm>
            <a:off x="6193693" y="2380940"/>
            <a:ext cx="5388708" cy="3813799"/>
          </a:xfrm>
          <a:prstGeom prst="rect">
            <a:avLst/>
          </a:prstGeom>
        </p:spPr>
        <p:txBody>
          <a:bodyPr/>
          <a:lstStyle>
            <a:lvl1pPr>
              <a:defRPr sz="2954"/>
            </a:lvl1pPr>
            <a:lvl2pPr>
              <a:defRPr sz="2462"/>
            </a:lvl2pPr>
            <a:lvl3pPr>
              <a:defRPr sz="2215"/>
            </a:lvl3pPr>
            <a:lvl4pPr>
              <a:defRPr sz="1969"/>
            </a:lvl4pPr>
            <a:lvl5pPr>
              <a:defRPr sz="1969"/>
            </a:lvl5pPr>
            <a:lvl6pPr>
              <a:defRPr sz="1969"/>
            </a:lvl6pPr>
            <a:lvl7pPr>
              <a:defRPr sz="1969"/>
            </a:lvl7pPr>
            <a:lvl8pPr>
              <a:defRPr sz="1969"/>
            </a:lvl8pPr>
            <a:lvl9pPr>
              <a:defRPr sz="1969"/>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8" name="Rectangle 71"/>
          <p:cNvSpPr>
            <a:spLocks noGrp="1" noChangeArrowheads="1"/>
          </p:cNvSpPr>
          <p:nvPr>
            <p:ph type="sldNum" sz="quarter" idx="10"/>
          </p:nvPr>
        </p:nvSpPr>
        <p:spPr>
          <a:xfrm>
            <a:off x="11006691" y="200686"/>
            <a:ext cx="624663" cy="332479"/>
          </a:xfrm>
          <a:prstGeom prst="rect">
            <a:avLst/>
          </a:prstGeom>
          <a:ln/>
        </p:spPr>
        <p:txBody>
          <a:bodyPr/>
          <a:lstStyle>
            <a:lvl1pPr algn="r">
              <a:defRPr sz="1600">
                <a:solidFill>
                  <a:srgbClr val="FF0000"/>
                </a:solidFill>
              </a:defRPr>
            </a:lvl1pPr>
          </a:lstStyle>
          <a:p>
            <a:pPr>
              <a:defRPr/>
            </a:pPr>
            <a:fld id="{3499A9BC-4BE7-4082-9BFD-310C973F5F6A}" type="slidenum">
              <a:rPr lang="en-US" altLang="en-US" smtClean="0"/>
              <a:pPr>
                <a:defRPr/>
              </a:pPr>
              <a:t>‹#›</a:t>
            </a:fld>
            <a:endParaRPr lang="en-US" altLang="en-US" dirty="0"/>
          </a:p>
        </p:txBody>
      </p:sp>
    </p:spTree>
    <p:extLst>
      <p:ext uri="{BB962C8B-B14F-4D97-AF65-F5344CB8AC3E}">
        <p14:creationId xmlns:p14="http://schemas.microsoft.com/office/powerpoint/2010/main" val="4124991188"/>
      </p:ext>
    </p:extLst>
  </p:cSld>
  <p:clrMapOvr>
    <a:masterClrMapping/>
  </p:clrMapOvr>
  <mc:AlternateContent xmlns:mc="http://schemas.openxmlformats.org/markup-compatibility/2006" xmlns:p14="http://schemas.microsoft.com/office/powerpoint/2010/main">
    <mc:Choice Requires="p14">
      <p:transition spd="slow">
        <p14:reveal/>
      </p:transition>
    </mc:Choice>
    <mc:Fallback xmlns="">
      <p:transition spd="slow">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710929"/>
            <a:ext cx="4011247" cy="1162050"/>
          </a:xfrm>
        </p:spPr>
        <p:txBody>
          <a:bodyPr anchor="b"/>
          <a:lstStyle>
            <a:lvl1pPr algn="l">
              <a:defRPr sz="2462" b="1"/>
            </a:lvl1pPr>
          </a:lstStyle>
          <a:p>
            <a:r>
              <a:rPr lang="en-US" smtClean="0"/>
              <a:t>Click to edit Master title style</a:t>
            </a:r>
            <a:endParaRPr lang="en-US"/>
          </a:p>
        </p:txBody>
      </p:sp>
      <p:sp>
        <p:nvSpPr>
          <p:cNvPr id="3" name="Content Placeholder 2"/>
          <p:cNvSpPr>
            <a:spLocks noGrp="1"/>
          </p:cNvSpPr>
          <p:nvPr>
            <p:ph idx="1"/>
          </p:nvPr>
        </p:nvSpPr>
        <p:spPr>
          <a:xfrm>
            <a:off x="4767385" y="710930"/>
            <a:ext cx="6815015" cy="5536949"/>
          </a:xfrm>
          <a:prstGeom prst="rect">
            <a:avLst/>
          </a:prstGeom>
        </p:spPr>
        <p:txBody>
          <a:bodyPr/>
          <a:lstStyle>
            <a:lvl1pPr>
              <a:defRPr sz="3939"/>
            </a:lvl1pPr>
            <a:lvl2pPr>
              <a:defRPr sz="3446"/>
            </a:lvl2pPr>
            <a:lvl3pPr>
              <a:defRPr sz="2954"/>
            </a:lvl3pPr>
            <a:lvl4pPr>
              <a:defRPr sz="2462"/>
            </a:lvl4pPr>
            <a:lvl5pPr>
              <a:defRPr sz="2462"/>
            </a:lvl5pPr>
            <a:lvl6pPr>
              <a:defRPr sz="2462"/>
            </a:lvl6pPr>
            <a:lvl7pPr>
              <a:defRPr sz="2462"/>
            </a:lvl7pPr>
            <a:lvl8pPr>
              <a:defRPr sz="2462"/>
            </a:lvl8pPr>
            <a:lvl9pPr>
              <a:defRPr sz="2462"/>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0" y="1872980"/>
            <a:ext cx="4011247" cy="4437669"/>
          </a:xfrm>
          <a:prstGeom prst="rect">
            <a:avLst/>
          </a:prstGeom>
        </p:spPr>
        <p:txBody>
          <a:bodyPr/>
          <a:lstStyle>
            <a:lvl1pPr marL="0" indent="0">
              <a:buNone/>
              <a:defRPr sz="1723"/>
            </a:lvl1pPr>
            <a:lvl2pPr marL="562722" indent="0">
              <a:buNone/>
              <a:defRPr sz="1477"/>
            </a:lvl2pPr>
            <a:lvl3pPr marL="1125444" indent="0">
              <a:buNone/>
              <a:defRPr sz="1231"/>
            </a:lvl3pPr>
            <a:lvl4pPr marL="1688165" indent="0">
              <a:buNone/>
              <a:defRPr sz="1108"/>
            </a:lvl4pPr>
            <a:lvl5pPr marL="2250887" indent="0">
              <a:buNone/>
              <a:defRPr sz="1108"/>
            </a:lvl5pPr>
            <a:lvl6pPr marL="2813609" indent="0">
              <a:buNone/>
              <a:defRPr sz="1108"/>
            </a:lvl6pPr>
            <a:lvl7pPr marL="3376331" indent="0">
              <a:buNone/>
              <a:defRPr sz="1108"/>
            </a:lvl7pPr>
            <a:lvl8pPr marL="3939052" indent="0">
              <a:buNone/>
              <a:defRPr sz="1108"/>
            </a:lvl8pPr>
            <a:lvl9pPr marL="4501774" indent="0">
              <a:buNone/>
              <a:defRPr sz="1108"/>
            </a:lvl9pPr>
          </a:lstStyle>
          <a:p>
            <a:pPr lvl="0"/>
            <a:r>
              <a:rPr lang="en-US" smtClean="0"/>
              <a:t>Click to edit Master text styles</a:t>
            </a:r>
          </a:p>
        </p:txBody>
      </p:sp>
      <p:sp>
        <p:nvSpPr>
          <p:cNvPr id="16" name="Rectangle 71"/>
          <p:cNvSpPr>
            <a:spLocks noGrp="1" noChangeArrowheads="1"/>
          </p:cNvSpPr>
          <p:nvPr>
            <p:ph type="sldNum" sz="quarter" idx="4"/>
          </p:nvPr>
        </p:nvSpPr>
        <p:spPr>
          <a:xfrm>
            <a:off x="11006691" y="200686"/>
            <a:ext cx="624663" cy="332479"/>
          </a:xfrm>
          <a:prstGeom prst="rect">
            <a:avLst/>
          </a:prstGeom>
          <a:ln/>
        </p:spPr>
        <p:txBody>
          <a:bodyPr/>
          <a:lstStyle>
            <a:lvl1pPr algn="r">
              <a:defRPr sz="1600">
                <a:solidFill>
                  <a:srgbClr val="FF0000"/>
                </a:solidFill>
              </a:defRPr>
            </a:lvl1pPr>
          </a:lstStyle>
          <a:p>
            <a:pPr>
              <a:defRPr/>
            </a:pPr>
            <a:fld id="{3499A9BC-4BE7-4082-9BFD-310C973F5F6A}" type="slidenum">
              <a:rPr lang="en-US" altLang="en-US" smtClean="0"/>
              <a:pPr>
                <a:defRPr/>
              </a:pPr>
              <a:t>‹#›</a:t>
            </a:fld>
            <a:endParaRPr lang="en-US" altLang="en-US" dirty="0"/>
          </a:p>
        </p:txBody>
      </p:sp>
    </p:spTree>
    <p:extLst>
      <p:ext uri="{BB962C8B-B14F-4D97-AF65-F5344CB8AC3E}">
        <p14:creationId xmlns:p14="http://schemas.microsoft.com/office/powerpoint/2010/main" val="2435982071"/>
      </p:ext>
    </p:extLst>
  </p:cSld>
  <p:clrMapOvr>
    <a:masterClrMapping/>
  </p:clrMapOvr>
  <mc:AlternateContent xmlns:mc="http://schemas.openxmlformats.org/markup-compatibility/2006" xmlns:p14="http://schemas.microsoft.com/office/powerpoint/2010/main">
    <mc:Choice Requires="p14">
      <p:transition spd="slow">
        <p14:reveal/>
      </p:transition>
    </mc:Choice>
    <mc:Fallback xmlns="">
      <p:transition spd="slow">
        <p:fade/>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554" y="4955148"/>
            <a:ext cx="7315200" cy="566738"/>
          </a:xfrm>
        </p:spPr>
        <p:txBody>
          <a:bodyPr anchor="b"/>
          <a:lstStyle>
            <a:lvl1pPr algn="l">
              <a:defRPr sz="2462" b="1"/>
            </a:lvl1pPr>
          </a:lstStyle>
          <a:p>
            <a:r>
              <a:rPr lang="en-US" smtClean="0"/>
              <a:t>Click to edit Master title style</a:t>
            </a:r>
            <a:endParaRPr lang="en-US"/>
          </a:p>
        </p:txBody>
      </p:sp>
      <p:sp>
        <p:nvSpPr>
          <p:cNvPr id="3" name="Picture Placeholder 2"/>
          <p:cNvSpPr>
            <a:spLocks noGrp="1"/>
          </p:cNvSpPr>
          <p:nvPr>
            <p:ph type="pic" idx="1"/>
          </p:nvPr>
        </p:nvSpPr>
        <p:spPr>
          <a:xfrm>
            <a:off x="2389554" y="767323"/>
            <a:ext cx="7315200" cy="4114800"/>
          </a:xfrm>
          <a:prstGeom prst="rect">
            <a:avLst/>
          </a:prstGeom>
        </p:spPr>
        <p:txBody>
          <a:bodyPr/>
          <a:lstStyle>
            <a:lvl1pPr marL="0" indent="0">
              <a:buNone/>
              <a:defRPr sz="3939"/>
            </a:lvl1pPr>
            <a:lvl2pPr marL="562722" indent="0">
              <a:buNone/>
              <a:defRPr sz="3446"/>
            </a:lvl2pPr>
            <a:lvl3pPr marL="1125444" indent="0">
              <a:buNone/>
              <a:defRPr sz="2954"/>
            </a:lvl3pPr>
            <a:lvl4pPr marL="1688165" indent="0">
              <a:buNone/>
              <a:defRPr sz="2462"/>
            </a:lvl4pPr>
            <a:lvl5pPr marL="2250887" indent="0">
              <a:buNone/>
              <a:defRPr sz="2462"/>
            </a:lvl5pPr>
            <a:lvl6pPr marL="2813609" indent="0">
              <a:buNone/>
              <a:defRPr sz="2462"/>
            </a:lvl6pPr>
            <a:lvl7pPr marL="3376331" indent="0">
              <a:buNone/>
              <a:defRPr sz="2462"/>
            </a:lvl7pPr>
            <a:lvl8pPr marL="3939052" indent="0">
              <a:buNone/>
              <a:defRPr sz="2462"/>
            </a:lvl8pPr>
            <a:lvl9pPr marL="4501774" indent="0">
              <a:buNone/>
              <a:defRPr sz="2462"/>
            </a:lvl9pPr>
          </a:lstStyle>
          <a:p>
            <a:pPr lvl="0"/>
            <a:r>
              <a:rPr lang="en-US" noProof="0" smtClean="0"/>
              <a:t>Click icon to add picture</a:t>
            </a:r>
          </a:p>
        </p:txBody>
      </p:sp>
      <p:sp>
        <p:nvSpPr>
          <p:cNvPr id="4" name="Text Placeholder 3"/>
          <p:cNvSpPr>
            <a:spLocks noGrp="1"/>
          </p:cNvSpPr>
          <p:nvPr>
            <p:ph type="body" sz="half" idx="2"/>
          </p:nvPr>
        </p:nvSpPr>
        <p:spPr>
          <a:xfrm>
            <a:off x="2389554" y="5367338"/>
            <a:ext cx="7315200" cy="804862"/>
          </a:xfrm>
          <a:prstGeom prst="rect">
            <a:avLst/>
          </a:prstGeom>
        </p:spPr>
        <p:txBody>
          <a:bodyPr/>
          <a:lstStyle>
            <a:lvl1pPr marL="0" indent="0">
              <a:buNone/>
              <a:defRPr sz="1723"/>
            </a:lvl1pPr>
            <a:lvl2pPr marL="562722" indent="0">
              <a:buNone/>
              <a:defRPr sz="1477"/>
            </a:lvl2pPr>
            <a:lvl3pPr marL="1125444" indent="0">
              <a:buNone/>
              <a:defRPr sz="1231"/>
            </a:lvl3pPr>
            <a:lvl4pPr marL="1688165" indent="0">
              <a:buNone/>
              <a:defRPr sz="1108"/>
            </a:lvl4pPr>
            <a:lvl5pPr marL="2250887" indent="0">
              <a:buNone/>
              <a:defRPr sz="1108"/>
            </a:lvl5pPr>
            <a:lvl6pPr marL="2813609" indent="0">
              <a:buNone/>
              <a:defRPr sz="1108"/>
            </a:lvl6pPr>
            <a:lvl7pPr marL="3376331" indent="0">
              <a:buNone/>
              <a:defRPr sz="1108"/>
            </a:lvl7pPr>
            <a:lvl8pPr marL="3939052" indent="0">
              <a:buNone/>
              <a:defRPr sz="1108"/>
            </a:lvl8pPr>
            <a:lvl9pPr marL="4501774" indent="0">
              <a:buNone/>
              <a:defRPr sz="1108"/>
            </a:lvl9pPr>
          </a:lstStyle>
          <a:p>
            <a:pPr lvl="0"/>
            <a:r>
              <a:rPr lang="en-US" smtClean="0"/>
              <a:t>Click to edit Master text styles</a:t>
            </a:r>
          </a:p>
        </p:txBody>
      </p:sp>
      <p:sp>
        <p:nvSpPr>
          <p:cNvPr id="16" name="Rectangle 71"/>
          <p:cNvSpPr>
            <a:spLocks noGrp="1" noChangeArrowheads="1"/>
          </p:cNvSpPr>
          <p:nvPr>
            <p:ph type="sldNum" sz="quarter" idx="4"/>
          </p:nvPr>
        </p:nvSpPr>
        <p:spPr>
          <a:xfrm>
            <a:off x="11006691" y="209153"/>
            <a:ext cx="624663" cy="332479"/>
          </a:xfrm>
          <a:prstGeom prst="rect">
            <a:avLst/>
          </a:prstGeom>
          <a:ln/>
        </p:spPr>
        <p:txBody>
          <a:bodyPr/>
          <a:lstStyle>
            <a:lvl1pPr algn="r">
              <a:defRPr sz="1600">
                <a:solidFill>
                  <a:srgbClr val="FF0000"/>
                </a:solidFill>
              </a:defRPr>
            </a:lvl1pPr>
          </a:lstStyle>
          <a:p>
            <a:pPr>
              <a:defRPr/>
            </a:pPr>
            <a:fld id="{3499A9BC-4BE7-4082-9BFD-310C973F5F6A}" type="slidenum">
              <a:rPr lang="en-US" altLang="en-US" smtClean="0"/>
              <a:pPr>
                <a:defRPr/>
              </a:pPr>
              <a:t>‹#›</a:t>
            </a:fld>
            <a:endParaRPr lang="en-US" altLang="en-US" dirty="0"/>
          </a:p>
        </p:txBody>
      </p:sp>
    </p:spTree>
    <p:extLst>
      <p:ext uri="{BB962C8B-B14F-4D97-AF65-F5344CB8AC3E}">
        <p14:creationId xmlns:p14="http://schemas.microsoft.com/office/powerpoint/2010/main" val="954770307"/>
      </p:ext>
    </p:extLst>
  </p:cSld>
  <p:clrMapOvr>
    <a:masterClrMapping/>
  </p:clrMapOvr>
  <mc:AlternateContent xmlns:mc="http://schemas.openxmlformats.org/markup-compatibility/2006" xmlns:p14="http://schemas.microsoft.com/office/powerpoint/2010/main">
    <mc:Choice Requires="p14">
      <p:transition spd="slow">
        <p14:reveal/>
      </p:transition>
    </mc:Choice>
    <mc:Fallback xmlns="">
      <p:transition spd="slow">
        <p:fade/>
      </p:transition>
    </mc:Fallback>
  </mc:AlternateContent>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862884"/>
            <a:ext cx="10972800" cy="1005514"/>
          </a:xfr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073499"/>
            <a:ext cx="10972800" cy="4052664"/>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5" name="Rectangle 71"/>
          <p:cNvSpPr>
            <a:spLocks noGrp="1" noChangeArrowheads="1"/>
          </p:cNvSpPr>
          <p:nvPr>
            <p:ph type="sldNum" sz="quarter" idx="4"/>
          </p:nvPr>
        </p:nvSpPr>
        <p:spPr>
          <a:xfrm>
            <a:off x="11006691" y="200686"/>
            <a:ext cx="624663" cy="332479"/>
          </a:xfrm>
          <a:prstGeom prst="rect">
            <a:avLst/>
          </a:prstGeom>
          <a:ln/>
        </p:spPr>
        <p:txBody>
          <a:bodyPr/>
          <a:lstStyle>
            <a:lvl1pPr algn="r">
              <a:defRPr sz="1600">
                <a:solidFill>
                  <a:srgbClr val="FF0000"/>
                </a:solidFill>
              </a:defRPr>
            </a:lvl1pPr>
          </a:lstStyle>
          <a:p>
            <a:pPr>
              <a:defRPr/>
            </a:pPr>
            <a:fld id="{3499A9BC-4BE7-4082-9BFD-310C973F5F6A}" type="slidenum">
              <a:rPr lang="en-US" altLang="en-US" smtClean="0"/>
              <a:pPr>
                <a:defRPr/>
              </a:pPr>
              <a:t>‹#›</a:t>
            </a:fld>
            <a:endParaRPr lang="en-US" altLang="en-US" dirty="0"/>
          </a:p>
        </p:txBody>
      </p:sp>
    </p:spTree>
    <p:extLst>
      <p:ext uri="{BB962C8B-B14F-4D97-AF65-F5344CB8AC3E}">
        <p14:creationId xmlns:p14="http://schemas.microsoft.com/office/powerpoint/2010/main" val="2156619150"/>
      </p:ext>
    </p:extLst>
  </p:cSld>
  <p:clrMapOvr>
    <a:masterClrMapping/>
  </p:clrMapOvr>
  <mc:AlternateContent xmlns:mc="http://schemas.openxmlformats.org/markup-compatibility/2006" xmlns:p14="http://schemas.microsoft.com/office/powerpoint/2010/main">
    <mc:Choice Requires="p14">
      <p:transition spd="slow">
        <p14:reveal/>
      </p:transition>
    </mc:Choice>
    <mc:Fallback xmlns="">
      <p:transition spd="slow">
        <p:fade/>
      </p:transition>
    </mc:Fallback>
  </mc:AlternateContent>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734096"/>
            <a:ext cx="2743200" cy="539206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734096"/>
            <a:ext cx="8042031" cy="5392067"/>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5" name="Rectangle 71"/>
          <p:cNvSpPr>
            <a:spLocks noGrp="1" noChangeArrowheads="1"/>
          </p:cNvSpPr>
          <p:nvPr>
            <p:ph type="sldNum" sz="quarter" idx="4"/>
          </p:nvPr>
        </p:nvSpPr>
        <p:spPr>
          <a:xfrm>
            <a:off x="11006691" y="200686"/>
            <a:ext cx="624663" cy="332479"/>
          </a:xfrm>
          <a:prstGeom prst="rect">
            <a:avLst/>
          </a:prstGeom>
          <a:ln/>
        </p:spPr>
        <p:txBody>
          <a:bodyPr/>
          <a:lstStyle>
            <a:lvl1pPr algn="r">
              <a:defRPr sz="1600">
                <a:solidFill>
                  <a:srgbClr val="FF0000"/>
                </a:solidFill>
              </a:defRPr>
            </a:lvl1pPr>
          </a:lstStyle>
          <a:p>
            <a:pPr>
              <a:defRPr/>
            </a:pPr>
            <a:fld id="{3499A9BC-4BE7-4082-9BFD-310C973F5F6A}" type="slidenum">
              <a:rPr lang="en-US" altLang="en-US" smtClean="0"/>
              <a:pPr>
                <a:defRPr/>
              </a:pPr>
              <a:t>‹#›</a:t>
            </a:fld>
            <a:endParaRPr lang="en-US" altLang="en-US" dirty="0"/>
          </a:p>
        </p:txBody>
      </p:sp>
    </p:spTree>
    <p:extLst>
      <p:ext uri="{BB962C8B-B14F-4D97-AF65-F5344CB8AC3E}">
        <p14:creationId xmlns:p14="http://schemas.microsoft.com/office/powerpoint/2010/main" val="657762851"/>
      </p:ext>
    </p:extLst>
  </p:cSld>
  <p:clrMapOvr>
    <a:masterClrMapping/>
  </p:clrMapOvr>
  <mc:AlternateContent xmlns:mc="http://schemas.openxmlformats.org/markup-compatibility/2006" xmlns:p14="http://schemas.microsoft.com/office/powerpoint/2010/main">
    <mc:Choice Requires="p14">
      <p:transition spd="slow">
        <p14:reveal/>
      </p:transition>
    </mc:Choice>
    <mc:Fallback xmlns="">
      <p:transition spd="slow">
        <p:fade/>
      </p:transition>
    </mc:Fallback>
  </mc:AlternateContent>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880316"/>
            <a:ext cx="10972800" cy="4245848"/>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0" name="Title 19"/>
          <p:cNvSpPr>
            <a:spLocks noGrp="1"/>
          </p:cNvSpPr>
          <p:nvPr>
            <p:ph type="title"/>
          </p:nvPr>
        </p:nvSpPr>
        <p:spPr/>
        <p:txBody>
          <a:bodyPr/>
          <a:lstStyle/>
          <a:p>
            <a:r>
              <a:rPr lang="en-US" smtClean="0"/>
              <a:t>Click to edit Master title style</a:t>
            </a:r>
            <a:endParaRPr lang="vi-VN"/>
          </a:p>
        </p:txBody>
      </p:sp>
      <p:sp>
        <p:nvSpPr>
          <p:cNvPr id="19" name="Rectangle 71"/>
          <p:cNvSpPr>
            <a:spLocks noGrp="1" noChangeArrowheads="1"/>
          </p:cNvSpPr>
          <p:nvPr>
            <p:ph type="sldNum" sz="quarter" idx="4"/>
          </p:nvPr>
        </p:nvSpPr>
        <p:spPr>
          <a:xfrm>
            <a:off x="10957737" y="198903"/>
            <a:ext cx="624663" cy="332479"/>
          </a:xfrm>
          <a:prstGeom prst="rect">
            <a:avLst/>
          </a:prstGeom>
          <a:ln/>
        </p:spPr>
        <p:txBody>
          <a:bodyPr/>
          <a:lstStyle>
            <a:lvl1pPr algn="r">
              <a:defRPr sz="1600">
                <a:solidFill>
                  <a:srgbClr val="FF0000"/>
                </a:solidFill>
              </a:defRPr>
            </a:lvl1pPr>
          </a:lstStyle>
          <a:p>
            <a:pPr>
              <a:defRPr/>
            </a:pPr>
            <a:fld id="{3499A9BC-4BE7-4082-9BFD-310C973F5F6A}" type="slidenum">
              <a:rPr lang="en-US" altLang="en-US" smtClean="0"/>
              <a:pPr>
                <a:defRPr/>
              </a:pPr>
              <a:t>‹#›</a:t>
            </a:fld>
            <a:endParaRPr lang="en-US" altLang="en-US" dirty="0"/>
          </a:p>
        </p:txBody>
      </p:sp>
    </p:spTree>
    <p:extLst>
      <p:ext uri="{BB962C8B-B14F-4D97-AF65-F5344CB8AC3E}">
        <p14:creationId xmlns:p14="http://schemas.microsoft.com/office/powerpoint/2010/main" val="3055342348"/>
      </p:ext>
    </p:extLst>
  </p:cSld>
  <p:clrMapOvr>
    <a:masterClrMapping/>
  </p:clrMapOvr>
  <mc:AlternateContent xmlns:mc="http://schemas.openxmlformats.org/markup-compatibility/2006" xmlns:p14="http://schemas.microsoft.com/office/powerpoint/2010/main">
    <mc:Choice Requires="p14">
      <p:transition spd="slow">
        <p14:reveal/>
      </p:transition>
    </mc:Choice>
    <mc:Fallback xmlns="">
      <p:transition spd="slow">
        <p:fade/>
      </p:transition>
    </mc:Fallback>
  </mc:AlternateContent>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Slide Number Placeholder 2"/>
          <p:cNvSpPr>
            <a:spLocks noGrp="1"/>
          </p:cNvSpPr>
          <p:nvPr>
            <p:ph type="sldNum" sz="quarter" idx="10"/>
          </p:nvPr>
        </p:nvSpPr>
        <p:spPr/>
        <p:txBody>
          <a:bodyPr/>
          <a:lstStyle/>
          <a:p>
            <a:pPr>
              <a:defRPr/>
            </a:pPr>
            <a:fld id="{3499A9BC-4BE7-4082-9BFD-310C973F5F6A}" type="slidenum">
              <a:rPr lang="en-US" altLang="en-US" smtClean="0"/>
              <a:pPr>
                <a:defRPr/>
              </a:pPr>
              <a:t>‹#›</a:t>
            </a:fld>
            <a:endParaRPr lang="en-US" altLang="en-US" dirty="0"/>
          </a:p>
        </p:txBody>
      </p:sp>
    </p:spTree>
    <p:extLst>
      <p:ext uri="{BB962C8B-B14F-4D97-AF65-F5344CB8AC3E}">
        <p14:creationId xmlns:p14="http://schemas.microsoft.com/office/powerpoint/2010/main" val="3478277122"/>
      </p:ext>
    </p:extLst>
  </p:cSld>
  <p:clrMapOvr>
    <a:masterClrMapping/>
  </p:clrMapOvr>
  <mc:AlternateContent xmlns:mc="http://schemas.openxmlformats.org/markup-compatibility/2006" xmlns:p14="http://schemas.microsoft.com/office/powerpoint/2010/main">
    <mc:Choice Requires="p14">
      <p:transition spd="slow">
        <p14:reveal/>
      </p:transition>
    </mc:Choice>
    <mc:Fallback xmlns="">
      <p:transition spd="slow">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e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57475" name="Rectangle 67"/>
          <p:cNvSpPr>
            <a:spLocks noGrp="1" noChangeArrowheads="1"/>
          </p:cNvSpPr>
          <p:nvPr>
            <p:ph type="title"/>
          </p:nvPr>
        </p:nvSpPr>
        <p:spPr bwMode="auto">
          <a:xfrm>
            <a:off x="609600" y="950667"/>
            <a:ext cx="10972800" cy="863846"/>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p>
            <a:pPr lvl="0"/>
            <a:r>
              <a:rPr lang="en-US" smtClean="0"/>
              <a:t>Click to edit Master title style</a:t>
            </a:r>
            <a:endParaRPr lang="en-US" dirty="0" smtClean="0"/>
          </a:p>
        </p:txBody>
      </p:sp>
      <p:pic>
        <p:nvPicPr>
          <p:cNvPr id="77" name="Picture 76"/>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585889" y="40453"/>
            <a:ext cx="493776" cy="477900"/>
          </a:xfrm>
          <a:prstGeom prst="rect">
            <a:avLst/>
          </a:prstGeom>
        </p:spPr>
      </p:pic>
      <p:sp>
        <p:nvSpPr>
          <p:cNvPr id="78" name="Rectangle 70"/>
          <p:cNvSpPr txBox="1">
            <a:spLocks noChangeArrowheads="1"/>
          </p:cNvSpPr>
          <p:nvPr/>
        </p:nvSpPr>
        <p:spPr bwMode="auto">
          <a:xfrm>
            <a:off x="1135148" y="27327"/>
            <a:ext cx="4814302" cy="321250"/>
          </a:xfrm>
          <a:prstGeom prst="rect">
            <a:avLst/>
          </a:prstGeom>
          <a:noFill/>
          <a:ln w="9525">
            <a:noFill/>
            <a:miter lim="800000"/>
            <a:headEnd/>
            <a:tailEnd/>
          </a:ln>
          <a:effectLst/>
        </p:spPr>
        <p:txBody>
          <a:bodyPr vert="horz" wrap="square" lIns="112542" tIns="56271" rIns="112542" bIns="56271" numCol="1" anchor="b" anchorCtr="0" compatLnSpc="1">
            <a:prstTxWarp prst="textNoShape">
              <a:avLst/>
            </a:prstTxWarp>
          </a:bodyPr>
          <a:lstStyle>
            <a:defPPr>
              <a:defRPr lang="en-US"/>
            </a:defPPr>
            <a:lvl1pPr algn="ctr" rtl="0" eaLnBrk="1" fontAlgn="base" hangingPunct="1">
              <a:spcBef>
                <a:spcPct val="0"/>
              </a:spcBef>
              <a:spcAft>
                <a:spcPct val="0"/>
              </a:spcAft>
              <a:defRPr sz="1400" b="1" kern="1200">
                <a:solidFill>
                  <a:schemeClr val="tx2">
                    <a:lumMod val="50000"/>
                  </a:schemeClr>
                </a:solidFill>
                <a:effectLst>
                  <a:outerShdw blurRad="38100" dist="38100" dir="2700000" algn="tl">
                    <a:srgbClr val="000000"/>
                  </a:outerShdw>
                </a:effectLst>
                <a:latin typeface="Arial"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l">
              <a:defRPr/>
            </a:pPr>
            <a:r>
              <a:rPr lang="en-US" sz="1600" dirty="0" smtClean="0">
                <a:solidFill>
                  <a:schemeClr val="bg2">
                    <a:lumMod val="25000"/>
                  </a:schemeClr>
                </a:solidFill>
                <a:latin typeface="Times New Roman" panose="02020603050405020304" pitchFamily="18" charset="0"/>
                <a:cs typeface="Times New Roman" panose="02020603050405020304" pitchFamily="18" charset="0"/>
              </a:rPr>
              <a:t>SỞ</a:t>
            </a:r>
            <a:r>
              <a:rPr lang="en-US" sz="1600" baseline="0" dirty="0" smtClean="0">
                <a:solidFill>
                  <a:schemeClr val="bg2">
                    <a:lumMod val="25000"/>
                  </a:schemeClr>
                </a:solidFill>
                <a:latin typeface="Times New Roman" panose="02020603050405020304" pitchFamily="18" charset="0"/>
                <a:cs typeface="Times New Roman" panose="02020603050405020304" pitchFamily="18" charset="0"/>
              </a:rPr>
              <a:t> KHOA HỌC VÀ CÔNG NGHỆ TP.HCM</a:t>
            </a:r>
          </a:p>
        </p:txBody>
      </p:sp>
      <p:sp>
        <p:nvSpPr>
          <p:cNvPr id="75" name="Rectangle 71"/>
          <p:cNvSpPr>
            <a:spLocks noGrp="1" noChangeArrowheads="1"/>
          </p:cNvSpPr>
          <p:nvPr>
            <p:ph type="sldNum" sz="quarter" idx="4"/>
          </p:nvPr>
        </p:nvSpPr>
        <p:spPr>
          <a:xfrm>
            <a:off x="11006691" y="209153"/>
            <a:ext cx="624663" cy="332479"/>
          </a:xfrm>
          <a:prstGeom prst="rect">
            <a:avLst/>
          </a:prstGeom>
          <a:ln/>
        </p:spPr>
        <p:txBody>
          <a:bodyPr/>
          <a:lstStyle>
            <a:lvl1pPr algn="r">
              <a:defRPr sz="1600">
                <a:solidFill>
                  <a:srgbClr val="FF0000"/>
                </a:solidFill>
              </a:defRPr>
            </a:lvl1pPr>
          </a:lstStyle>
          <a:p>
            <a:pPr>
              <a:defRPr/>
            </a:pPr>
            <a:fld id="{3499A9BC-4BE7-4082-9BFD-310C973F5F6A}" type="slidenum">
              <a:rPr lang="en-US" altLang="en-US" smtClean="0"/>
              <a:pPr>
                <a:defRPr/>
              </a:pPr>
              <a:t>‹#›</a:t>
            </a:fld>
            <a:endParaRPr lang="en-US" altLang="en-US" dirty="0"/>
          </a:p>
        </p:txBody>
      </p:sp>
      <p:sp>
        <p:nvSpPr>
          <p:cNvPr id="79" name="Rectangle 70"/>
          <p:cNvSpPr txBox="1">
            <a:spLocks noChangeArrowheads="1"/>
          </p:cNvSpPr>
          <p:nvPr userDrawn="1"/>
        </p:nvSpPr>
        <p:spPr bwMode="auto">
          <a:xfrm>
            <a:off x="1127814" y="296752"/>
            <a:ext cx="5446257" cy="283201"/>
          </a:xfrm>
          <a:prstGeom prst="rect">
            <a:avLst/>
          </a:prstGeom>
          <a:noFill/>
          <a:ln w="9525">
            <a:noFill/>
            <a:miter lim="800000"/>
            <a:headEnd/>
            <a:tailEnd/>
          </a:ln>
          <a:effectLst/>
        </p:spPr>
        <p:txBody>
          <a:bodyPr vert="horz" wrap="square" lIns="112542" tIns="56271" rIns="112542" bIns="56271" numCol="1" anchor="b" anchorCtr="0" compatLnSpc="1">
            <a:prstTxWarp prst="textNoShape">
              <a:avLst/>
            </a:prstTxWarp>
          </a:bodyPr>
          <a:lstStyle>
            <a:defPPr>
              <a:defRPr lang="en-US"/>
            </a:defPPr>
            <a:lvl1pPr algn="ctr" rtl="0" eaLnBrk="1" fontAlgn="base" hangingPunct="1">
              <a:spcBef>
                <a:spcPct val="0"/>
              </a:spcBef>
              <a:spcAft>
                <a:spcPct val="0"/>
              </a:spcAft>
              <a:defRPr sz="1400" b="1" kern="1200">
                <a:solidFill>
                  <a:schemeClr val="tx2">
                    <a:lumMod val="50000"/>
                  </a:schemeClr>
                </a:solidFill>
                <a:effectLst>
                  <a:outerShdw blurRad="38100" dist="38100" dir="2700000" algn="tl">
                    <a:srgbClr val="000000"/>
                  </a:outerShdw>
                </a:effectLst>
                <a:latin typeface="Arial"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l">
              <a:defRPr/>
            </a:pPr>
            <a:r>
              <a:rPr lang="en-US" sz="1400" dirty="0" smtClean="0">
                <a:solidFill>
                  <a:srgbClr val="00B050"/>
                </a:solidFill>
              </a:rPr>
              <a:t>Department of Science and Technology HCMC </a:t>
            </a:r>
          </a:p>
        </p:txBody>
      </p:sp>
      <p:cxnSp>
        <p:nvCxnSpPr>
          <p:cNvPr id="4" name="Straight Connector 3"/>
          <p:cNvCxnSpPr/>
          <p:nvPr userDrawn="1"/>
        </p:nvCxnSpPr>
        <p:spPr bwMode="auto">
          <a:xfrm>
            <a:off x="0" y="583488"/>
            <a:ext cx="12192000" cy="0"/>
          </a:xfrm>
          <a:prstGeom prst="line">
            <a:avLst/>
          </a:prstGeom>
          <a:ln>
            <a:solidFill>
              <a:schemeClr val="bg2">
                <a:lumMod val="25000"/>
              </a:schemeClr>
            </a:solidFill>
            <a:headEnd type="none" w="med" len="med"/>
            <a:tailEnd type="none" w="med" len="med"/>
          </a:ln>
        </p:spPr>
        <p:style>
          <a:lnRef idx="2">
            <a:schemeClr val="accent1"/>
          </a:lnRef>
          <a:fillRef idx="0">
            <a:schemeClr val="accent1"/>
          </a:fillRef>
          <a:effectRef idx="1">
            <a:schemeClr val="accent1"/>
          </a:effectRef>
          <a:fontRef idx="minor">
            <a:schemeClr val="tx1"/>
          </a:fontRef>
        </p:style>
      </p:cxnSp>
      <p:sp>
        <p:nvSpPr>
          <p:cNvPr id="2" name="Text Placeholder 1"/>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478256575"/>
      </p:ext>
    </p:extLst>
  </p:cSld>
  <p:clrMap bg1="lt1" tx1="dk1" bg2="lt2" tx2="dk2" accent1="accent1" accent2="accent2" accent3="accent3" accent4="accent4" accent5="accent5" accent6="accent6" hlink="hlink" folHlink="folHlink"/>
  <p:sldLayoutIdLst>
    <p:sldLayoutId id="2147484328" r:id="rId1"/>
    <p:sldLayoutId id="2147484342" r:id="rId2"/>
    <p:sldLayoutId id="2147484332" r:id="rId3"/>
    <p:sldLayoutId id="2147484341" r:id="rId4"/>
    <p:sldLayoutId id="2147484339" r:id="rId5"/>
    <p:sldLayoutId id="2147484348" r:id="rId6"/>
    <p:sldLayoutId id="2147484344" r:id="rId7"/>
    <p:sldLayoutId id="2147484327" r:id="rId8"/>
    <p:sldLayoutId id="2147484330" r:id="rId9"/>
    <p:sldLayoutId id="2147484333" r:id="rId10"/>
    <p:sldLayoutId id="2147484334" r:id="rId11"/>
    <p:sldLayoutId id="2147484335" r:id="rId12"/>
    <p:sldLayoutId id="2147484336" r:id="rId13"/>
    <p:sldLayoutId id="2147484337" r:id="rId14"/>
    <p:sldLayoutId id="2147484350" r:id="rId15"/>
  </p:sldLayoutIdLst>
  <mc:AlternateContent xmlns:mc="http://schemas.openxmlformats.org/markup-compatibility/2006" xmlns:p14="http://schemas.microsoft.com/office/powerpoint/2010/main">
    <mc:Choice Requires="p14">
      <p:transition spd="slow">
        <p14:reveal/>
      </p:transition>
    </mc:Choice>
    <mc:Fallback xmlns="">
      <p:transition spd="slow">
        <p:fade/>
      </p:transition>
    </mc:Fallback>
  </mc:AlternateContent>
  <p:timing>
    <p:tnLst>
      <p:par>
        <p:cTn id="1" dur="indefinite" restart="never" nodeType="tmRoot"/>
      </p:par>
    </p:tnLst>
  </p:timing>
  <p:hf hdr="0" ftr="0" dt="0"/>
  <p:txStyles>
    <p:titleStyle>
      <a:lvl1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mj-lt"/>
          <a:ea typeface="+mj-ea"/>
          <a:cs typeface="+mj-cs"/>
        </a:defRPr>
      </a:lvl1pPr>
      <a:lvl2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2pPr>
      <a:lvl3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3pPr>
      <a:lvl4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4pPr>
      <a:lvl5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5pPr>
      <a:lvl6pPr marL="562722"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6pPr>
      <a:lvl7pPr marL="1125444"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7pPr>
      <a:lvl8pPr marL="1688165"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8pPr>
      <a:lvl9pPr marL="2250887"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9pPr>
    </p:titleStyle>
    <p:bodyStyle>
      <a:lvl1pPr marL="422041" indent="-422041" algn="l" rtl="0" eaLnBrk="1" fontAlgn="base" hangingPunct="1">
        <a:spcBef>
          <a:spcPct val="20000"/>
        </a:spcBef>
        <a:spcAft>
          <a:spcPct val="0"/>
        </a:spcAft>
        <a:buClr>
          <a:schemeClr val="hlink"/>
        </a:buClr>
        <a:buSzPct val="80000"/>
        <a:buFont typeface="Wingdings" panose="05000000000000000000" pitchFamily="2" charset="2"/>
        <a:buChar char="Ø"/>
        <a:defRPr sz="3939">
          <a:solidFill>
            <a:schemeClr val="tx1"/>
          </a:solidFill>
          <a:effectLst>
            <a:outerShdw blurRad="38100" dist="38100" dir="2700000" algn="tl">
              <a:srgbClr val="000000"/>
            </a:outerShdw>
          </a:effectLst>
          <a:latin typeface="+mn-lt"/>
          <a:ea typeface="+mn-ea"/>
          <a:cs typeface="+mn-cs"/>
        </a:defRPr>
      </a:lvl1pPr>
      <a:lvl2pPr marL="914423" indent="-351701" algn="l" rtl="0" eaLnBrk="1" fontAlgn="base" hangingPunct="1">
        <a:spcBef>
          <a:spcPct val="20000"/>
        </a:spcBef>
        <a:spcAft>
          <a:spcPct val="0"/>
        </a:spcAft>
        <a:buClr>
          <a:schemeClr val="tx2"/>
        </a:buClr>
        <a:buSzPct val="50000"/>
        <a:buFont typeface="Wingdings" panose="05000000000000000000" pitchFamily="2" charset="2"/>
        <a:buChar char="l"/>
        <a:defRPr sz="3446">
          <a:solidFill>
            <a:schemeClr val="tx1"/>
          </a:solidFill>
          <a:effectLst>
            <a:outerShdw blurRad="38100" dist="38100" dir="2700000" algn="tl">
              <a:srgbClr val="000000"/>
            </a:outerShdw>
          </a:effectLst>
          <a:latin typeface="+mn-lt"/>
        </a:defRPr>
      </a:lvl2pPr>
      <a:lvl3pPr marL="1406804" indent="-281361" algn="l" rtl="0" eaLnBrk="1" fontAlgn="base" hangingPunct="1">
        <a:spcBef>
          <a:spcPct val="20000"/>
        </a:spcBef>
        <a:spcAft>
          <a:spcPct val="0"/>
        </a:spcAft>
        <a:buClr>
          <a:schemeClr val="accent2"/>
        </a:buClr>
        <a:buChar char="•"/>
        <a:defRPr sz="2954">
          <a:solidFill>
            <a:schemeClr val="tx1"/>
          </a:solidFill>
          <a:effectLst>
            <a:outerShdw blurRad="38100" dist="38100" dir="2700000" algn="tl">
              <a:srgbClr val="000000"/>
            </a:outerShdw>
          </a:effectLst>
          <a:latin typeface="+mn-lt"/>
        </a:defRPr>
      </a:lvl3pPr>
      <a:lvl4pPr marL="1969526" indent="-281361" algn="l" rtl="0" eaLnBrk="1" fontAlgn="base" hangingPunct="1">
        <a:spcBef>
          <a:spcPct val="20000"/>
        </a:spcBef>
        <a:spcAft>
          <a:spcPct val="0"/>
        </a:spcAft>
        <a:buClr>
          <a:schemeClr val="folHlink"/>
        </a:buClr>
        <a:buSzPct val="50000"/>
        <a:buFont typeface="Wingdings" panose="05000000000000000000" pitchFamily="2" charset="2"/>
        <a:buChar char="l"/>
        <a:defRPr sz="2462">
          <a:solidFill>
            <a:schemeClr val="tx1"/>
          </a:solidFill>
          <a:effectLst>
            <a:outerShdw blurRad="38100" dist="38100" dir="2700000" algn="tl">
              <a:srgbClr val="000000"/>
            </a:outerShdw>
          </a:effectLst>
          <a:latin typeface="+mn-lt"/>
        </a:defRPr>
      </a:lvl4pPr>
      <a:lvl5pPr marL="2532248" indent="-281361" algn="l" rtl="0" eaLnBrk="1" fontAlgn="base" hangingPunct="1">
        <a:spcBef>
          <a:spcPct val="20000"/>
        </a:spcBef>
        <a:spcAft>
          <a:spcPct val="0"/>
        </a:spcAft>
        <a:buClr>
          <a:schemeClr val="hlink"/>
        </a:buClr>
        <a:buChar char="•"/>
        <a:defRPr sz="2462">
          <a:solidFill>
            <a:schemeClr val="tx1"/>
          </a:solidFill>
          <a:effectLst>
            <a:outerShdw blurRad="38100" dist="38100" dir="2700000" algn="tl">
              <a:srgbClr val="000000"/>
            </a:outerShdw>
          </a:effectLst>
          <a:latin typeface="+mn-lt"/>
        </a:defRPr>
      </a:lvl5pPr>
      <a:lvl6pPr marL="3094970" indent="-281361" algn="l" rtl="0" eaLnBrk="1" fontAlgn="base" hangingPunct="1">
        <a:spcBef>
          <a:spcPct val="20000"/>
        </a:spcBef>
        <a:spcAft>
          <a:spcPct val="0"/>
        </a:spcAft>
        <a:buClr>
          <a:schemeClr val="hlink"/>
        </a:buClr>
        <a:buChar char="•"/>
        <a:defRPr sz="2462">
          <a:solidFill>
            <a:schemeClr val="tx1"/>
          </a:solidFill>
          <a:effectLst>
            <a:outerShdw blurRad="38100" dist="38100" dir="2700000" algn="tl">
              <a:srgbClr val="000000"/>
            </a:outerShdw>
          </a:effectLst>
          <a:latin typeface="+mn-lt"/>
        </a:defRPr>
      </a:lvl6pPr>
      <a:lvl7pPr marL="3657691" indent="-281361" algn="l" rtl="0" eaLnBrk="1" fontAlgn="base" hangingPunct="1">
        <a:spcBef>
          <a:spcPct val="20000"/>
        </a:spcBef>
        <a:spcAft>
          <a:spcPct val="0"/>
        </a:spcAft>
        <a:buClr>
          <a:schemeClr val="hlink"/>
        </a:buClr>
        <a:buChar char="•"/>
        <a:defRPr sz="2462">
          <a:solidFill>
            <a:schemeClr val="tx1"/>
          </a:solidFill>
          <a:effectLst>
            <a:outerShdw blurRad="38100" dist="38100" dir="2700000" algn="tl">
              <a:srgbClr val="000000"/>
            </a:outerShdw>
          </a:effectLst>
          <a:latin typeface="+mn-lt"/>
        </a:defRPr>
      </a:lvl7pPr>
      <a:lvl8pPr marL="4220413" indent="-281361" algn="l" rtl="0" eaLnBrk="1" fontAlgn="base" hangingPunct="1">
        <a:spcBef>
          <a:spcPct val="20000"/>
        </a:spcBef>
        <a:spcAft>
          <a:spcPct val="0"/>
        </a:spcAft>
        <a:buClr>
          <a:schemeClr val="hlink"/>
        </a:buClr>
        <a:buChar char="•"/>
        <a:defRPr sz="2462">
          <a:solidFill>
            <a:schemeClr val="tx1"/>
          </a:solidFill>
          <a:effectLst>
            <a:outerShdw blurRad="38100" dist="38100" dir="2700000" algn="tl">
              <a:srgbClr val="000000"/>
            </a:outerShdw>
          </a:effectLst>
          <a:latin typeface="+mn-lt"/>
        </a:defRPr>
      </a:lvl8pPr>
      <a:lvl9pPr marL="4783135" indent="-281361" algn="l" rtl="0" eaLnBrk="1" fontAlgn="base" hangingPunct="1">
        <a:spcBef>
          <a:spcPct val="20000"/>
        </a:spcBef>
        <a:spcAft>
          <a:spcPct val="0"/>
        </a:spcAft>
        <a:buClr>
          <a:schemeClr val="hlink"/>
        </a:buClr>
        <a:buChar char="•"/>
        <a:defRPr sz="2462">
          <a:solidFill>
            <a:schemeClr val="tx1"/>
          </a:solidFill>
          <a:effectLst>
            <a:outerShdw blurRad="38100" dist="38100" dir="2700000" algn="tl">
              <a:srgbClr val="000000"/>
            </a:outerShdw>
          </a:effectLst>
          <a:latin typeface="+mn-lt"/>
        </a:defRPr>
      </a:lvl9pPr>
    </p:bodyStyle>
    <p:otherStyle>
      <a:defPPr>
        <a:defRPr lang="en-US"/>
      </a:defPPr>
      <a:lvl1pPr marL="0" algn="l" defTabSz="1125444" rtl="0" eaLnBrk="1" latinLnBrk="0" hangingPunct="1">
        <a:defRPr sz="2215" kern="1200">
          <a:solidFill>
            <a:schemeClr val="tx1"/>
          </a:solidFill>
          <a:latin typeface="+mn-lt"/>
          <a:ea typeface="+mn-ea"/>
          <a:cs typeface="+mn-cs"/>
        </a:defRPr>
      </a:lvl1pPr>
      <a:lvl2pPr marL="562722" algn="l" defTabSz="1125444" rtl="0" eaLnBrk="1" latinLnBrk="0" hangingPunct="1">
        <a:defRPr sz="2215" kern="1200">
          <a:solidFill>
            <a:schemeClr val="tx1"/>
          </a:solidFill>
          <a:latin typeface="+mn-lt"/>
          <a:ea typeface="+mn-ea"/>
          <a:cs typeface="+mn-cs"/>
        </a:defRPr>
      </a:lvl2pPr>
      <a:lvl3pPr marL="1125444" algn="l" defTabSz="1125444" rtl="0" eaLnBrk="1" latinLnBrk="0" hangingPunct="1">
        <a:defRPr sz="2215" kern="1200">
          <a:solidFill>
            <a:schemeClr val="tx1"/>
          </a:solidFill>
          <a:latin typeface="+mn-lt"/>
          <a:ea typeface="+mn-ea"/>
          <a:cs typeface="+mn-cs"/>
        </a:defRPr>
      </a:lvl3pPr>
      <a:lvl4pPr marL="1688165" algn="l" defTabSz="1125444" rtl="0" eaLnBrk="1" latinLnBrk="0" hangingPunct="1">
        <a:defRPr sz="2215" kern="1200">
          <a:solidFill>
            <a:schemeClr val="tx1"/>
          </a:solidFill>
          <a:latin typeface="+mn-lt"/>
          <a:ea typeface="+mn-ea"/>
          <a:cs typeface="+mn-cs"/>
        </a:defRPr>
      </a:lvl4pPr>
      <a:lvl5pPr marL="2250887" algn="l" defTabSz="1125444" rtl="0" eaLnBrk="1" latinLnBrk="0" hangingPunct="1">
        <a:defRPr sz="2215" kern="1200">
          <a:solidFill>
            <a:schemeClr val="tx1"/>
          </a:solidFill>
          <a:latin typeface="+mn-lt"/>
          <a:ea typeface="+mn-ea"/>
          <a:cs typeface="+mn-cs"/>
        </a:defRPr>
      </a:lvl5pPr>
      <a:lvl6pPr marL="2813609" algn="l" defTabSz="1125444" rtl="0" eaLnBrk="1" latinLnBrk="0" hangingPunct="1">
        <a:defRPr sz="2215" kern="1200">
          <a:solidFill>
            <a:schemeClr val="tx1"/>
          </a:solidFill>
          <a:latin typeface="+mn-lt"/>
          <a:ea typeface="+mn-ea"/>
          <a:cs typeface="+mn-cs"/>
        </a:defRPr>
      </a:lvl6pPr>
      <a:lvl7pPr marL="3376331" algn="l" defTabSz="1125444" rtl="0" eaLnBrk="1" latinLnBrk="0" hangingPunct="1">
        <a:defRPr sz="2215" kern="1200">
          <a:solidFill>
            <a:schemeClr val="tx1"/>
          </a:solidFill>
          <a:latin typeface="+mn-lt"/>
          <a:ea typeface="+mn-ea"/>
          <a:cs typeface="+mn-cs"/>
        </a:defRPr>
      </a:lvl7pPr>
      <a:lvl8pPr marL="3939052" algn="l" defTabSz="1125444" rtl="0" eaLnBrk="1" latinLnBrk="0" hangingPunct="1">
        <a:defRPr sz="2215" kern="1200">
          <a:solidFill>
            <a:schemeClr val="tx1"/>
          </a:solidFill>
          <a:latin typeface="+mn-lt"/>
          <a:ea typeface="+mn-ea"/>
          <a:cs typeface="+mn-cs"/>
        </a:defRPr>
      </a:lvl8pPr>
      <a:lvl9pPr marL="4501774" algn="l" defTabSz="1125444" rtl="0" eaLnBrk="1" latinLnBrk="0" hangingPunct="1">
        <a:defRPr sz="221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8.xml"/></Relationships>
</file>

<file path=ppt/slides/_rels/slide3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34980" y="1123981"/>
            <a:ext cx="10363200" cy="1362075"/>
          </a:xfrm>
        </p:spPr>
        <p:txBody>
          <a:bodyPr/>
          <a:lstStyle/>
          <a:p>
            <a:pPr algn="ctr">
              <a:lnSpc>
                <a:spcPts val="5000"/>
              </a:lnSpc>
              <a:spcBef>
                <a:spcPts val="600"/>
              </a:spcBef>
              <a:spcAft>
                <a:spcPts val="600"/>
              </a:spcAft>
            </a:pPr>
            <a:r>
              <a:rPr lang="en-US" sz="4000" dirty="0" smtClean="0">
                <a:solidFill>
                  <a:schemeClr val="accent1">
                    <a:lumMod val="60000"/>
                    <a:lumOff val="40000"/>
                  </a:schemeClr>
                </a:solidFill>
              </a:rPr>
              <a:t>TRIỂN KHAI HOẠT ĐỘNG SÁNG KIẾN THEO HƯỚNG DẪN MỚI CỦA                  ỦY BAN NHÂN DÂN TP.HCM</a:t>
            </a:r>
            <a:endParaRPr lang="en-US" sz="4000" dirty="0">
              <a:solidFill>
                <a:schemeClr val="accent1">
                  <a:lumMod val="60000"/>
                  <a:lumOff val="40000"/>
                </a:schemeClr>
              </a:solidFill>
            </a:endParaRPr>
          </a:p>
        </p:txBody>
      </p:sp>
      <p:sp>
        <p:nvSpPr>
          <p:cNvPr id="4" name="Slide Number Placeholder 3"/>
          <p:cNvSpPr>
            <a:spLocks noGrp="1"/>
          </p:cNvSpPr>
          <p:nvPr>
            <p:ph type="sldNum" sz="quarter" idx="4"/>
          </p:nvPr>
        </p:nvSpPr>
        <p:spPr/>
        <p:txBody>
          <a:bodyPr/>
          <a:lstStyle/>
          <a:p>
            <a:pPr>
              <a:defRPr/>
            </a:pPr>
            <a:fld id="{3499A9BC-4BE7-4082-9BFD-310C973F5F6A}" type="slidenum">
              <a:rPr lang="en-US" altLang="en-US" smtClean="0"/>
              <a:pPr>
                <a:defRPr/>
              </a:pPr>
              <a:t>1</a:t>
            </a:fld>
            <a:endParaRPr lang="en-US" altLang="en-US" dirty="0"/>
          </a:p>
        </p:txBody>
      </p:sp>
      <p:sp>
        <p:nvSpPr>
          <p:cNvPr id="6" name="Rectangle 3"/>
          <p:cNvSpPr txBox="1">
            <a:spLocks noChangeArrowheads="1"/>
          </p:cNvSpPr>
          <p:nvPr/>
        </p:nvSpPr>
        <p:spPr bwMode="black">
          <a:xfrm>
            <a:off x="2837987" y="3761813"/>
            <a:ext cx="7181850" cy="576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buClr>
                <a:srgbClr val="5AD9F2"/>
              </a:buClr>
              <a:buFont typeface="Wingdings" panose="05000000000000000000" pitchFamily="2" charset="2"/>
              <a:buNone/>
            </a:pPr>
            <a:endParaRPr lang="en-US" altLang="en-US" sz="2400" b="1" i="1" dirty="0" smtClean="0">
              <a:solidFill>
                <a:schemeClr val="bg1"/>
              </a:solidFill>
              <a:latin typeface="Times New Roman" panose="02020603050405020304" pitchFamily="18" charset="0"/>
              <a:cs typeface="Times New Roman" panose="02020603050405020304" pitchFamily="18" charset="0"/>
            </a:endParaRPr>
          </a:p>
          <a:p>
            <a:pPr algn="ctr">
              <a:buClr>
                <a:srgbClr val="5AD9F2"/>
              </a:buClr>
              <a:buFont typeface="Wingdings" panose="05000000000000000000" pitchFamily="2" charset="2"/>
              <a:buNone/>
            </a:pPr>
            <a:r>
              <a:rPr lang="en-US" altLang="en-US" sz="2400" b="1" i="1" dirty="0" smtClean="0">
                <a:solidFill>
                  <a:schemeClr val="bg1"/>
                </a:solidFill>
                <a:latin typeface="Times New Roman" panose="02020603050405020304" pitchFamily="18" charset="0"/>
                <a:cs typeface="Times New Roman" panose="02020603050405020304" pitchFamily="18" charset="0"/>
              </a:rPr>
              <a:t>TP.HCM, </a:t>
            </a:r>
            <a:r>
              <a:rPr lang="en-US" altLang="en-US" sz="2400" b="1" i="1" dirty="0" err="1" smtClean="0">
                <a:solidFill>
                  <a:schemeClr val="bg1"/>
                </a:solidFill>
                <a:latin typeface="Times New Roman" panose="02020603050405020304" pitchFamily="18" charset="0"/>
                <a:cs typeface="Times New Roman" panose="02020603050405020304" pitchFamily="18" charset="0"/>
              </a:rPr>
              <a:t>ngày</a:t>
            </a:r>
            <a:r>
              <a:rPr lang="en-US" altLang="en-US" sz="2400" b="1" i="1" dirty="0" smtClean="0">
                <a:solidFill>
                  <a:schemeClr val="bg1"/>
                </a:solidFill>
                <a:latin typeface="Times New Roman" panose="02020603050405020304" pitchFamily="18" charset="0"/>
                <a:cs typeface="Times New Roman" panose="02020603050405020304" pitchFamily="18" charset="0"/>
              </a:rPr>
              <a:t> </a:t>
            </a:r>
            <a:r>
              <a:rPr lang="en-US" altLang="en-US" sz="2400" b="1" i="1" dirty="0" smtClean="0">
                <a:solidFill>
                  <a:schemeClr val="bg1"/>
                </a:solidFill>
                <a:latin typeface="Times New Roman" panose="02020603050405020304" pitchFamily="18" charset="0"/>
                <a:cs typeface="Times New Roman" panose="02020603050405020304" pitchFamily="18" charset="0"/>
              </a:rPr>
              <a:t>12 </a:t>
            </a:r>
            <a:r>
              <a:rPr lang="en-US" altLang="en-US" sz="2400" b="1" i="1" dirty="0" err="1" smtClean="0">
                <a:solidFill>
                  <a:schemeClr val="bg1"/>
                </a:solidFill>
                <a:latin typeface="Times New Roman" panose="02020603050405020304" pitchFamily="18" charset="0"/>
                <a:cs typeface="Times New Roman" panose="02020603050405020304" pitchFamily="18" charset="0"/>
              </a:rPr>
              <a:t>tháng</a:t>
            </a:r>
            <a:r>
              <a:rPr lang="en-US" altLang="en-US" sz="2400" b="1" i="1" dirty="0" smtClean="0">
                <a:solidFill>
                  <a:schemeClr val="bg1"/>
                </a:solidFill>
                <a:latin typeface="Times New Roman" panose="02020603050405020304" pitchFamily="18" charset="0"/>
                <a:cs typeface="Times New Roman" panose="02020603050405020304" pitchFamily="18" charset="0"/>
              </a:rPr>
              <a:t> </a:t>
            </a:r>
            <a:r>
              <a:rPr lang="en-US" altLang="en-US" sz="2400" b="1" i="1" dirty="0" smtClean="0">
                <a:solidFill>
                  <a:schemeClr val="bg1"/>
                </a:solidFill>
                <a:latin typeface="Times New Roman" panose="02020603050405020304" pitchFamily="18" charset="0"/>
                <a:cs typeface="Times New Roman" panose="02020603050405020304" pitchFamily="18" charset="0"/>
              </a:rPr>
              <a:t>6 </a:t>
            </a:r>
            <a:r>
              <a:rPr lang="en-US" altLang="en-US" sz="2400" b="1" i="1" dirty="0" err="1" smtClean="0">
                <a:solidFill>
                  <a:schemeClr val="bg1"/>
                </a:solidFill>
                <a:latin typeface="Times New Roman" panose="02020603050405020304" pitchFamily="18" charset="0"/>
                <a:cs typeface="Times New Roman" panose="02020603050405020304" pitchFamily="18" charset="0"/>
              </a:rPr>
              <a:t>năm</a:t>
            </a:r>
            <a:r>
              <a:rPr lang="en-US" altLang="en-US" sz="2400" b="1" i="1" dirty="0" smtClean="0">
                <a:solidFill>
                  <a:schemeClr val="bg1"/>
                </a:solidFill>
                <a:latin typeface="Times New Roman" panose="02020603050405020304" pitchFamily="18" charset="0"/>
                <a:cs typeface="Times New Roman" panose="02020603050405020304" pitchFamily="18" charset="0"/>
              </a:rPr>
              <a:t> 2025</a:t>
            </a:r>
          </a:p>
        </p:txBody>
      </p:sp>
      <p:sp>
        <p:nvSpPr>
          <p:cNvPr id="9" name="Rectangle 3"/>
          <p:cNvSpPr txBox="1">
            <a:spLocks noChangeArrowheads="1"/>
          </p:cNvSpPr>
          <p:nvPr/>
        </p:nvSpPr>
        <p:spPr bwMode="black">
          <a:xfrm>
            <a:off x="2596213" y="5527514"/>
            <a:ext cx="7181850" cy="576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r" rtl="0" eaLnBrk="0" fontAlgn="base" hangingPunct="0">
              <a:spcBef>
                <a:spcPct val="20000"/>
              </a:spcBef>
              <a:spcAft>
                <a:spcPct val="0"/>
              </a:spcAft>
              <a:buClr>
                <a:schemeClr val="hlink"/>
              </a:buClr>
              <a:buFont typeface="Wingdings" panose="05000000000000000000" pitchFamily="2" charset="2"/>
              <a:buNone/>
              <a:defRPr sz="1400" b="1" kern="1200">
                <a:solidFill>
                  <a:schemeClr val="tx2"/>
                </a:solidFill>
                <a:latin typeface="Verdana" panose="020B0604030504040204" pitchFamily="34" charset="0"/>
                <a:ea typeface="+mn-ea"/>
                <a:cs typeface="+mn-cs"/>
              </a:defRPr>
            </a:lvl1pPr>
            <a:lvl2pPr marL="742950" indent="-285750" algn="l" rtl="0" eaLnBrk="0" fontAlgn="base" hangingPunct="0">
              <a:spcBef>
                <a:spcPct val="20000"/>
              </a:spcBef>
              <a:spcAft>
                <a:spcPct val="0"/>
              </a:spcAft>
              <a:buClr>
                <a:schemeClr val="accent1"/>
              </a:buClr>
              <a:buFont typeface="Wingdings" panose="05000000000000000000" pitchFamily="2" charset="2"/>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tx1"/>
              </a:buClr>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0" fontAlgn="base" latinLnBrk="0" hangingPunct="0">
              <a:lnSpc>
                <a:spcPts val="2200"/>
              </a:lnSpc>
              <a:spcBef>
                <a:spcPts val="0"/>
              </a:spcBef>
              <a:spcAft>
                <a:spcPct val="0"/>
              </a:spcAft>
              <a:buClr>
                <a:srgbClr val="5AD9F2"/>
              </a:buClr>
              <a:buSzTx/>
              <a:buFont typeface="Wingdings" panose="05000000000000000000" pitchFamily="2" charset="2"/>
              <a:buNone/>
              <a:tabLst/>
              <a:defRPr/>
            </a:pPr>
            <a:r>
              <a:rPr kumimoji="0" lang="en-US" altLang="en-US" sz="1800" b="1" i="0" u="none" strike="noStrike" kern="1200" cap="none" spc="0" normalizeH="0" baseline="0" noProof="0" dirty="0" err="1" smtClean="0">
                <a:ln>
                  <a:noFill/>
                </a:ln>
                <a:solidFill>
                  <a:srgbClr val="FFFF00"/>
                </a:solidFill>
                <a:effectLst/>
                <a:uLnTx/>
                <a:uFillTx/>
                <a:latin typeface="Arial" panose="020B0604020202020204" pitchFamily="34" charset="0"/>
                <a:cs typeface="Arial" panose="020B0604020202020204" pitchFamily="34" charset="0"/>
              </a:rPr>
              <a:t>ThS.Nguyễn</a:t>
            </a:r>
            <a:r>
              <a:rPr kumimoji="0" lang="en-US" altLang="en-US" sz="1800" b="1" i="0" u="none" strike="noStrike" kern="1200" cap="none" spc="0" normalizeH="0" baseline="0" noProof="0" dirty="0" smtClean="0">
                <a:ln>
                  <a:noFill/>
                </a:ln>
                <a:solidFill>
                  <a:srgbClr val="FFFF00"/>
                </a:solidFill>
                <a:effectLst/>
                <a:uLnTx/>
                <a:uFillTx/>
                <a:latin typeface="Arial" panose="020B0604020202020204" pitchFamily="34" charset="0"/>
                <a:cs typeface="Arial" panose="020B0604020202020204" pitchFamily="34" charset="0"/>
              </a:rPr>
              <a:t> </a:t>
            </a:r>
            <a:r>
              <a:rPr kumimoji="0" lang="en-US" altLang="en-US" sz="1800" b="1" i="0" u="none" strike="noStrike" kern="1200" cap="none" spc="0" normalizeH="0" baseline="0" noProof="0" dirty="0" err="1" smtClean="0">
                <a:ln>
                  <a:noFill/>
                </a:ln>
                <a:solidFill>
                  <a:srgbClr val="FFFF00"/>
                </a:solidFill>
                <a:effectLst/>
                <a:uLnTx/>
                <a:uFillTx/>
                <a:latin typeface="Arial" panose="020B0604020202020204" pitchFamily="34" charset="0"/>
                <a:cs typeface="Arial" panose="020B0604020202020204" pitchFamily="34" charset="0"/>
              </a:rPr>
              <a:t>Thị</a:t>
            </a:r>
            <a:r>
              <a:rPr kumimoji="0" lang="en-US" altLang="en-US" sz="1800" b="1" i="0" u="none" strike="noStrike" kern="1200" cap="none" spc="0" normalizeH="0" baseline="0" noProof="0" dirty="0" smtClean="0">
                <a:ln>
                  <a:noFill/>
                </a:ln>
                <a:solidFill>
                  <a:srgbClr val="FFFF00"/>
                </a:solidFill>
                <a:effectLst/>
                <a:uLnTx/>
                <a:uFillTx/>
                <a:latin typeface="Arial" panose="020B0604020202020204" pitchFamily="34" charset="0"/>
                <a:cs typeface="Arial" panose="020B0604020202020204" pitchFamily="34" charset="0"/>
              </a:rPr>
              <a:t> </a:t>
            </a:r>
            <a:r>
              <a:rPr kumimoji="0" lang="en-US" altLang="en-US" sz="1800" b="1" i="0" u="none" strike="noStrike" kern="1200" cap="none" spc="0" normalizeH="0" baseline="0" noProof="0" dirty="0" err="1" smtClean="0">
                <a:ln>
                  <a:noFill/>
                </a:ln>
                <a:solidFill>
                  <a:srgbClr val="FFFF00"/>
                </a:solidFill>
                <a:effectLst/>
                <a:uLnTx/>
                <a:uFillTx/>
                <a:latin typeface="Arial" panose="020B0604020202020204" pitchFamily="34" charset="0"/>
                <a:cs typeface="Arial" panose="020B0604020202020204" pitchFamily="34" charset="0"/>
              </a:rPr>
              <a:t>Ngọc</a:t>
            </a:r>
            <a:r>
              <a:rPr kumimoji="0" lang="en-US" altLang="en-US" sz="1800" b="1" i="0" u="none" strike="noStrike" kern="1200" cap="none" spc="0" normalizeH="0" baseline="0" noProof="0" dirty="0" smtClean="0">
                <a:ln>
                  <a:noFill/>
                </a:ln>
                <a:solidFill>
                  <a:srgbClr val="FFFF00"/>
                </a:solidFill>
                <a:effectLst/>
                <a:uLnTx/>
                <a:uFillTx/>
                <a:latin typeface="Arial" panose="020B0604020202020204" pitchFamily="34" charset="0"/>
                <a:cs typeface="Arial" panose="020B0604020202020204" pitchFamily="34" charset="0"/>
              </a:rPr>
              <a:t> </a:t>
            </a:r>
            <a:r>
              <a:rPr kumimoji="0" lang="en-US" altLang="en-US" sz="1800" b="1" i="0" u="none" strike="noStrike" kern="1200" cap="none" spc="0" normalizeH="0" baseline="0" noProof="0" dirty="0" err="1" smtClean="0">
                <a:ln>
                  <a:noFill/>
                </a:ln>
                <a:solidFill>
                  <a:srgbClr val="FFFF00"/>
                </a:solidFill>
                <a:effectLst/>
                <a:uLnTx/>
                <a:uFillTx/>
                <a:latin typeface="Arial" panose="020B0604020202020204" pitchFamily="34" charset="0"/>
                <a:cs typeface="Arial" panose="020B0604020202020204" pitchFamily="34" charset="0"/>
              </a:rPr>
              <a:t>Nhung</a:t>
            </a:r>
            <a:endParaRPr kumimoji="0" lang="en-US" altLang="en-US" sz="1800" b="1" i="0" u="none" strike="noStrike" kern="1200" cap="none" spc="0" normalizeH="0" baseline="0" noProof="0" dirty="0" smtClean="0">
              <a:ln>
                <a:noFill/>
              </a:ln>
              <a:solidFill>
                <a:srgbClr val="FFFF00"/>
              </a:solidFill>
              <a:effectLst/>
              <a:uLnTx/>
              <a:uFillTx/>
              <a:latin typeface="Arial" panose="020B0604020202020204" pitchFamily="34" charset="0"/>
              <a:cs typeface="Arial" panose="020B0604020202020204" pitchFamily="34" charset="0"/>
            </a:endParaRPr>
          </a:p>
          <a:p>
            <a:pPr marL="0" marR="0" lvl="0" indent="0" algn="ctr" defTabSz="914400" rtl="0" eaLnBrk="0" fontAlgn="base" latinLnBrk="0" hangingPunct="0">
              <a:lnSpc>
                <a:spcPts val="2200"/>
              </a:lnSpc>
              <a:spcBef>
                <a:spcPts val="0"/>
              </a:spcBef>
              <a:spcAft>
                <a:spcPct val="0"/>
              </a:spcAft>
              <a:buClr>
                <a:srgbClr val="5AD9F2"/>
              </a:buClr>
              <a:buSzTx/>
              <a:buFont typeface="Wingdings" panose="05000000000000000000" pitchFamily="2" charset="2"/>
              <a:buNone/>
              <a:tabLst/>
              <a:defRPr/>
            </a:pPr>
            <a:r>
              <a:rPr kumimoji="0" lang="en-US" altLang="en-US" sz="1800" b="1" i="0" u="none" strike="noStrike" kern="1200" cap="none" spc="0" normalizeH="0" baseline="0" noProof="0" dirty="0" err="1" smtClean="0">
                <a:ln>
                  <a:noFill/>
                </a:ln>
                <a:solidFill>
                  <a:srgbClr val="FFFF00"/>
                </a:solidFill>
                <a:effectLst/>
                <a:uLnTx/>
                <a:uFillTx/>
                <a:latin typeface="Arial" panose="020B0604020202020204" pitchFamily="34" charset="0"/>
                <a:cs typeface="Arial" panose="020B0604020202020204" pitchFamily="34" charset="0"/>
              </a:rPr>
              <a:t>Phòng</a:t>
            </a:r>
            <a:r>
              <a:rPr kumimoji="0" lang="en-US" altLang="en-US" sz="1800" b="1" i="0" u="none" strike="noStrike" kern="1200" cap="none" spc="0" normalizeH="0" baseline="0" noProof="0" dirty="0" smtClean="0">
                <a:ln>
                  <a:noFill/>
                </a:ln>
                <a:solidFill>
                  <a:srgbClr val="FFFF00"/>
                </a:solidFill>
                <a:effectLst/>
                <a:uLnTx/>
                <a:uFillTx/>
                <a:latin typeface="Arial" panose="020B0604020202020204" pitchFamily="34" charset="0"/>
                <a:cs typeface="Arial" panose="020B0604020202020204" pitchFamily="34" charset="0"/>
              </a:rPr>
              <a:t> </a:t>
            </a:r>
            <a:r>
              <a:rPr kumimoji="0" lang="en-US" altLang="en-US" sz="1800" b="1" i="0" u="none" strike="noStrike" kern="1200" cap="none" spc="0" normalizeH="0" baseline="0" noProof="0" dirty="0" err="1" smtClean="0">
                <a:ln>
                  <a:noFill/>
                </a:ln>
                <a:solidFill>
                  <a:srgbClr val="FFFF00"/>
                </a:solidFill>
                <a:effectLst/>
                <a:uLnTx/>
                <a:uFillTx/>
                <a:latin typeface="Arial" panose="020B0604020202020204" pitchFamily="34" charset="0"/>
                <a:cs typeface="Arial" panose="020B0604020202020204" pitchFamily="34" charset="0"/>
              </a:rPr>
              <a:t>Quản</a:t>
            </a:r>
            <a:r>
              <a:rPr kumimoji="0" lang="en-US" altLang="en-US" sz="1800" b="1" i="0" u="none" strike="noStrike" kern="1200" cap="none" spc="0" normalizeH="0" baseline="0" noProof="0" dirty="0" smtClean="0">
                <a:ln>
                  <a:noFill/>
                </a:ln>
                <a:solidFill>
                  <a:srgbClr val="FFFF00"/>
                </a:solidFill>
                <a:effectLst/>
                <a:uLnTx/>
                <a:uFillTx/>
                <a:latin typeface="Arial" panose="020B0604020202020204" pitchFamily="34" charset="0"/>
                <a:cs typeface="Arial" panose="020B0604020202020204" pitchFamily="34" charset="0"/>
              </a:rPr>
              <a:t> </a:t>
            </a:r>
            <a:r>
              <a:rPr kumimoji="0" lang="en-US" altLang="en-US" sz="1800" b="1" i="0" u="none" strike="noStrike" kern="1200" cap="none" spc="0" normalizeH="0" baseline="0" noProof="0" dirty="0" err="1" smtClean="0">
                <a:ln>
                  <a:noFill/>
                </a:ln>
                <a:solidFill>
                  <a:srgbClr val="FFFF00"/>
                </a:solidFill>
                <a:effectLst/>
                <a:uLnTx/>
                <a:uFillTx/>
                <a:latin typeface="Arial" panose="020B0604020202020204" pitchFamily="34" charset="0"/>
                <a:cs typeface="Arial" panose="020B0604020202020204" pitchFamily="34" charset="0"/>
              </a:rPr>
              <a:t>lý</a:t>
            </a:r>
            <a:r>
              <a:rPr kumimoji="0" lang="en-US" altLang="en-US" sz="1800" b="1" i="0" u="none" strike="noStrike" kern="1200" cap="none" spc="0" normalizeH="0" baseline="0" noProof="0" dirty="0" smtClean="0">
                <a:ln>
                  <a:noFill/>
                </a:ln>
                <a:solidFill>
                  <a:srgbClr val="FFFF00"/>
                </a:solidFill>
                <a:effectLst/>
                <a:uLnTx/>
                <a:uFillTx/>
                <a:latin typeface="Arial" panose="020B0604020202020204" pitchFamily="34" charset="0"/>
                <a:cs typeface="Arial" panose="020B0604020202020204" pitchFamily="34" charset="0"/>
              </a:rPr>
              <a:t> </a:t>
            </a:r>
            <a:r>
              <a:rPr kumimoji="0" lang="en-US" altLang="en-US" sz="1800" b="1" i="0" u="none" strike="noStrike" kern="1200" cap="none" spc="0" normalizeH="0" baseline="0" noProof="0" dirty="0" err="1" smtClean="0">
                <a:ln>
                  <a:noFill/>
                </a:ln>
                <a:solidFill>
                  <a:srgbClr val="FFFF00"/>
                </a:solidFill>
                <a:effectLst/>
                <a:uLnTx/>
                <a:uFillTx/>
                <a:latin typeface="Arial" panose="020B0604020202020204" pitchFamily="34" charset="0"/>
                <a:cs typeface="Arial" panose="020B0604020202020204" pitchFamily="34" charset="0"/>
              </a:rPr>
              <a:t>Sở</a:t>
            </a:r>
            <a:r>
              <a:rPr kumimoji="0" lang="en-US" altLang="en-US" sz="1800" b="1" i="0" u="none" strike="noStrike" kern="1200" cap="none" spc="0" normalizeH="0" baseline="0" noProof="0" dirty="0" smtClean="0">
                <a:ln>
                  <a:noFill/>
                </a:ln>
                <a:solidFill>
                  <a:srgbClr val="FFFF00"/>
                </a:solidFill>
                <a:effectLst/>
                <a:uLnTx/>
                <a:uFillTx/>
                <a:latin typeface="Arial" panose="020B0604020202020204" pitchFamily="34" charset="0"/>
                <a:cs typeface="Arial" panose="020B0604020202020204" pitchFamily="34" charset="0"/>
              </a:rPr>
              <a:t> </a:t>
            </a:r>
            <a:r>
              <a:rPr kumimoji="0" lang="en-US" altLang="en-US" sz="1800" b="1" i="0" u="none" strike="noStrike" kern="1200" cap="none" spc="0" normalizeH="0" baseline="0" noProof="0" dirty="0" err="1" smtClean="0">
                <a:ln>
                  <a:noFill/>
                </a:ln>
                <a:solidFill>
                  <a:srgbClr val="FFFF00"/>
                </a:solidFill>
                <a:effectLst/>
                <a:uLnTx/>
                <a:uFillTx/>
                <a:latin typeface="Arial" panose="020B0604020202020204" pitchFamily="34" charset="0"/>
                <a:cs typeface="Arial" panose="020B0604020202020204" pitchFamily="34" charset="0"/>
              </a:rPr>
              <a:t>hữu</a:t>
            </a:r>
            <a:r>
              <a:rPr kumimoji="0" lang="en-US" altLang="en-US" sz="1800" b="1" i="0" u="none" strike="noStrike" kern="1200" cap="none" spc="0" normalizeH="0" baseline="0" noProof="0" dirty="0" smtClean="0">
                <a:ln>
                  <a:noFill/>
                </a:ln>
                <a:solidFill>
                  <a:srgbClr val="FFFF00"/>
                </a:solidFill>
                <a:effectLst/>
                <a:uLnTx/>
                <a:uFillTx/>
                <a:latin typeface="Arial" panose="020B0604020202020204" pitchFamily="34" charset="0"/>
                <a:cs typeface="Arial" panose="020B0604020202020204" pitchFamily="34" charset="0"/>
              </a:rPr>
              <a:t> </a:t>
            </a:r>
            <a:r>
              <a:rPr kumimoji="0" lang="en-US" altLang="en-US" sz="1800" b="1" i="0" u="none" strike="noStrike" kern="1200" cap="none" spc="0" normalizeH="0" baseline="0" noProof="0" dirty="0" err="1" smtClean="0">
                <a:ln>
                  <a:noFill/>
                </a:ln>
                <a:solidFill>
                  <a:srgbClr val="FFFF00"/>
                </a:solidFill>
                <a:effectLst/>
                <a:uLnTx/>
                <a:uFillTx/>
                <a:latin typeface="Arial" panose="020B0604020202020204" pitchFamily="34" charset="0"/>
                <a:cs typeface="Arial" panose="020B0604020202020204" pitchFamily="34" charset="0"/>
              </a:rPr>
              <a:t>trí</a:t>
            </a:r>
            <a:r>
              <a:rPr kumimoji="0" lang="en-US" altLang="en-US" sz="1800" b="1" i="0" u="none" strike="noStrike" kern="1200" cap="none" spc="0" normalizeH="0" baseline="0" noProof="0" dirty="0" smtClean="0">
                <a:ln>
                  <a:noFill/>
                </a:ln>
                <a:solidFill>
                  <a:srgbClr val="FFFF00"/>
                </a:solidFill>
                <a:effectLst/>
                <a:uLnTx/>
                <a:uFillTx/>
                <a:latin typeface="Arial" panose="020B0604020202020204" pitchFamily="34" charset="0"/>
                <a:cs typeface="Arial" panose="020B0604020202020204" pitchFamily="34" charset="0"/>
              </a:rPr>
              <a:t> </a:t>
            </a:r>
            <a:r>
              <a:rPr kumimoji="0" lang="en-US" altLang="en-US" sz="1800" b="1" i="0" u="none" strike="noStrike" kern="1200" cap="none" spc="0" normalizeH="0" baseline="0" noProof="0" dirty="0" err="1" smtClean="0">
                <a:ln>
                  <a:noFill/>
                </a:ln>
                <a:solidFill>
                  <a:srgbClr val="FFFF00"/>
                </a:solidFill>
                <a:effectLst/>
                <a:uLnTx/>
                <a:uFillTx/>
                <a:latin typeface="Arial" panose="020B0604020202020204" pitchFamily="34" charset="0"/>
                <a:cs typeface="Arial" panose="020B0604020202020204" pitchFamily="34" charset="0"/>
              </a:rPr>
              <a:t>tuệ</a:t>
            </a:r>
            <a:r>
              <a:rPr lang="en-US" altLang="en-US" sz="1800" dirty="0" smtClean="0">
                <a:solidFill>
                  <a:srgbClr val="FFFF00"/>
                </a:solidFill>
                <a:latin typeface="Arial" panose="020B0604020202020204" pitchFamily="34" charset="0"/>
                <a:cs typeface="Arial" panose="020B0604020202020204" pitchFamily="34" charset="0"/>
              </a:rPr>
              <a:t> </a:t>
            </a:r>
            <a:r>
              <a:rPr lang="en-US" altLang="en-US" sz="1800" dirty="0" err="1" smtClean="0">
                <a:solidFill>
                  <a:srgbClr val="FFFF00"/>
                </a:solidFill>
                <a:latin typeface="Arial" panose="020B0604020202020204" pitchFamily="34" charset="0"/>
                <a:cs typeface="Arial" panose="020B0604020202020204" pitchFamily="34" charset="0"/>
              </a:rPr>
              <a:t>và</a:t>
            </a:r>
            <a:r>
              <a:rPr lang="en-US" altLang="en-US" sz="1800" dirty="0" smtClean="0">
                <a:solidFill>
                  <a:srgbClr val="FFFF00"/>
                </a:solidFill>
                <a:latin typeface="Arial" panose="020B0604020202020204" pitchFamily="34" charset="0"/>
                <a:cs typeface="Arial" panose="020B0604020202020204" pitchFamily="34" charset="0"/>
              </a:rPr>
              <a:t> </a:t>
            </a:r>
            <a:r>
              <a:rPr lang="en-US" altLang="en-US" sz="1800" dirty="0" err="1" smtClean="0">
                <a:solidFill>
                  <a:srgbClr val="FFFF00"/>
                </a:solidFill>
                <a:latin typeface="Arial" panose="020B0604020202020204" pitchFamily="34" charset="0"/>
                <a:cs typeface="Arial" panose="020B0604020202020204" pitchFamily="34" charset="0"/>
              </a:rPr>
              <a:t>Đổi</a:t>
            </a:r>
            <a:r>
              <a:rPr lang="en-US" altLang="en-US" sz="1800" dirty="0" smtClean="0">
                <a:solidFill>
                  <a:srgbClr val="FFFF00"/>
                </a:solidFill>
                <a:latin typeface="Arial" panose="020B0604020202020204" pitchFamily="34" charset="0"/>
                <a:cs typeface="Arial" panose="020B0604020202020204" pitchFamily="34" charset="0"/>
              </a:rPr>
              <a:t> </a:t>
            </a:r>
            <a:r>
              <a:rPr lang="en-US" altLang="en-US" sz="1800" dirty="0" err="1" smtClean="0">
                <a:solidFill>
                  <a:srgbClr val="FFFF00"/>
                </a:solidFill>
                <a:latin typeface="Arial" panose="020B0604020202020204" pitchFamily="34" charset="0"/>
                <a:cs typeface="Arial" panose="020B0604020202020204" pitchFamily="34" charset="0"/>
              </a:rPr>
              <a:t>mới</a:t>
            </a:r>
            <a:r>
              <a:rPr lang="en-US" altLang="en-US" sz="1800" dirty="0" smtClean="0">
                <a:solidFill>
                  <a:srgbClr val="FFFF00"/>
                </a:solidFill>
                <a:latin typeface="Arial" panose="020B0604020202020204" pitchFamily="34" charset="0"/>
                <a:cs typeface="Arial" panose="020B0604020202020204" pitchFamily="34" charset="0"/>
              </a:rPr>
              <a:t> </a:t>
            </a:r>
            <a:r>
              <a:rPr lang="en-US" altLang="en-US" sz="1800" dirty="0" err="1" smtClean="0">
                <a:solidFill>
                  <a:srgbClr val="FFFF00"/>
                </a:solidFill>
                <a:latin typeface="Arial" panose="020B0604020202020204" pitchFamily="34" charset="0"/>
                <a:cs typeface="Arial" panose="020B0604020202020204" pitchFamily="34" charset="0"/>
              </a:rPr>
              <a:t>sáng</a:t>
            </a:r>
            <a:r>
              <a:rPr lang="en-US" altLang="en-US" sz="1800" dirty="0" smtClean="0">
                <a:solidFill>
                  <a:srgbClr val="FFFF00"/>
                </a:solidFill>
                <a:latin typeface="Arial" panose="020B0604020202020204" pitchFamily="34" charset="0"/>
                <a:cs typeface="Arial" panose="020B0604020202020204" pitchFamily="34" charset="0"/>
              </a:rPr>
              <a:t> </a:t>
            </a:r>
            <a:r>
              <a:rPr lang="en-US" altLang="en-US" sz="1800" dirty="0" err="1" smtClean="0">
                <a:solidFill>
                  <a:srgbClr val="FFFF00"/>
                </a:solidFill>
                <a:latin typeface="Arial" panose="020B0604020202020204" pitchFamily="34" charset="0"/>
                <a:cs typeface="Arial" panose="020B0604020202020204" pitchFamily="34" charset="0"/>
              </a:rPr>
              <a:t>tạo</a:t>
            </a:r>
            <a:r>
              <a:rPr lang="en-US" altLang="en-US" sz="1800" dirty="0" smtClean="0">
                <a:solidFill>
                  <a:srgbClr val="FFFF00"/>
                </a:solidFill>
                <a:latin typeface="Arial" panose="020B0604020202020204" pitchFamily="34" charset="0"/>
                <a:cs typeface="Arial" panose="020B0604020202020204" pitchFamily="34" charset="0"/>
              </a:rPr>
              <a:t> </a:t>
            </a:r>
            <a:endParaRPr kumimoji="0" lang="en-US" altLang="en-US" sz="1800" b="1" i="0" u="none" strike="noStrike" kern="1200" cap="none" spc="0" normalizeH="0" baseline="0" noProof="0" dirty="0" smtClean="0">
              <a:ln>
                <a:noFill/>
              </a:ln>
              <a:solidFill>
                <a:srgbClr val="FFFF00"/>
              </a:solidFill>
              <a:effectLst/>
              <a:uLnTx/>
              <a:uFillTx/>
              <a:latin typeface="Arial" panose="020B0604020202020204" pitchFamily="34" charset="0"/>
              <a:cs typeface="Arial" panose="020B0604020202020204" pitchFamily="34" charset="0"/>
            </a:endParaRPr>
          </a:p>
          <a:p>
            <a:pPr marL="0" marR="0" lvl="0" indent="0" algn="ctr" defTabSz="914400" rtl="0" eaLnBrk="0" fontAlgn="base" latinLnBrk="0" hangingPunct="0">
              <a:lnSpc>
                <a:spcPts val="2200"/>
              </a:lnSpc>
              <a:spcBef>
                <a:spcPts val="0"/>
              </a:spcBef>
              <a:spcAft>
                <a:spcPct val="0"/>
              </a:spcAft>
              <a:buClr>
                <a:srgbClr val="5AD9F2"/>
              </a:buClr>
              <a:buSzTx/>
              <a:buFont typeface="Wingdings" panose="05000000000000000000" pitchFamily="2" charset="2"/>
              <a:buNone/>
              <a:tabLst/>
              <a:defRPr/>
            </a:pPr>
            <a:r>
              <a:rPr kumimoji="0" lang="en-US" altLang="en-US" sz="1800" b="1" i="0" u="none" strike="noStrike" kern="1200" cap="none" spc="0" normalizeH="0" baseline="0" noProof="0" dirty="0" err="1" smtClean="0">
                <a:ln>
                  <a:noFill/>
                </a:ln>
                <a:solidFill>
                  <a:srgbClr val="FFFF00"/>
                </a:solidFill>
                <a:effectLst/>
                <a:uLnTx/>
                <a:uFillTx/>
                <a:latin typeface="Arial" panose="020B0604020202020204" pitchFamily="34" charset="0"/>
                <a:cs typeface="Arial" panose="020B0604020202020204" pitchFamily="34" charset="0"/>
              </a:rPr>
              <a:t>Sở</a:t>
            </a:r>
            <a:r>
              <a:rPr kumimoji="0" lang="en-US" altLang="en-US" sz="1800" b="1" i="0" u="none" strike="noStrike" kern="1200" cap="none" spc="0" normalizeH="0" baseline="0" noProof="0" dirty="0" smtClean="0">
                <a:ln>
                  <a:noFill/>
                </a:ln>
                <a:solidFill>
                  <a:srgbClr val="FFFF00"/>
                </a:solidFill>
                <a:effectLst/>
                <a:uLnTx/>
                <a:uFillTx/>
                <a:latin typeface="Arial" panose="020B0604020202020204" pitchFamily="34" charset="0"/>
                <a:cs typeface="Arial" panose="020B0604020202020204" pitchFamily="34" charset="0"/>
              </a:rPr>
              <a:t> </a:t>
            </a:r>
            <a:r>
              <a:rPr kumimoji="0" lang="en-US" altLang="en-US" sz="1800" b="1" i="0" u="none" strike="noStrike" kern="1200" cap="none" spc="0" normalizeH="0" baseline="0" noProof="0" dirty="0" err="1" smtClean="0">
                <a:ln>
                  <a:noFill/>
                </a:ln>
                <a:solidFill>
                  <a:srgbClr val="FFFF00"/>
                </a:solidFill>
                <a:effectLst/>
                <a:uLnTx/>
                <a:uFillTx/>
                <a:latin typeface="Arial" panose="020B0604020202020204" pitchFamily="34" charset="0"/>
                <a:cs typeface="Arial" panose="020B0604020202020204" pitchFamily="34" charset="0"/>
              </a:rPr>
              <a:t>Khoa</a:t>
            </a:r>
            <a:r>
              <a:rPr kumimoji="0" lang="en-US" altLang="en-US" sz="1800" b="1" i="0" u="none" strike="noStrike" kern="1200" cap="none" spc="0" normalizeH="0" baseline="0" noProof="0" dirty="0" smtClean="0">
                <a:ln>
                  <a:noFill/>
                </a:ln>
                <a:solidFill>
                  <a:srgbClr val="FFFF00"/>
                </a:solidFill>
                <a:effectLst/>
                <a:uLnTx/>
                <a:uFillTx/>
                <a:latin typeface="Arial" panose="020B0604020202020204" pitchFamily="34" charset="0"/>
                <a:cs typeface="Arial" panose="020B0604020202020204" pitchFamily="34" charset="0"/>
              </a:rPr>
              <a:t> </a:t>
            </a:r>
            <a:r>
              <a:rPr kumimoji="0" lang="en-US" altLang="en-US" sz="1800" b="1" i="0" u="none" strike="noStrike" kern="1200" cap="none" spc="0" normalizeH="0" baseline="0" noProof="0" dirty="0" err="1" smtClean="0">
                <a:ln>
                  <a:noFill/>
                </a:ln>
                <a:solidFill>
                  <a:srgbClr val="FFFF00"/>
                </a:solidFill>
                <a:effectLst/>
                <a:uLnTx/>
                <a:uFillTx/>
                <a:latin typeface="Arial" panose="020B0604020202020204" pitchFamily="34" charset="0"/>
                <a:cs typeface="Arial" panose="020B0604020202020204" pitchFamily="34" charset="0"/>
              </a:rPr>
              <a:t>học</a:t>
            </a:r>
            <a:r>
              <a:rPr kumimoji="0" lang="en-US" altLang="en-US" sz="1800" b="1" i="0" u="none" strike="noStrike" kern="1200" cap="none" spc="0" normalizeH="0" baseline="0" noProof="0" dirty="0" smtClean="0">
                <a:ln>
                  <a:noFill/>
                </a:ln>
                <a:solidFill>
                  <a:srgbClr val="FFFF00"/>
                </a:solidFill>
                <a:effectLst/>
                <a:uLnTx/>
                <a:uFillTx/>
                <a:latin typeface="Arial" panose="020B0604020202020204" pitchFamily="34" charset="0"/>
                <a:cs typeface="Arial" panose="020B0604020202020204" pitchFamily="34" charset="0"/>
              </a:rPr>
              <a:t> </a:t>
            </a:r>
            <a:r>
              <a:rPr kumimoji="0" lang="en-US" altLang="en-US" sz="1800" b="1" i="0" u="none" strike="noStrike" kern="1200" cap="none" spc="0" normalizeH="0" baseline="0" noProof="0" dirty="0" err="1" smtClean="0">
                <a:ln>
                  <a:noFill/>
                </a:ln>
                <a:solidFill>
                  <a:srgbClr val="FFFF00"/>
                </a:solidFill>
                <a:effectLst/>
                <a:uLnTx/>
                <a:uFillTx/>
                <a:latin typeface="Arial" panose="020B0604020202020204" pitchFamily="34" charset="0"/>
                <a:cs typeface="Arial" panose="020B0604020202020204" pitchFamily="34" charset="0"/>
              </a:rPr>
              <a:t>và</a:t>
            </a:r>
            <a:r>
              <a:rPr kumimoji="0" lang="en-US" altLang="en-US" sz="1800" b="1" i="0" u="none" strike="noStrike" kern="1200" cap="none" spc="0" normalizeH="0" baseline="0" noProof="0" dirty="0" smtClean="0">
                <a:ln>
                  <a:noFill/>
                </a:ln>
                <a:solidFill>
                  <a:srgbClr val="FFFF00"/>
                </a:solidFill>
                <a:effectLst/>
                <a:uLnTx/>
                <a:uFillTx/>
                <a:latin typeface="Arial" panose="020B0604020202020204" pitchFamily="34" charset="0"/>
                <a:cs typeface="Arial" panose="020B0604020202020204" pitchFamily="34" charset="0"/>
              </a:rPr>
              <a:t> </a:t>
            </a:r>
            <a:r>
              <a:rPr kumimoji="0" lang="en-US" altLang="en-US" sz="1800" b="1" i="0" u="none" strike="noStrike" kern="1200" cap="none" spc="0" normalizeH="0" baseline="0" noProof="0" dirty="0" err="1" smtClean="0">
                <a:ln>
                  <a:noFill/>
                </a:ln>
                <a:solidFill>
                  <a:srgbClr val="FFFF00"/>
                </a:solidFill>
                <a:effectLst/>
                <a:uLnTx/>
                <a:uFillTx/>
                <a:latin typeface="Arial" panose="020B0604020202020204" pitchFamily="34" charset="0"/>
                <a:cs typeface="Arial" panose="020B0604020202020204" pitchFamily="34" charset="0"/>
              </a:rPr>
              <a:t>Công</a:t>
            </a:r>
            <a:r>
              <a:rPr kumimoji="0" lang="en-US" altLang="en-US" sz="1800" b="1" i="0" u="none" strike="noStrike" kern="1200" cap="none" spc="0" normalizeH="0" baseline="0" noProof="0" dirty="0" smtClean="0">
                <a:ln>
                  <a:noFill/>
                </a:ln>
                <a:solidFill>
                  <a:srgbClr val="FFFF00"/>
                </a:solidFill>
                <a:effectLst/>
                <a:uLnTx/>
                <a:uFillTx/>
                <a:latin typeface="Arial" panose="020B0604020202020204" pitchFamily="34" charset="0"/>
                <a:cs typeface="Arial" panose="020B0604020202020204" pitchFamily="34" charset="0"/>
              </a:rPr>
              <a:t> </a:t>
            </a:r>
            <a:r>
              <a:rPr kumimoji="0" lang="en-US" altLang="en-US" sz="1800" b="1" i="0" u="none" strike="noStrike" kern="1200" cap="none" spc="0" normalizeH="0" baseline="0" noProof="0" dirty="0" err="1" smtClean="0">
                <a:ln>
                  <a:noFill/>
                </a:ln>
                <a:solidFill>
                  <a:srgbClr val="FFFF00"/>
                </a:solidFill>
                <a:effectLst/>
                <a:uLnTx/>
                <a:uFillTx/>
                <a:latin typeface="Arial" panose="020B0604020202020204" pitchFamily="34" charset="0"/>
                <a:cs typeface="Arial" panose="020B0604020202020204" pitchFamily="34" charset="0"/>
              </a:rPr>
              <a:t>nghệ</a:t>
            </a:r>
            <a:r>
              <a:rPr kumimoji="0" lang="en-US" altLang="en-US" sz="1800" b="1" i="0" u="none" strike="noStrike" kern="1200" cap="none" spc="0" normalizeH="0" baseline="0" noProof="0" dirty="0" smtClean="0">
                <a:ln>
                  <a:noFill/>
                </a:ln>
                <a:solidFill>
                  <a:srgbClr val="FFFF00"/>
                </a:solidFill>
                <a:effectLst/>
                <a:uLnTx/>
                <a:uFillTx/>
                <a:latin typeface="Arial" panose="020B0604020202020204" pitchFamily="34" charset="0"/>
                <a:cs typeface="Arial" panose="020B0604020202020204" pitchFamily="34" charset="0"/>
              </a:rPr>
              <a:t> TP.HCM</a:t>
            </a:r>
            <a:endParaRPr kumimoji="0" lang="en-US" altLang="en-US" sz="1800" b="1" i="0" u="none" strike="noStrike" kern="1200" cap="none" spc="0" normalizeH="0" baseline="0" noProof="0" dirty="0">
              <a:ln>
                <a:noFill/>
              </a:ln>
              <a:solidFill>
                <a:srgbClr val="FFFF00"/>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27116792"/>
      </p:ext>
    </p:extLst>
  </p:cSld>
  <p:clrMapOvr>
    <a:masterClrMapping/>
  </p:clrMapOvr>
  <mc:AlternateContent xmlns:mc="http://schemas.openxmlformats.org/markup-compatibility/2006" xmlns:p14="http://schemas.microsoft.com/office/powerpoint/2010/main">
    <mc:Choice Requires="p14">
      <p:transition spd="slow">
        <p14:reveal/>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4"/>
          </p:nvPr>
        </p:nvSpPr>
        <p:spPr/>
        <p:txBody>
          <a:bodyPr/>
          <a:lstStyle/>
          <a:p>
            <a:pPr>
              <a:defRPr/>
            </a:pPr>
            <a:fld id="{3499A9BC-4BE7-4082-9BFD-310C973F5F6A}" type="slidenum">
              <a:rPr lang="en-US" altLang="en-US" smtClean="0"/>
              <a:pPr>
                <a:defRPr/>
              </a:pPr>
              <a:t>2</a:t>
            </a:fld>
            <a:endParaRPr lang="en-US" altLang="en-US" dirty="0"/>
          </a:p>
        </p:txBody>
      </p:sp>
      <p:grpSp>
        <p:nvGrpSpPr>
          <p:cNvPr id="5" name="Group 4">
            <a:extLst>
              <a:ext uri="{FF2B5EF4-FFF2-40B4-BE49-F238E27FC236}">
                <a16:creationId xmlns:a16="http://schemas.microsoft.com/office/drawing/2014/main" id="{6D82379A-4806-4E55-B404-F9EBA141895F}"/>
              </a:ext>
            </a:extLst>
          </p:cNvPr>
          <p:cNvGrpSpPr/>
          <p:nvPr/>
        </p:nvGrpSpPr>
        <p:grpSpPr>
          <a:xfrm>
            <a:off x="149059" y="1203235"/>
            <a:ext cx="11808479" cy="1773159"/>
            <a:chOff x="3029981" y="46531"/>
            <a:chExt cx="8706339" cy="1610095"/>
          </a:xfrm>
        </p:grpSpPr>
        <p:sp>
          <p:nvSpPr>
            <p:cNvPr id="9" name="TextBox 8">
              <a:extLst>
                <a:ext uri="{FF2B5EF4-FFF2-40B4-BE49-F238E27FC236}">
                  <a16:creationId xmlns:a16="http://schemas.microsoft.com/office/drawing/2014/main" id="{B4C43BF4-0643-4C68-A841-BECA7B930C64}"/>
                </a:ext>
              </a:extLst>
            </p:cNvPr>
            <p:cNvSpPr txBox="1"/>
            <p:nvPr/>
          </p:nvSpPr>
          <p:spPr>
            <a:xfrm>
              <a:off x="4108154" y="385026"/>
              <a:ext cx="7628166" cy="1271600"/>
            </a:xfrm>
            <a:prstGeom prst="rect">
              <a:avLst/>
            </a:prstGeom>
            <a:noFill/>
          </p:spPr>
          <p:txBody>
            <a:bodyPr wrap="square" lIns="108000" rIns="108000" rtlCol="0">
              <a:spAutoFit/>
            </a:bodyPr>
            <a:lstStyle>
              <a:defPPr>
                <a:defRPr lang="en-US"/>
              </a:defPPr>
              <a:lvl1pPr>
                <a:defRPr sz="2800" b="1">
                  <a:solidFill>
                    <a:schemeClr val="accent1">
                      <a:lumMod val="20000"/>
                      <a:lumOff val="80000"/>
                    </a:schemeClr>
                  </a:solidFill>
                </a:defRPr>
              </a:lvl1pPr>
            </a:lstStyle>
            <a:p>
              <a:pPr algn="just">
                <a:lnSpc>
                  <a:spcPts val="3360"/>
                </a:lnSpc>
                <a:spcBef>
                  <a:spcPts val="1800"/>
                </a:spcBef>
                <a:spcAft>
                  <a:spcPts val="1800"/>
                </a:spcAft>
              </a:pPr>
              <a:r>
                <a:rPr lang="en-US" altLang="ko-KR" sz="2400" dirty="0" err="1" smtClean="0">
                  <a:solidFill>
                    <a:srgbClr val="0070C0"/>
                  </a:solidFill>
                </a:rPr>
                <a:t>Một</a:t>
              </a:r>
              <a:r>
                <a:rPr lang="en-US" altLang="ko-KR" sz="2400" dirty="0" smtClean="0">
                  <a:solidFill>
                    <a:srgbClr val="0070C0"/>
                  </a:solidFill>
                </a:rPr>
                <a:t> </a:t>
              </a:r>
              <a:r>
                <a:rPr lang="en-US" altLang="ko-KR" sz="2400" dirty="0" err="1" smtClean="0">
                  <a:solidFill>
                    <a:srgbClr val="0070C0"/>
                  </a:solidFill>
                </a:rPr>
                <a:t>số</a:t>
              </a:r>
              <a:r>
                <a:rPr lang="en-US" altLang="ko-KR" sz="2400" dirty="0" smtClean="0">
                  <a:solidFill>
                    <a:srgbClr val="0070C0"/>
                  </a:solidFill>
                </a:rPr>
                <a:t> </a:t>
              </a:r>
              <a:r>
                <a:rPr lang="en-US" altLang="ko-KR" sz="2400" dirty="0" err="1" smtClean="0">
                  <a:solidFill>
                    <a:srgbClr val="0070C0"/>
                  </a:solidFill>
                </a:rPr>
                <a:t>điểm</a:t>
              </a:r>
              <a:r>
                <a:rPr lang="en-US" altLang="ko-KR" sz="2400" dirty="0" smtClean="0">
                  <a:solidFill>
                    <a:srgbClr val="0070C0"/>
                  </a:solidFill>
                </a:rPr>
                <a:t> </a:t>
              </a:r>
              <a:r>
                <a:rPr lang="en-US" altLang="ko-KR" sz="2400" dirty="0" err="1" smtClean="0">
                  <a:solidFill>
                    <a:srgbClr val="0070C0"/>
                  </a:solidFill>
                </a:rPr>
                <a:t>mới</a:t>
              </a:r>
              <a:r>
                <a:rPr lang="en-US" altLang="ko-KR" sz="2400" dirty="0" smtClean="0">
                  <a:solidFill>
                    <a:srgbClr val="0070C0"/>
                  </a:solidFill>
                </a:rPr>
                <a:t> </a:t>
              </a:r>
              <a:r>
                <a:rPr lang="en-US" altLang="ko-KR" sz="2400" dirty="0" err="1" smtClean="0">
                  <a:solidFill>
                    <a:srgbClr val="0070C0"/>
                  </a:solidFill>
                </a:rPr>
                <a:t>về</a:t>
              </a:r>
              <a:r>
                <a:rPr lang="en-US" altLang="ko-KR" sz="2400" dirty="0" smtClean="0">
                  <a:solidFill>
                    <a:srgbClr val="0070C0"/>
                  </a:solidFill>
                </a:rPr>
                <a:t> </a:t>
              </a:r>
              <a:r>
                <a:rPr lang="en-US" altLang="ko-KR" sz="2400" dirty="0" err="1" smtClean="0">
                  <a:solidFill>
                    <a:srgbClr val="0070C0"/>
                  </a:solidFill>
                </a:rPr>
                <a:t>xét</a:t>
              </a:r>
              <a:r>
                <a:rPr lang="en-US" altLang="ko-KR" sz="2400" dirty="0" smtClean="0">
                  <a:solidFill>
                    <a:srgbClr val="0070C0"/>
                  </a:solidFill>
                </a:rPr>
                <a:t>, </a:t>
              </a:r>
              <a:r>
                <a:rPr lang="en-US" altLang="ko-KR" sz="2400" dirty="0" err="1" smtClean="0">
                  <a:solidFill>
                    <a:srgbClr val="0070C0"/>
                  </a:solidFill>
                </a:rPr>
                <a:t>công</a:t>
              </a:r>
              <a:r>
                <a:rPr lang="en-US" altLang="ko-KR" sz="2400" dirty="0" smtClean="0">
                  <a:solidFill>
                    <a:srgbClr val="0070C0"/>
                  </a:solidFill>
                </a:rPr>
                <a:t> </a:t>
              </a:r>
              <a:r>
                <a:rPr lang="en-US" altLang="ko-KR" sz="2400" dirty="0" err="1" smtClean="0">
                  <a:solidFill>
                    <a:srgbClr val="0070C0"/>
                  </a:solidFill>
                </a:rPr>
                <a:t>nhận</a:t>
              </a:r>
              <a:r>
                <a:rPr lang="en-US" altLang="ko-KR" sz="2400" dirty="0" smtClean="0">
                  <a:solidFill>
                    <a:srgbClr val="0070C0"/>
                  </a:solidFill>
                </a:rPr>
                <a:t> </a:t>
              </a:r>
              <a:r>
                <a:rPr lang="en-US" altLang="ko-KR" sz="2400" dirty="0" err="1" smtClean="0">
                  <a:solidFill>
                    <a:srgbClr val="0070C0"/>
                  </a:solidFill>
                </a:rPr>
                <a:t>sáng</a:t>
              </a:r>
              <a:r>
                <a:rPr lang="en-US" altLang="ko-KR" sz="2400" dirty="0" smtClean="0">
                  <a:solidFill>
                    <a:srgbClr val="0070C0"/>
                  </a:solidFill>
                </a:rPr>
                <a:t> </a:t>
              </a:r>
              <a:r>
                <a:rPr lang="en-US" altLang="ko-KR" sz="2400" dirty="0" err="1" smtClean="0">
                  <a:solidFill>
                    <a:srgbClr val="0070C0"/>
                  </a:solidFill>
                </a:rPr>
                <a:t>kiến</a:t>
              </a:r>
              <a:r>
                <a:rPr lang="en-US" altLang="ko-KR" sz="2400" dirty="0" smtClean="0">
                  <a:solidFill>
                    <a:srgbClr val="0070C0"/>
                  </a:solidFill>
                </a:rPr>
                <a:t>; </a:t>
              </a:r>
              <a:r>
                <a:rPr lang="en-US" altLang="ko-KR" sz="2400" dirty="0" err="1" smtClean="0">
                  <a:solidFill>
                    <a:srgbClr val="0070C0"/>
                  </a:solidFill>
                </a:rPr>
                <a:t>hiệu</a:t>
              </a:r>
              <a:r>
                <a:rPr lang="en-US" altLang="ko-KR" sz="2400" dirty="0" smtClean="0">
                  <a:solidFill>
                    <a:srgbClr val="0070C0"/>
                  </a:solidFill>
                </a:rPr>
                <a:t> </a:t>
              </a:r>
              <a:r>
                <a:rPr lang="en-US" altLang="ko-KR" sz="2400" dirty="0" err="1" smtClean="0">
                  <a:solidFill>
                    <a:srgbClr val="0070C0"/>
                  </a:solidFill>
                </a:rPr>
                <a:t>quả</a:t>
              </a:r>
              <a:r>
                <a:rPr lang="en-US" altLang="ko-KR" sz="2400" dirty="0" smtClean="0">
                  <a:solidFill>
                    <a:srgbClr val="0070C0"/>
                  </a:solidFill>
                </a:rPr>
                <a:t> </a:t>
              </a:r>
              <a:r>
                <a:rPr lang="en-US" altLang="ko-KR" sz="2400" dirty="0" err="1" smtClean="0">
                  <a:solidFill>
                    <a:srgbClr val="0070C0"/>
                  </a:solidFill>
                </a:rPr>
                <a:t>áp</a:t>
              </a:r>
              <a:r>
                <a:rPr lang="en-US" altLang="ko-KR" sz="2400" dirty="0" smtClean="0">
                  <a:solidFill>
                    <a:srgbClr val="0070C0"/>
                  </a:solidFill>
                </a:rPr>
                <a:t> </a:t>
              </a:r>
              <a:r>
                <a:rPr lang="en-US" altLang="ko-KR" sz="2400" dirty="0" err="1" smtClean="0">
                  <a:solidFill>
                    <a:srgbClr val="0070C0"/>
                  </a:solidFill>
                </a:rPr>
                <a:t>dụng</a:t>
              </a:r>
              <a:r>
                <a:rPr lang="en-US" altLang="ko-KR" sz="2400" dirty="0" smtClean="0">
                  <a:solidFill>
                    <a:srgbClr val="0070C0"/>
                  </a:solidFill>
                </a:rPr>
                <a:t>,    </a:t>
              </a:r>
              <a:r>
                <a:rPr lang="en-US" altLang="ko-KR" sz="2400" dirty="0" err="1" smtClean="0">
                  <a:solidFill>
                    <a:srgbClr val="0070C0"/>
                  </a:solidFill>
                </a:rPr>
                <a:t>khả</a:t>
              </a:r>
              <a:r>
                <a:rPr lang="en-US" altLang="ko-KR" sz="2400" dirty="0" smtClean="0">
                  <a:solidFill>
                    <a:srgbClr val="0070C0"/>
                  </a:solidFill>
                </a:rPr>
                <a:t> </a:t>
              </a:r>
              <a:r>
                <a:rPr lang="en-US" altLang="ko-KR" sz="2400" dirty="0" err="1" smtClean="0">
                  <a:solidFill>
                    <a:srgbClr val="0070C0"/>
                  </a:solidFill>
                </a:rPr>
                <a:t>năng</a:t>
              </a:r>
              <a:r>
                <a:rPr lang="en-US" altLang="ko-KR" sz="2400" dirty="0" smtClean="0">
                  <a:solidFill>
                    <a:srgbClr val="0070C0"/>
                  </a:solidFill>
                </a:rPr>
                <a:t> </a:t>
              </a:r>
              <a:r>
                <a:rPr lang="en-US" altLang="ko-KR" sz="2400" dirty="0" err="1" smtClean="0">
                  <a:solidFill>
                    <a:srgbClr val="0070C0"/>
                  </a:solidFill>
                </a:rPr>
                <a:t>nhân</a:t>
              </a:r>
              <a:r>
                <a:rPr lang="en-US" altLang="ko-KR" sz="2400" dirty="0" smtClean="0">
                  <a:solidFill>
                    <a:srgbClr val="0070C0"/>
                  </a:solidFill>
                </a:rPr>
                <a:t> </a:t>
              </a:r>
              <a:r>
                <a:rPr lang="en-US" altLang="ko-KR" sz="2400" dirty="0" err="1" smtClean="0">
                  <a:solidFill>
                    <a:srgbClr val="0070C0"/>
                  </a:solidFill>
                </a:rPr>
                <a:t>rộng</a:t>
              </a:r>
              <a:r>
                <a:rPr lang="en-US" altLang="ko-KR" sz="2400" dirty="0" smtClean="0">
                  <a:solidFill>
                    <a:srgbClr val="0070C0"/>
                  </a:solidFill>
                </a:rPr>
                <a:t>, </a:t>
              </a:r>
              <a:r>
                <a:rPr lang="en-US" altLang="ko-KR" sz="2400" dirty="0" err="1" smtClean="0">
                  <a:solidFill>
                    <a:srgbClr val="0070C0"/>
                  </a:solidFill>
                </a:rPr>
                <a:t>phạm</a:t>
              </a:r>
              <a:r>
                <a:rPr lang="en-US" altLang="ko-KR" sz="2400" dirty="0" smtClean="0">
                  <a:solidFill>
                    <a:srgbClr val="0070C0"/>
                  </a:solidFill>
                </a:rPr>
                <a:t> vi </a:t>
              </a:r>
              <a:r>
                <a:rPr lang="en-US" altLang="ko-KR" sz="2400" dirty="0" err="1" smtClean="0">
                  <a:solidFill>
                    <a:srgbClr val="0070C0"/>
                  </a:solidFill>
                </a:rPr>
                <a:t>ảnh</a:t>
              </a:r>
              <a:r>
                <a:rPr lang="en-US" altLang="ko-KR" sz="2400" dirty="0" smtClean="0">
                  <a:solidFill>
                    <a:srgbClr val="0070C0"/>
                  </a:solidFill>
                </a:rPr>
                <a:t> </a:t>
              </a:r>
              <a:r>
                <a:rPr lang="en-US" altLang="ko-KR" sz="2400" dirty="0" err="1" smtClean="0">
                  <a:solidFill>
                    <a:srgbClr val="0070C0"/>
                  </a:solidFill>
                </a:rPr>
                <a:t>hưởng</a:t>
              </a:r>
              <a:r>
                <a:rPr lang="en-US" altLang="ko-KR" sz="2400" dirty="0" smtClean="0">
                  <a:solidFill>
                    <a:srgbClr val="0070C0"/>
                  </a:solidFill>
                </a:rPr>
                <a:t> </a:t>
              </a:r>
              <a:r>
                <a:rPr lang="en-US" altLang="ko-KR" sz="2400" dirty="0" err="1" smtClean="0">
                  <a:solidFill>
                    <a:srgbClr val="0070C0"/>
                  </a:solidFill>
                </a:rPr>
                <a:t>của</a:t>
              </a:r>
              <a:r>
                <a:rPr lang="en-US" altLang="ko-KR" sz="2400" dirty="0" smtClean="0">
                  <a:solidFill>
                    <a:srgbClr val="0070C0"/>
                  </a:solidFill>
                </a:rPr>
                <a:t> </a:t>
              </a:r>
              <a:r>
                <a:rPr lang="en-US" altLang="ko-KR" sz="2400" dirty="0" err="1" smtClean="0">
                  <a:solidFill>
                    <a:srgbClr val="0070C0"/>
                  </a:solidFill>
                </a:rPr>
                <a:t>sáng</a:t>
              </a:r>
              <a:r>
                <a:rPr lang="en-US" altLang="ko-KR" sz="2400" dirty="0" smtClean="0">
                  <a:solidFill>
                    <a:srgbClr val="0070C0"/>
                  </a:solidFill>
                </a:rPr>
                <a:t> </a:t>
              </a:r>
              <a:r>
                <a:rPr lang="en-US" altLang="ko-KR" sz="2400" dirty="0" err="1" smtClean="0">
                  <a:solidFill>
                    <a:srgbClr val="0070C0"/>
                  </a:solidFill>
                </a:rPr>
                <a:t>kiến</a:t>
              </a:r>
              <a:r>
                <a:rPr lang="en-US" altLang="ko-KR" sz="2400" dirty="0" smtClean="0">
                  <a:solidFill>
                    <a:srgbClr val="0070C0"/>
                  </a:solidFill>
                </a:rPr>
                <a:t>, </a:t>
              </a:r>
              <a:r>
                <a:rPr lang="en-US" altLang="ko-KR" sz="2400" dirty="0" err="1" smtClean="0">
                  <a:solidFill>
                    <a:srgbClr val="0070C0"/>
                  </a:solidFill>
                </a:rPr>
                <a:t>đề</a:t>
              </a:r>
              <a:r>
                <a:rPr lang="en-US" altLang="ko-KR" sz="2400" dirty="0" smtClean="0">
                  <a:solidFill>
                    <a:srgbClr val="0070C0"/>
                  </a:solidFill>
                </a:rPr>
                <a:t> </a:t>
              </a:r>
              <a:r>
                <a:rPr lang="en-US" altLang="ko-KR" sz="2400" dirty="0" err="1" smtClean="0">
                  <a:solidFill>
                    <a:srgbClr val="0070C0"/>
                  </a:solidFill>
                </a:rPr>
                <a:t>tài</a:t>
              </a:r>
              <a:r>
                <a:rPr lang="en-US" altLang="ko-KR" sz="2400" dirty="0" smtClean="0">
                  <a:solidFill>
                    <a:srgbClr val="0070C0"/>
                  </a:solidFill>
                </a:rPr>
                <a:t>           </a:t>
              </a:r>
              <a:r>
                <a:rPr lang="en-US" altLang="ko-KR" sz="2400" dirty="0" err="1" smtClean="0">
                  <a:solidFill>
                    <a:srgbClr val="0070C0"/>
                  </a:solidFill>
                </a:rPr>
                <a:t>tại</a:t>
              </a:r>
              <a:r>
                <a:rPr lang="en-US" altLang="ko-KR" sz="2400" dirty="0" smtClean="0">
                  <a:solidFill>
                    <a:srgbClr val="0070C0"/>
                  </a:solidFill>
                </a:rPr>
                <a:t> </a:t>
              </a:r>
              <a:r>
                <a:rPr lang="en-US" altLang="ko-KR" sz="2400" dirty="0" err="1" smtClean="0">
                  <a:solidFill>
                    <a:srgbClr val="0070C0"/>
                  </a:solidFill>
                </a:rPr>
                <a:t>các</a:t>
              </a:r>
              <a:r>
                <a:rPr lang="en-US" altLang="ko-KR" sz="2400" dirty="0" smtClean="0">
                  <a:solidFill>
                    <a:srgbClr val="0070C0"/>
                  </a:solidFill>
                </a:rPr>
                <a:t> </a:t>
              </a:r>
              <a:r>
                <a:rPr lang="en-US" altLang="ko-KR" sz="2400" dirty="0" err="1" smtClean="0">
                  <a:solidFill>
                    <a:srgbClr val="0070C0"/>
                  </a:solidFill>
                </a:rPr>
                <a:t>cấp</a:t>
              </a:r>
              <a:endParaRPr lang="ko-KR" altLang="en-US" sz="2400" dirty="0">
                <a:solidFill>
                  <a:srgbClr val="0070C0"/>
                </a:solidFill>
              </a:endParaRPr>
            </a:p>
          </p:txBody>
        </p:sp>
        <p:sp>
          <p:nvSpPr>
            <p:cNvPr id="7" name="TextBox 6">
              <a:extLst>
                <a:ext uri="{FF2B5EF4-FFF2-40B4-BE49-F238E27FC236}">
                  <a16:creationId xmlns:a16="http://schemas.microsoft.com/office/drawing/2014/main" id="{723D0F0A-7EE6-4994-83A7-8EB91952FC61}"/>
                </a:ext>
              </a:extLst>
            </p:cNvPr>
            <p:cNvSpPr txBox="1"/>
            <p:nvPr/>
          </p:nvSpPr>
          <p:spPr>
            <a:xfrm>
              <a:off x="3029981" y="46531"/>
              <a:ext cx="1078173" cy="1006102"/>
            </a:xfrm>
            <a:prstGeom prst="rect">
              <a:avLst/>
            </a:prstGeom>
            <a:noFill/>
          </p:spPr>
          <p:txBody>
            <a:bodyPr wrap="square" lIns="108000" rIns="108000" rtlCol="0">
              <a:spAutoFit/>
            </a:bodyPr>
            <a:lstStyle/>
            <a:p>
              <a:pPr algn="ctr">
                <a:spcBef>
                  <a:spcPts val="600"/>
                </a:spcBef>
                <a:spcAft>
                  <a:spcPts val="600"/>
                </a:spcAft>
              </a:pPr>
              <a:r>
                <a:rPr lang="en-US" altLang="ko-KR" sz="6600" b="1" dirty="0" smtClean="0">
                  <a:solidFill>
                    <a:srgbClr val="FF0000"/>
                  </a:solidFill>
                  <a:cs typeface="Arial" pitchFamily="34" charset="0"/>
                </a:rPr>
                <a:t>01</a:t>
              </a:r>
              <a:endParaRPr lang="ko-KR" altLang="en-US" sz="6600" b="1" dirty="0">
                <a:solidFill>
                  <a:srgbClr val="FF0000"/>
                </a:solidFill>
                <a:cs typeface="Arial" pitchFamily="34" charset="0"/>
              </a:endParaRPr>
            </a:p>
          </p:txBody>
        </p:sp>
      </p:grpSp>
      <p:grpSp>
        <p:nvGrpSpPr>
          <p:cNvPr id="10" name="Group 9">
            <a:extLst>
              <a:ext uri="{FF2B5EF4-FFF2-40B4-BE49-F238E27FC236}">
                <a16:creationId xmlns:a16="http://schemas.microsoft.com/office/drawing/2014/main" id="{04CC4457-89DD-4352-AB51-0910BE740B17}"/>
              </a:ext>
            </a:extLst>
          </p:cNvPr>
          <p:cNvGrpSpPr/>
          <p:nvPr/>
        </p:nvGrpSpPr>
        <p:grpSpPr>
          <a:xfrm>
            <a:off x="101233" y="3592834"/>
            <a:ext cx="11856305" cy="1789984"/>
            <a:chOff x="2778605" y="230547"/>
            <a:chExt cx="6107148" cy="1735300"/>
          </a:xfrm>
        </p:grpSpPr>
        <p:sp>
          <p:nvSpPr>
            <p:cNvPr id="11" name="TextBox 10">
              <a:extLst>
                <a:ext uri="{FF2B5EF4-FFF2-40B4-BE49-F238E27FC236}">
                  <a16:creationId xmlns:a16="http://schemas.microsoft.com/office/drawing/2014/main" id="{E4514232-7223-4172-8340-C5D1ABEC2389}"/>
                </a:ext>
              </a:extLst>
            </p:cNvPr>
            <p:cNvSpPr txBox="1"/>
            <p:nvPr/>
          </p:nvSpPr>
          <p:spPr>
            <a:xfrm>
              <a:off x="3556485" y="533651"/>
              <a:ext cx="5329268" cy="1432196"/>
            </a:xfrm>
            <a:prstGeom prst="rect">
              <a:avLst/>
            </a:prstGeom>
            <a:noFill/>
          </p:spPr>
          <p:txBody>
            <a:bodyPr wrap="square" lIns="108000" rIns="108000" rtlCol="0">
              <a:spAutoFit/>
            </a:bodyPr>
            <a:lstStyle/>
            <a:p>
              <a:pPr algn="just">
                <a:lnSpc>
                  <a:spcPts val="3600"/>
                </a:lnSpc>
              </a:pPr>
              <a:r>
                <a:rPr lang="en-US" altLang="ko-KR" sz="2400" b="1" dirty="0" err="1" smtClean="0">
                  <a:solidFill>
                    <a:schemeClr val="tx1">
                      <a:lumMod val="75000"/>
                    </a:schemeClr>
                  </a:solidFill>
                </a:rPr>
                <a:t>Lưu</a:t>
              </a:r>
              <a:r>
                <a:rPr lang="en-US" altLang="ko-KR" sz="2400" b="1" dirty="0" smtClean="0">
                  <a:solidFill>
                    <a:schemeClr val="tx1">
                      <a:lumMod val="75000"/>
                    </a:schemeClr>
                  </a:solidFill>
                </a:rPr>
                <a:t> ý </a:t>
              </a:r>
              <a:r>
                <a:rPr lang="en-US" altLang="ko-KR" sz="2400" b="1" dirty="0" err="1" smtClean="0">
                  <a:solidFill>
                    <a:schemeClr val="tx1">
                      <a:lumMod val="75000"/>
                    </a:schemeClr>
                  </a:solidFill>
                </a:rPr>
                <a:t>xét</a:t>
              </a:r>
              <a:r>
                <a:rPr lang="en-US" altLang="ko-KR" sz="2400" b="1" dirty="0" smtClean="0">
                  <a:solidFill>
                    <a:schemeClr val="tx1">
                      <a:lumMod val="75000"/>
                    </a:schemeClr>
                  </a:solidFill>
                </a:rPr>
                <a:t>, </a:t>
              </a:r>
              <a:r>
                <a:rPr lang="en-US" altLang="ko-KR" sz="2400" b="1" dirty="0" err="1" smtClean="0">
                  <a:solidFill>
                    <a:schemeClr val="tx1">
                      <a:lumMod val="75000"/>
                    </a:schemeClr>
                  </a:solidFill>
                </a:rPr>
                <a:t>công</a:t>
              </a:r>
              <a:r>
                <a:rPr lang="en-US" altLang="ko-KR" sz="2400" b="1" dirty="0" smtClean="0">
                  <a:solidFill>
                    <a:schemeClr val="tx1">
                      <a:lumMod val="75000"/>
                    </a:schemeClr>
                  </a:solidFill>
                </a:rPr>
                <a:t> </a:t>
              </a:r>
              <a:r>
                <a:rPr lang="en-US" altLang="ko-KR" sz="2400" b="1" dirty="0" err="1" smtClean="0">
                  <a:solidFill>
                    <a:schemeClr val="tx1">
                      <a:lumMod val="75000"/>
                    </a:schemeClr>
                  </a:solidFill>
                </a:rPr>
                <a:t>nhận</a:t>
              </a:r>
              <a:r>
                <a:rPr lang="en-US" altLang="ko-KR" sz="2400" b="1" dirty="0" smtClean="0">
                  <a:solidFill>
                    <a:schemeClr val="tx1">
                      <a:lumMod val="75000"/>
                    </a:schemeClr>
                  </a:solidFill>
                </a:rPr>
                <a:t> </a:t>
              </a:r>
              <a:r>
                <a:rPr lang="en-US" altLang="ko-KR" sz="2400" b="1" dirty="0" err="1" smtClean="0">
                  <a:solidFill>
                    <a:schemeClr val="tx1">
                      <a:lumMod val="75000"/>
                    </a:schemeClr>
                  </a:solidFill>
                </a:rPr>
                <a:t>sáng</a:t>
              </a:r>
              <a:r>
                <a:rPr lang="en-US" altLang="ko-KR" sz="2400" b="1" dirty="0" smtClean="0">
                  <a:solidFill>
                    <a:schemeClr val="tx1">
                      <a:lumMod val="75000"/>
                    </a:schemeClr>
                  </a:solidFill>
                </a:rPr>
                <a:t> </a:t>
              </a:r>
              <a:r>
                <a:rPr lang="en-US" altLang="ko-KR" sz="2400" b="1" dirty="0" err="1" smtClean="0">
                  <a:solidFill>
                    <a:schemeClr val="tx1">
                      <a:lumMod val="75000"/>
                    </a:schemeClr>
                  </a:solidFill>
                </a:rPr>
                <a:t>kiến</a:t>
              </a:r>
              <a:r>
                <a:rPr lang="en-US" altLang="ko-KR" sz="2400" b="1" dirty="0">
                  <a:solidFill>
                    <a:schemeClr val="tx1">
                      <a:lumMod val="75000"/>
                    </a:schemeClr>
                  </a:solidFill>
                </a:rPr>
                <a:t>,</a:t>
              </a:r>
              <a:r>
                <a:rPr lang="en-US" altLang="ko-KR" sz="2400" b="1" dirty="0" smtClean="0">
                  <a:solidFill>
                    <a:schemeClr val="tx1">
                      <a:lumMod val="75000"/>
                    </a:schemeClr>
                  </a:solidFill>
                </a:rPr>
                <a:t> </a:t>
              </a:r>
              <a:r>
                <a:rPr lang="en-US" altLang="ko-KR" sz="2400" b="1" dirty="0" err="1" smtClean="0">
                  <a:solidFill>
                    <a:schemeClr val="tx1">
                      <a:lumMod val="75000"/>
                    </a:schemeClr>
                  </a:solidFill>
                </a:rPr>
                <a:t>hiệu</a:t>
              </a:r>
              <a:r>
                <a:rPr lang="en-US" altLang="ko-KR" sz="2400" b="1" dirty="0" smtClean="0">
                  <a:solidFill>
                    <a:schemeClr val="tx1">
                      <a:lumMod val="75000"/>
                    </a:schemeClr>
                  </a:solidFill>
                </a:rPr>
                <a:t> </a:t>
              </a:r>
              <a:r>
                <a:rPr lang="en-US" altLang="ko-KR" sz="2400" b="1" dirty="0" err="1" smtClean="0">
                  <a:solidFill>
                    <a:schemeClr val="tx1">
                      <a:lumMod val="75000"/>
                    </a:schemeClr>
                  </a:solidFill>
                </a:rPr>
                <a:t>quả</a:t>
              </a:r>
              <a:r>
                <a:rPr lang="en-US" altLang="ko-KR" sz="2400" b="1" dirty="0" smtClean="0">
                  <a:solidFill>
                    <a:schemeClr val="tx1">
                      <a:lumMod val="75000"/>
                    </a:schemeClr>
                  </a:solidFill>
                </a:rPr>
                <a:t> </a:t>
              </a:r>
              <a:r>
                <a:rPr lang="en-US" altLang="ko-KR" sz="2400" b="1" dirty="0" err="1" smtClean="0">
                  <a:solidFill>
                    <a:schemeClr val="tx1">
                      <a:lumMod val="75000"/>
                    </a:schemeClr>
                  </a:solidFill>
                </a:rPr>
                <a:t>áp</a:t>
              </a:r>
              <a:r>
                <a:rPr lang="en-US" altLang="ko-KR" sz="2400" b="1" dirty="0" smtClean="0">
                  <a:solidFill>
                    <a:schemeClr val="tx1">
                      <a:lumMod val="75000"/>
                    </a:schemeClr>
                  </a:solidFill>
                </a:rPr>
                <a:t> </a:t>
              </a:r>
              <a:r>
                <a:rPr lang="en-US" altLang="ko-KR" sz="2400" b="1" dirty="0" err="1" smtClean="0">
                  <a:solidFill>
                    <a:schemeClr val="tx1">
                      <a:lumMod val="75000"/>
                    </a:schemeClr>
                  </a:solidFill>
                </a:rPr>
                <a:t>dụng</a:t>
              </a:r>
              <a:r>
                <a:rPr lang="en-US" altLang="ko-KR" sz="2400" b="1" dirty="0" smtClean="0">
                  <a:solidFill>
                    <a:schemeClr val="tx1">
                      <a:lumMod val="75000"/>
                    </a:schemeClr>
                  </a:solidFill>
                </a:rPr>
                <a:t>, </a:t>
              </a:r>
              <a:r>
                <a:rPr lang="en-US" altLang="ko-KR" sz="2400" b="1" dirty="0" err="1" smtClean="0">
                  <a:solidFill>
                    <a:schemeClr val="tx1">
                      <a:lumMod val="75000"/>
                    </a:schemeClr>
                  </a:solidFill>
                </a:rPr>
                <a:t>khả</a:t>
              </a:r>
              <a:r>
                <a:rPr lang="en-US" altLang="ko-KR" sz="2400" b="1" dirty="0" smtClean="0">
                  <a:solidFill>
                    <a:schemeClr val="tx1">
                      <a:lumMod val="75000"/>
                    </a:schemeClr>
                  </a:solidFill>
                </a:rPr>
                <a:t> </a:t>
              </a:r>
              <a:r>
                <a:rPr lang="en-US" altLang="ko-KR" sz="2400" b="1" dirty="0" err="1" smtClean="0">
                  <a:solidFill>
                    <a:schemeClr val="tx1">
                      <a:lumMod val="75000"/>
                    </a:schemeClr>
                  </a:solidFill>
                </a:rPr>
                <a:t>năng</a:t>
              </a:r>
              <a:r>
                <a:rPr lang="en-US" altLang="ko-KR" sz="2400" b="1" dirty="0">
                  <a:solidFill>
                    <a:schemeClr val="tx1">
                      <a:lumMod val="75000"/>
                    </a:schemeClr>
                  </a:solidFill>
                </a:rPr>
                <a:t> </a:t>
              </a:r>
              <a:r>
                <a:rPr lang="en-US" altLang="ko-KR" sz="2400" b="1" dirty="0" smtClean="0">
                  <a:solidFill>
                    <a:schemeClr val="tx1">
                      <a:lumMod val="75000"/>
                    </a:schemeClr>
                  </a:solidFill>
                </a:rPr>
                <a:t>        </a:t>
              </a:r>
              <a:r>
                <a:rPr lang="en-US" altLang="ko-KR" sz="2400" b="1" dirty="0" err="1" smtClean="0">
                  <a:solidFill>
                    <a:schemeClr val="tx1">
                      <a:lumMod val="75000"/>
                    </a:schemeClr>
                  </a:solidFill>
                </a:rPr>
                <a:t>nhân</a:t>
              </a:r>
              <a:r>
                <a:rPr lang="en-US" altLang="ko-KR" sz="2400" b="1" dirty="0" smtClean="0">
                  <a:solidFill>
                    <a:schemeClr val="tx1">
                      <a:lumMod val="75000"/>
                    </a:schemeClr>
                  </a:solidFill>
                </a:rPr>
                <a:t> </a:t>
              </a:r>
              <a:r>
                <a:rPr lang="en-US" altLang="ko-KR" sz="2400" b="1" dirty="0" err="1" smtClean="0">
                  <a:solidFill>
                    <a:schemeClr val="tx1">
                      <a:lumMod val="75000"/>
                    </a:schemeClr>
                  </a:solidFill>
                </a:rPr>
                <a:t>rộng</a:t>
              </a:r>
              <a:r>
                <a:rPr lang="en-US" altLang="ko-KR" sz="2400" b="1" dirty="0" smtClean="0">
                  <a:solidFill>
                    <a:schemeClr val="tx1">
                      <a:lumMod val="75000"/>
                    </a:schemeClr>
                  </a:solidFill>
                </a:rPr>
                <a:t>, </a:t>
              </a:r>
              <a:r>
                <a:rPr lang="en-US" altLang="ko-KR" sz="2400" b="1" dirty="0" err="1" smtClean="0">
                  <a:solidFill>
                    <a:schemeClr val="tx1">
                      <a:lumMod val="75000"/>
                    </a:schemeClr>
                  </a:solidFill>
                </a:rPr>
                <a:t>phạm</a:t>
              </a:r>
              <a:r>
                <a:rPr lang="en-US" altLang="ko-KR" sz="2400" b="1" dirty="0" smtClean="0">
                  <a:solidFill>
                    <a:schemeClr val="tx1">
                      <a:lumMod val="75000"/>
                    </a:schemeClr>
                  </a:solidFill>
                </a:rPr>
                <a:t> </a:t>
              </a:r>
              <a:r>
                <a:rPr lang="en-US" altLang="ko-KR" sz="2400" b="1" dirty="0">
                  <a:solidFill>
                    <a:schemeClr val="tx1">
                      <a:lumMod val="75000"/>
                    </a:schemeClr>
                  </a:solidFill>
                </a:rPr>
                <a:t>vi </a:t>
              </a:r>
              <a:r>
                <a:rPr lang="en-US" altLang="ko-KR" sz="2400" b="1" dirty="0" err="1">
                  <a:solidFill>
                    <a:schemeClr val="tx1">
                      <a:lumMod val="75000"/>
                    </a:schemeClr>
                  </a:solidFill>
                </a:rPr>
                <a:t>ảnh</a:t>
              </a:r>
              <a:r>
                <a:rPr lang="en-US" altLang="ko-KR" sz="2400" b="1" dirty="0">
                  <a:solidFill>
                    <a:schemeClr val="tx1">
                      <a:lumMod val="75000"/>
                    </a:schemeClr>
                  </a:solidFill>
                </a:rPr>
                <a:t> </a:t>
              </a:r>
              <a:r>
                <a:rPr lang="en-US" altLang="ko-KR" sz="2400" b="1" dirty="0" err="1">
                  <a:solidFill>
                    <a:schemeClr val="tx1">
                      <a:lumMod val="75000"/>
                    </a:schemeClr>
                  </a:solidFill>
                </a:rPr>
                <a:t>hưởng</a:t>
              </a:r>
              <a:r>
                <a:rPr lang="en-US" altLang="ko-KR" sz="2400" b="1" dirty="0">
                  <a:solidFill>
                    <a:schemeClr val="tx1">
                      <a:lumMod val="75000"/>
                    </a:schemeClr>
                  </a:solidFill>
                </a:rPr>
                <a:t> </a:t>
              </a:r>
              <a:r>
                <a:rPr lang="en-US" altLang="ko-KR" sz="2400" b="1" dirty="0" err="1">
                  <a:solidFill>
                    <a:schemeClr val="tx1">
                      <a:lumMod val="75000"/>
                    </a:schemeClr>
                  </a:solidFill>
                </a:rPr>
                <a:t>của</a:t>
              </a:r>
              <a:r>
                <a:rPr lang="en-US" altLang="ko-KR" sz="2400" b="1" dirty="0">
                  <a:solidFill>
                    <a:schemeClr val="tx1">
                      <a:lumMod val="75000"/>
                    </a:schemeClr>
                  </a:solidFill>
                </a:rPr>
                <a:t> </a:t>
              </a:r>
              <a:r>
                <a:rPr lang="en-US" altLang="ko-KR" sz="2400" b="1" dirty="0" err="1">
                  <a:solidFill>
                    <a:schemeClr val="tx1">
                      <a:lumMod val="75000"/>
                    </a:schemeClr>
                  </a:solidFill>
                </a:rPr>
                <a:t>sáng</a:t>
              </a:r>
              <a:r>
                <a:rPr lang="en-US" altLang="ko-KR" sz="2400" b="1" dirty="0">
                  <a:solidFill>
                    <a:schemeClr val="tx1">
                      <a:lumMod val="75000"/>
                    </a:schemeClr>
                  </a:solidFill>
                </a:rPr>
                <a:t> </a:t>
              </a:r>
              <a:r>
                <a:rPr lang="en-US" altLang="ko-KR" sz="2400" b="1" dirty="0" err="1" smtClean="0">
                  <a:solidFill>
                    <a:schemeClr val="tx1">
                      <a:lumMod val="75000"/>
                    </a:schemeClr>
                  </a:solidFill>
                </a:rPr>
                <a:t>kiến</a:t>
              </a:r>
              <a:r>
                <a:rPr lang="en-US" altLang="ko-KR" sz="2400" b="1" dirty="0" smtClean="0">
                  <a:solidFill>
                    <a:schemeClr val="tx1">
                      <a:lumMod val="75000"/>
                    </a:schemeClr>
                  </a:solidFill>
                </a:rPr>
                <a:t>, </a:t>
              </a:r>
              <a:r>
                <a:rPr lang="en-US" altLang="ko-KR" sz="2400" b="1" dirty="0" err="1" smtClean="0">
                  <a:solidFill>
                    <a:schemeClr val="tx1">
                      <a:lumMod val="75000"/>
                    </a:schemeClr>
                  </a:solidFill>
                </a:rPr>
                <a:t>đề</a:t>
              </a:r>
              <a:r>
                <a:rPr lang="en-US" altLang="ko-KR" sz="2400" b="1" dirty="0" smtClean="0">
                  <a:solidFill>
                    <a:schemeClr val="tx1">
                      <a:lumMod val="75000"/>
                    </a:schemeClr>
                  </a:solidFill>
                </a:rPr>
                <a:t> </a:t>
              </a:r>
              <a:r>
                <a:rPr lang="en-US" altLang="ko-KR" sz="2400" b="1" dirty="0" err="1" smtClean="0">
                  <a:solidFill>
                    <a:schemeClr val="tx1">
                      <a:lumMod val="75000"/>
                    </a:schemeClr>
                  </a:solidFill>
                </a:rPr>
                <a:t>tài</a:t>
              </a:r>
              <a:r>
                <a:rPr lang="en-US" altLang="ko-KR" sz="2400" b="1" dirty="0" smtClean="0">
                  <a:solidFill>
                    <a:schemeClr val="tx1">
                      <a:lumMod val="75000"/>
                    </a:schemeClr>
                  </a:solidFill>
                </a:rPr>
                <a:t>; </a:t>
              </a:r>
              <a:r>
                <a:rPr lang="en-US" altLang="ko-KR" sz="2400" b="1" dirty="0" err="1" smtClean="0">
                  <a:solidFill>
                    <a:schemeClr val="tx1">
                      <a:lumMod val="75000"/>
                    </a:schemeClr>
                  </a:solidFill>
                </a:rPr>
                <a:t>thực</a:t>
              </a:r>
              <a:r>
                <a:rPr lang="en-US" altLang="ko-KR" sz="2400" b="1" dirty="0" smtClean="0">
                  <a:solidFill>
                    <a:schemeClr val="tx1">
                      <a:lumMod val="75000"/>
                    </a:schemeClr>
                  </a:solidFill>
                </a:rPr>
                <a:t> </a:t>
              </a:r>
              <a:r>
                <a:rPr lang="en-US" altLang="ko-KR" sz="2400" b="1" dirty="0" err="1" smtClean="0">
                  <a:solidFill>
                    <a:schemeClr val="tx1">
                      <a:lumMod val="75000"/>
                    </a:schemeClr>
                  </a:solidFill>
                </a:rPr>
                <a:t>hiện</a:t>
              </a:r>
              <a:r>
                <a:rPr lang="en-US" altLang="ko-KR" sz="2400" b="1" dirty="0" smtClean="0">
                  <a:solidFill>
                    <a:schemeClr val="tx1">
                      <a:lumMod val="75000"/>
                    </a:schemeClr>
                  </a:solidFill>
                </a:rPr>
                <a:t> </a:t>
              </a:r>
              <a:r>
                <a:rPr lang="en-US" altLang="ko-KR" sz="2400" b="1" dirty="0" err="1" smtClean="0">
                  <a:solidFill>
                    <a:schemeClr val="tx1">
                      <a:lumMod val="75000"/>
                    </a:schemeClr>
                  </a:solidFill>
                </a:rPr>
                <a:t>hồ</a:t>
              </a:r>
              <a:r>
                <a:rPr lang="en-US" altLang="ko-KR" sz="2400" b="1" dirty="0" smtClean="0">
                  <a:solidFill>
                    <a:schemeClr val="tx1">
                      <a:lumMod val="75000"/>
                    </a:schemeClr>
                  </a:solidFill>
                </a:rPr>
                <a:t> </a:t>
              </a:r>
              <a:r>
                <a:rPr lang="en-US" altLang="ko-KR" sz="2400" b="1" dirty="0" err="1" smtClean="0">
                  <a:solidFill>
                    <a:schemeClr val="tx1">
                      <a:lumMod val="75000"/>
                    </a:schemeClr>
                  </a:solidFill>
                </a:rPr>
                <a:t>sơ</a:t>
              </a:r>
              <a:r>
                <a:rPr lang="en-US" altLang="ko-KR" sz="2400" b="1" dirty="0" smtClean="0">
                  <a:solidFill>
                    <a:schemeClr val="tx1">
                      <a:lumMod val="75000"/>
                    </a:schemeClr>
                  </a:solidFill>
                </a:rPr>
                <a:t> </a:t>
              </a:r>
              <a:r>
                <a:rPr lang="en-US" altLang="ko-KR" sz="2400" b="1" dirty="0" err="1" smtClean="0">
                  <a:solidFill>
                    <a:schemeClr val="tx1">
                      <a:lumMod val="75000"/>
                    </a:schemeClr>
                  </a:solidFill>
                </a:rPr>
                <a:t>sáng</a:t>
              </a:r>
              <a:r>
                <a:rPr lang="en-US" altLang="ko-KR" sz="2400" b="1" dirty="0" smtClean="0">
                  <a:solidFill>
                    <a:schemeClr val="tx1">
                      <a:lumMod val="75000"/>
                    </a:schemeClr>
                  </a:solidFill>
                </a:rPr>
                <a:t> </a:t>
              </a:r>
              <a:r>
                <a:rPr lang="en-US" altLang="ko-KR" sz="2400" b="1" dirty="0" err="1" smtClean="0">
                  <a:solidFill>
                    <a:schemeClr val="tx1">
                      <a:lumMod val="75000"/>
                    </a:schemeClr>
                  </a:solidFill>
                </a:rPr>
                <a:t>kiến</a:t>
              </a:r>
              <a:endParaRPr lang="ko-KR" altLang="en-US" sz="2400" b="1" dirty="0">
                <a:solidFill>
                  <a:schemeClr val="tx1">
                    <a:lumMod val="75000"/>
                  </a:schemeClr>
                </a:solidFill>
              </a:endParaRPr>
            </a:p>
          </p:txBody>
        </p:sp>
        <p:sp>
          <p:nvSpPr>
            <p:cNvPr id="12" name="TextBox 11">
              <a:extLst>
                <a:ext uri="{FF2B5EF4-FFF2-40B4-BE49-F238E27FC236}">
                  <a16:creationId xmlns:a16="http://schemas.microsoft.com/office/drawing/2014/main" id="{1A24AFD4-45B5-4A01-808E-ACCCC4666910}"/>
                </a:ext>
              </a:extLst>
            </p:cNvPr>
            <p:cNvSpPr txBox="1"/>
            <p:nvPr/>
          </p:nvSpPr>
          <p:spPr>
            <a:xfrm>
              <a:off x="2778605" y="230547"/>
              <a:ext cx="1078173" cy="984635"/>
            </a:xfrm>
            <a:prstGeom prst="rect">
              <a:avLst/>
            </a:prstGeom>
            <a:noFill/>
          </p:spPr>
          <p:txBody>
            <a:bodyPr wrap="square" lIns="108000" rIns="108000" rtlCol="0">
              <a:spAutoFit/>
            </a:bodyPr>
            <a:lstStyle/>
            <a:p>
              <a:pPr algn="ctr"/>
              <a:r>
                <a:rPr lang="en-US" altLang="ko-KR" sz="6000" b="1" dirty="0" smtClean="0">
                  <a:solidFill>
                    <a:srgbClr val="FF0000"/>
                  </a:solidFill>
                  <a:cs typeface="Arial" pitchFamily="34" charset="0"/>
                </a:rPr>
                <a:t>02</a:t>
              </a:r>
              <a:endParaRPr lang="ko-KR" altLang="en-US" sz="6000" b="1" dirty="0">
                <a:solidFill>
                  <a:srgbClr val="FF0000"/>
                </a:solidFill>
                <a:cs typeface="Arial" pitchFamily="34" charset="0"/>
              </a:endParaRPr>
            </a:p>
          </p:txBody>
        </p:sp>
      </p:grpSp>
      <p:sp>
        <p:nvSpPr>
          <p:cNvPr id="13" name="Title 4"/>
          <p:cNvSpPr txBox="1">
            <a:spLocks/>
          </p:cNvSpPr>
          <p:nvPr/>
        </p:nvSpPr>
        <p:spPr>
          <a:xfrm>
            <a:off x="330811" y="771312"/>
            <a:ext cx="4634728" cy="863846"/>
          </a:xfrm>
          <a:prstGeom prst="rect">
            <a:avLst/>
          </a:prstGeom>
        </p:spPr>
        <p:txBody>
          <a:bodyPr/>
          <a:lstStyle>
            <a:lvl1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mj-lt"/>
                <a:ea typeface="+mj-ea"/>
                <a:cs typeface="+mj-cs"/>
              </a:defRPr>
            </a:lvl1pPr>
            <a:lvl2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2pPr>
            <a:lvl3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3pPr>
            <a:lvl4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4pPr>
            <a:lvl5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5pPr>
            <a:lvl6pPr marL="562722"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6pPr>
            <a:lvl7pPr marL="1125444"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7pPr>
            <a:lvl8pPr marL="1688165"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8pPr>
            <a:lvl9pPr marL="2250887"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9pPr>
          </a:lstStyle>
          <a:p>
            <a:endParaRPr lang="en-US" sz="3800" b="1" kern="0">
              <a:solidFill>
                <a:schemeClr val="bg1"/>
              </a:solidFill>
            </a:endParaRPr>
          </a:p>
        </p:txBody>
      </p:sp>
    </p:spTree>
    <p:extLst>
      <p:ext uri="{BB962C8B-B14F-4D97-AF65-F5344CB8AC3E}">
        <p14:creationId xmlns:p14="http://schemas.microsoft.com/office/powerpoint/2010/main" val="3984133224"/>
      </p:ext>
    </p:extLst>
  </p:cSld>
  <p:clrMapOvr>
    <a:masterClrMapping/>
  </p:clrMapOvr>
  <mc:AlternateContent xmlns:mc="http://schemas.openxmlformats.org/markup-compatibility/2006" xmlns:p14="http://schemas.microsoft.com/office/powerpoint/2010/main">
    <mc:Choice Requires="p14">
      <p:transition spd="slow">
        <p14:reveal/>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4"/>
          </p:nvPr>
        </p:nvSpPr>
        <p:spPr/>
        <p:txBody>
          <a:bodyPr/>
          <a:lstStyle/>
          <a:p>
            <a:pPr>
              <a:defRPr/>
            </a:pPr>
            <a:fld id="{3499A9BC-4BE7-4082-9BFD-310C973F5F6A}" type="slidenum">
              <a:rPr lang="en-US" altLang="en-US" smtClean="0"/>
              <a:pPr>
                <a:defRPr/>
              </a:pPr>
              <a:t>3</a:t>
            </a:fld>
            <a:endParaRPr lang="en-US" altLang="en-US" dirty="0"/>
          </a:p>
        </p:txBody>
      </p:sp>
      <p:sp>
        <p:nvSpPr>
          <p:cNvPr id="7" name="TextBox 6">
            <a:extLst>
              <a:ext uri="{FF2B5EF4-FFF2-40B4-BE49-F238E27FC236}">
                <a16:creationId xmlns:a16="http://schemas.microsoft.com/office/drawing/2014/main" id="{723D0F0A-7EE6-4994-83A7-8EB91952FC61}"/>
              </a:ext>
            </a:extLst>
          </p:cNvPr>
          <p:cNvSpPr txBox="1"/>
          <p:nvPr/>
        </p:nvSpPr>
        <p:spPr>
          <a:xfrm>
            <a:off x="149059" y="1203235"/>
            <a:ext cx="1462335" cy="1107996"/>
          </a:xfrm>
          <a:prstGeom prst="rect">
            <a:avLst/>
          </a:prstGeom>
          <a:noFill/>
        </p:spPr>
        <p:txBody>
          <a:bodyPr wrap="square" lIns="108000" rIns="108000" rtlCol="0">
            <a:spAutoFit/>
          </a:bodyPr>
          <a:lstStyle/>
          <a:p>
            <a:pPr algn="ctr">
              <a:spcBef>
                <a:spcPts val="600"/>
              </a:spcBef>
              <a:spcAft>
                <a:spcPts val="600"/>
              </a:spcAft>
            </a:pPr>
            <a:r>
              <a:rPr lang="en-US" altLang="ko-KR" sz="6600" b="1" smtClean="0">
                <a:solidFill>
                  <a:srgbClr val="FF0000"/>
                </a:solidFill>
                <a:cs typeface="Arial" pitchFamily="34" charset="0"/>
              </a:rPr>
              <a:t>01</a:t>
            </a:r>
            <a:endParaRPr lang="ko-KR" altLang="en-US" sz="6600" b="1" dirty="0">
              <a:solidFill>
                <a:srgbClr val="FF0000"/>
              </a:solidFill>
              <a:cs typeface="Arial" pitchFamily="34" charset="0"/>
            </a:endParaRPr>
          </a:p>
        </p:txBody>
      </p:sp>
      <p:grpSp>
        <p:nvGrpSpPr>
          <p:cNvPr id="10" name="Group 9">
            <a:extLst>
              <a:ext uri="{FF2B5EF4-FFF2-40B4-BE49-F238E27FC236}">
                <a16:creationId xmlns:a16="http://schemas.microsoft.com/office/drawing/2014/main" id="{04CC4457-89DD-4352-AB51-0910BE740B17}"/>
              </a:ext>
            </a:extLst>
          </p:cNvPr>
          <p:cNvGrpSpPr/>
          <p:nvPr/>
        </p:nvGrpSpPr>
        <p:grpSpPr>
          <a:xfrm>
            <a:off x="101233" y="3592834"/>
            <a:ext cx="11856305" cy="1789984"/>
            <a:chOff x="2778605" y="230547"/>
            <a:chExt cx="6107148" cy="1735300"/>
          </a:xfrm>
        </p:grpSpPr>
        <p:sp>
          <p:nvSpPr>
            <p:cNvPr id="11" name="TextBox 10">
              <a:extLst>
                <a:ext uri="{FF2B5EF4-FFF2-40B4-BE49-F238E27FC236}">
                  <a16:creationId xmlns:a16="http://schemas.microsoft.com/office/drawing/2014/main" id="{E4514232-7223-4172-8340-C5D1ABEC2389}"/>
                </a:ext>
              </a:extLst>
            </p:cNvPr>
            <p:cNvSpPr txBox="1"/>
            <p:nvPr/>
          </p:nvSpPr>
          <p:spPr>
            <a:xfrm>
              <a:off x="3556485" y="533651"/>
              <a:ext cx="5329268" cy="1432196"/>
            </a:xfrm>
            <a:prstGeom prst="rect">
              <a:avLst/>
            </a:prstGeom>
            <a:noFill/>
          </p:spPr>
          <p:txBody>
            <a:bodyPr wrap="square" lIns="108000" rIns="108000" rtlCol="0">
              <a:spAutoFit/>
            </a:bodyPr>
            <a:lstStyle/>
            <a:p>
              <a:pPr algn="just">
                <a:lnSpc>
                  <a:spcPts val="3600"/>
                </a:lnSpc>
              </a:pPr>
              <a:r>
                <a:rPr lang="en-US" altLang="ko-KR" sz="2400" b="1" dirty="0" err="1" smtClean="0">
                  <a:solidFill>
                    <a:schemeClr val="bg1">
                      <a:lumMod val="50000"/>
                    </a:schemeClr>
                  </a:solidFill>
                </a:rPr>
                <a:t>Lưu</a:t>
              </a:r>
              <a:r>
                <a:rPr lang="en-US" altLang="ko-KR" sz="2400" b="1" dirty="0" smtClean="0">
                  <a:solidFill>
                    <a:schemeClr val="bg1">
                      <a:lumMod val="50000"/>
                    </a:schemeClr>
                  </a:solidFill>
                </a:rPr>
                <a:t> ý </a:t>
              </a:r>
              <a:r>
                <a:rPr lang="en-US" altLang="ko-KR" sz="2400" b="1" dirty="0" err="1" smtClean="0">
                  <a:solidFill>
                    <a:schemeClr val="bg1">
                      <a:lumMod val="50000"/>
                    </a:schemeClr>
                  </a:solidFill>
                </a:rPr>
                <a:t>xét</a:t>
              </a:r>
              <a:r>
                <a:rPr lang="en-US" altLang="ko-KR" sz="2400" b="1" dirty="0" smtClean="0">
                  <a:solidFill>
                    <a:schemeClr val="bg1">
                      <a:lumMod val="50000"/>
                    </a:schemeClr>
                  </a:solidFill>
                </a:rPr>
                <a:t>, </a:t>
              </a:r>
              <a:r>
                <a:rPr lang="en-US" altLang="ko-KR" sz="2400" b="1" dirty="0" err="1" smtClean="0">
                  <a:solidFill>
                    <a:schemeClr val="bg1">
                      <a:lumMod val="50000"/>
                    </a:schemeClr>
                  </a:solidFill>
                </a:rPr>
                <a:t>công</a:t>
              </a:r>
              <a:r>
                <a:rPr lang="en-US" altLang="ko-KR" sz="2400" b="1" dirty="0" smtClean="0">
                  <a:solidFill>
                    <a:schemeClr val="bg1">
                      <a:lumMod val="50000"/>
                    </a:schemeClr>
                  </a:solidFill>
                </a:rPr>
                <a:t> </a:t>
              </a:r>
              <a:r>
                <a:rPr lang="en-US" altLang="ko-KR" sz="2400" b="1" dirty="0" err="1" smtClean="0">
                  <a:solidFill>
                    <a:schemeClr val="bg1">
                      <a:lumMod val="50000"/>
                    </a:schemeClr>
                  </a:solidFill>
                </a:rPr>
                <a:t>nhận</a:t>
              </a:r>
              <a:r>
                <a:rPr lang="en-US" altLang="ko-KR" sz="2400" b="1" dirty="0" smtClean="0">
                  <a:solidFill>
                    <a:schemeClr val="bg1">
                      <a:lumMod val="50000"/>
                    </a:schemeClr>
                  </a:solidFill>
                </a:rPr>
                <a:t> </a:t>
              </a:r>
              <a:r>
                <a:rPr lang="en-US" altLang="ko-KR" sz="2400" b="1" dirty="0" err="1" smtClean="0">
                  <a:solidFill>
                    <a:schemeClr val="bg1">
                      <a:lumMod val="50000"/>
                    </a:schemeClr>
                  </a:solidFill>
                </a:rPr>
                <a:t>sáng</a:t>
              </a:r>
              <a:r>
                <a:rPr lang="en-US" altLang="ko-KR" sz="2400" b="1" dirty="0" smtClean="0">
                  <a:solidFill>
                    <a:schemeClr val="bg1">
                      <a:lumMod val="50000"/>
                    </a:schemeClr>
                  </a:solidFill>
                </a:rPr>
                <a:t> </a:t>
              </a:r>
              <a:r>
                <a:rPr lang="en-US" altLang="ko-KR" sz="2400" b="1" dirty="0" err="1" smtClean="0">
                  <a:solidFill>
                    <a:schemeClr val="bg1">
                      <a:lumMod val="50000"/>
                    </a:schemeClr>
                  </a:solidFill>
                </a:rPr>
                <a:t>kiến</a:t>
              </a:r>
              <a:r>
                <a:rPr lang="en-US" altLang="ko-KR" sz="2400" b="1" dirty="0">
                  <a:solidFill>
                    <a:schemeClr val="bg1">
                      <a:lumMod val="50000"/>
                    </a:schemeClr>
                  </a:solidFill>
                </a:rPr>
                <a:t>,</a:t>
              </a:r>
              <a:r>
                <a:rPr lang="en-US" altLang="ko-KR" sz="2400" b="1" dirty="0" smtClean="0">
                  <a:solidFill>
                    <a:schemeClr val="bg1">
                      <a:lumMod val="50000"/>
                    </a:schemeClr>
                  </a:solidFill>
                </a:rPr>
                <a:t> </a:t>
              </a:r>
              <a:r>
                <a:rPr lang="en-US" altLang="ko-KR" sz="2400" b="1" dirty="0" err="1" smtClean="0">
                  <a:solidFill>
                    <a:schemeClr val="bg1">
                      <a:lumMod val="50000"/>
                    </a:schemeClr>
                  </a:solidFill>
                </a:rPr>
                <a:t>hiệu</a:t>
              </a:r>
              <a:r>
                <a:rPr lang="en-US" altLang="ko-KR" sz="2400" b="1" dirty="0" smtClean="0">
                  <a:solidFill>
                    <a:schemeClr val="bg1">
                      <a:lumMod val="50000"/>
                    </a:schemeClr>
                  </a:solidFill>
                </a:rPr>
                <a:t> </a:t>
              </a:r>
              <a:r>
                <a:rPr lang="en-US" altLang="ko-KR" sz="2400" b="1" dirty="0" err="1" smtClean="0">
                  <a:solidFill>
                    <a:schemeClr val="bg1">
                      <a:lumMod val="50000"/>
                    </a:schemeClr>
                  </a:solidFill>
                </a:rPr>
                <a:t>quả</a:t>
              </a:r>
              <a:r>
                <a:rPr lang="en-US" altLang="ko-KR" sz="2400" b="1" dirty="0" smtClean="0">
                  <a:solidFill>
                    <a:schemeClr val="bg1">
                      <a:lumMod val="50000"/>
                    </a:schemeClr>
                  </a:solidFill>
                </a:rPr>
                <a:t> </a:t>
              </a:r>
              <a:r>
                <a:rPr lang="en-US" altLang="ko-KR" sz="2400" b="1" dirty="0" err="1" smtClean="0">
                  <a:solidFill>
                    <a:schemeClr val="bg1">
                      <a:lumMod val="50000"/>
                    </a:schemeClr>
                  </a:solidFill>
                </a:rPr>
                <a:t>áp</a:t>
              </a:r>
              <a:r>
                <a:rPr lang="en-US" altLang="ko-KR" sz="2400" b="1" dirty="0" smtClean="0">
                  <a:solidFill>
                    <a:schemeClr val="bg1">
                      <a:lumMod val="50000"/>
                    </a:schemeClr>
                  </a:solidFill>
                </a:rPr>
                <a:t> </a:t>
              </a:r>
              <a:r>
                <a:rPr lang="en-US" altLang="ko-KR" sz="2400" b="1" dirty="0" err="1" smtClean="0">
                  <a:solidFill>
                    <a:schemeClr val="bg1">
                      <a:lumMod val="50000"/>
                    </a:schemeClr>
                  </a:solidFill>
                </a:rPr>
                <a:t>dụng</a:t>
              </a:r>
              <a:r>
                <a:rPr lang="en-US" altLang="ko-KR" sz="2400" b="1" dirty="0" smtClean="0">
                  <a:solidFill>
                    <a:schemeClr val="bg1">
                      <a:lumMod val="50000"/>
                    </a:schemeClr>
                  </a:solidFill>
                </a:rPr>
                <a:t>, </a:t>
              </a:r>
              <a:r>
                <a:rPr lang="en-US" altLang="ko-KR" sz="2400" b="1" dirty="0" err="1" smtClean="0">
                  <a:solidFill>
                    <a:schemeClr val="bg1">
                      <a:lumMod val="50000"/>
                    </a:schemeClr>
                  </a:solidFill>
                </a:rPr>
                <a:t>khả</a:t>
              </a:r>
              <a:r>
                <a:rPr lang="en-US" altLang="ko-KR" sz="2400" b="1" dirty="0" smtClean="0">
                  <a:solidFill>
                    <a:schemeClr val="bg1">
                      <a:lumMod val="50000"/>
                    </a:schemeClr>
                  </a:solidFill>
                </a:rPr>
                <a:t> </a:t>
              </a:r>
              <a:r>
                <a:rPr lang="en-US" altLang="ko-KR" sz="2400" b="1" dirty="0" err="1" smtClean="0">
                  <a:solidFill>
                    <a:schemeClr val="bg1">
                      <a:lumMod val="50000"/>
                    </a:schemeClr>
                  </a:solidFill>
                </a:rPr>
                <a:t>năng</a:t>
              </a:r>
              <a:r>
                <a:rPr lang="en-US" altLang="ko-KR" sz="2400" b="1" dirty="0">
                  <a:solidFill>
                    <a:schemeClr val="bg1">
                      <a:lumMod val="50000"/>
                    </a:schemeClr>
                  </a:solidFill>
                </a:rPr>
                <a:t> </a:t>
              </a:r>
              <a:r>
                <a:rPr lang="en-US" altLang="ko-KR" sz="2400" b="1" dirty="0" smtClean="0">
                  <a:solidFill>
                    <a:schemeClr val="bg1">
                      <a:lumMod val="50000"/>
                    </a:schemeClr>
                  </a:solidFill>
                </a:rPr>
                <a:t>        </a:t>
              </a:r>
              <a:r>
                <a:rPr lang="en-US" altLang="ko-KR" sz="2400" b="1" dirty="0" err="1" smtClean="0">
                  <a:solidFill>
                    <a:schemeClr val="bg1">
                      <a:lumMod val="50000"/>
                    </a:schemeClr>
                  </a:solidFill>
                </a:rPr>
                <a:t>nhân</a:t>
              </a:r>
              <a:r>
                <a:rPr lang="en-US" altLang="ko-KR" sz="2400" b="1" dirty="0" smtClean="0">
                  <a:solidFill>
                    <a:schemeClr val="bg1">
                      <a:lumMod val="50000"/>
                    </a:schemeClr>
                  </a:solidFill>
                </a:rPr>
                <a:t> </a:t>
              </a:r>
              <a:r>
                <a:rPr lang="en-US" altLang="ko-KR" sz="2400" b="1" dirty="0" err="1" smtClean="0">
                  <a:solidFill>
                    <a:schemeClr val="bg1">
                      <a:lumMod val="50000"/>
                    </a:schemeClr>
                  </a:solidFill>
                </a:rPr>
                <a:t>rộng</a:t>
              </a:r>
              <a:r>
                <a:rPr lang="en-US" altLang="ko-KR" sz="2400" b="1" dirty="0" smtClean="0">
                  <a:solidFill>
                    <a:schemeClr val="bg1">
                      <a:lumMod val="50000"/>
                    </a:schemeClr>
                  </a:solidFill>
                </a:rPr>
                <a:t>, </a:t>
              </a:r>
              <a:r>
                <a:rPr lang="en-US" altLang="ko-KR" sz="2400" b="1" dirty="0" err="1" smtClean="0">
                  <a:solidFill>
                    <a:schemeClr val="bg1">
                      <a:lumMod val="50000"/>
                    </a:schemeClr>
                  </a:solidFill>
                </a:rPr>
                <a:t>phạm</a:t>
              </a:r>
              <a:r>
                <a:rPr lang="en-US" altLang="ko-KR" sz="2400" b="1" dirty="0" smtClean="0">
                  <a:solidFill>
                    <a:schemeClr val="bg1">
                      <a:lumMod val="50000"/>
                    </a:schemeClr>
                  </a:solidFill>
                </a:rPr>
                <a:t> </a:t>
              </a:r>
              <a:r>
                <a:rPr lang="en-US" altLang="ko-KR" sz="2400" b="1" dirty="0">
                  <a:solidFill>
                    <a:schemeClr val="bg1">
                      <a:lumMod val="50000"/>
                    </a:schemeClr>
                  </a:solidFill>
                </a:rPr>
                <a:t>vi </a:t>
              </a:r>
              <a:r>
                <a:rPr lang="en-US" altLang="ko-KR" sz="2400" b="1" dirty="0" err="1">
                  <a:solidFill>
                    <a:schemeClr val="bg1">
                      <a:lumMod val="50000"/>
                    </a:schemeClr>
                  </a:solidFill>
                </a:rPr>
                <a:t>ảnh</a:t>
              </a:r>
              <a:r>
                <a:rPr lang="en-US" altLang="ko-KR" sz="2400" b="1" dirty="0">
                  <a:solidFill>
                    <a:schemeClr val="bg1">
                      <a:lumMod val="50000"/>
                    </a:schemeClr>
                  </a:solidFill>
                </a:rPr>
                <a:t> </a:t>
              </a:r>
              <a:r>
                <a:rPr lang="en-US" altLang="ko-KR" sz="2400" b="1" dirty="0" err="1">
                  <a:solidFill>
                    <a:schemeClr val="bg1">
                      <a:lumMod val="50000"/>
                    </a:schemeClr>
                  </a:solidFill>
                </a:rPr>
                <a:t>hưởng</a:t>
              </a:r>
              <a:r>
                <a:rPr lang="en-US" altLang="ko-KR" sz="2400" b="1" dirty="0">
                  <a:solidFill>
                    <a:schemeClr val="bg1">
                      <a:lumMod val="50000"/>
                    </a:schemeClr>
                  </a:solidFill>
                </a:rPr>
                <a:t> </a:t>
              </a:r>
              <a:r>
                <a:rPr lang="en-US" altLang="ko-KR" sz="2400" b="1" dirty="0" err="1">
                  <a:solidFill>
                    <a:schemeClr val="bg1">
                      <a:lumMod val="50000"/>
                    </a:schemeClr>
                  </a:solidFill>
                </a:rPr>
                <a:t>của</a:t>
              </a:r>
              <a:r>
                <a:rPr lang="en-US" altLang="ko-KR" sz="2400" b="1" dirty="0">
                  <a:solidFill>
                    <a:schemeClr val="bg1">
                      <a:lumMod val="50000"/>
                    </a:schemeClr>
                  </a:solidFill>
                </a:rPr>
                <a:t> </a:t>
              </a:r>
              <a:r>
                <a:rPr lang="en-US" altLang="ko-KR" sz="2400" b="1" dirty="0" err="1">
                  <a:solidFill>
                    <a:schemeClr val="bg1">
                      <a:lumMod val="50000"/>
                    </a:schemeClr>
                  </a:solidFill>
                </a:rPr>
                <a:t>sáng</a:t>
              </a:r>
              <a:r>
                <a:rPr lang="en-US" altLang="ko-KR" sz="2400" b="1" dirty="0">
                  <a:solidFill>
                    <a:schemeClr val="bg1">
                      <a:lumMod val="50000"/>
                    </a:schemeClr>
                  </a:solidFill>
                </a:rPr>
                <a:t> </a:t>
              </a:r>
              <a:r>
                <a:rPr lang="en-US" altLang="ko-KR" sz="2400" b="1" dirty="0" err="1" smtClean="0">
                  <a:solidFill>
                    <a:schemeClr val="bg1">
                      <a:lumMod val="50000"/>
                    </a:schemeClr>
                  </a:solidFill>
                </a:rPr>
                <a:t>kiến</a:t>
              </a:r>
              <a:r>
                <a:rPr lang="en-US" altLang="ko-KR" sz="2400" b="1" dirty="0" smtClean="0">
                  <a:solidFill>
                    <a:schemeClr val="bg1">
                      <a:lumMod val="50000"/>
                    </a:schemeClr>
                  </a:solidFill>
                </a:rPr>
                <a:t>, </a:t>
              </a:r>
              <a:r>
                <a:rPr lang="en-US" altLang="ko-KR" sz="2400" b="1" dirty="0" err="1" smtClean="0">
                  <a:solidFill>
                    <a:schemeClr val="bg1">
                      <a:lumMod val="50000"/>
                    </a:schemeClr>
                  </a:solidFill>
                </a:rPr>
                <a:t>đề</a:t>
              </a:r>
              <a:r>
                <a:rPr lang="en-US" altLang="ko-KR" sz="2400" b="1" dirty="0" smtClean="0">
                  <a:solidFill>
                    <a:schemeClr val="bg1">
                      <a:lumMod val="50000"/>
                    </a:schemeClr>
                  </a:solidFill>
                </a:rPr>
                <a:t> </a:t>
              </a:r>
              <a:r>
                <a:rPr lang="en-US" altLang="ko-KR" sz="2400" b="1" dirty="0" err="1" smtClean="0">
                  <a:solidFill>
                    <a:schemeClr val="bg1">
                      <a:lumMod val="50000"/>
                    </a:schemeClr>
                  </a:solidFill>
                </a:rPr>
                <a:t>tài</a:t>
              </a:r>
              <a:r>
                <a:rPr lang="en-US" altLang="ko-KR" sz="2400" b="1" dirty="0" smtClean="0">
                  <a:solidFill>
                    <a:schemeClr val="bg1">
                      <a:lumMod val="50000"/>
                    </a:schemeClr>
                  </a:solidFill>
                </a:rPr>
                <a:t>; </a:t>
              </a:r>
              <a:r>
                <a:rPr lang="en-US" altLang="ko-KR" sz="2400" b="1" dirty="0" err="1" smtClean="0">
                  <a:solidFill>
                    <a:schemeClr val="bg1">
                      <a:lumMod val="50000"/>
                    </a:schemeClr>
                  </a:solidFill>
                </a:rPr>
                <a:t>thực</a:t>
              </a:r>
              <a:r>
                <a:rPr lang="en-US" altLang="ko-KR" sz="2400" b="1" dirty="0" smtClean="0">
                  <a:solidFill>
                    <a:schemeClr val="bg1">
                      <a:lumMod val="50000"/>
                    </a:schemeClr>
                  </a:solidFill>
                </a:rPr>
                <a:t> </a:t>
              </a:r>
              <a:r>
                <a:rPr lang="en-US" altLang="ko-KR" sz="2400" b="1" dirty="0" err="1" smtClean="0">
                  <a:solidFill>
                    <a:schemeClr val="bg1">
                      <a:lumMod val="50000"/>
                    </a:schemeClr>
                  </a:solidFill>
                </a:rPr>
                <a:t>hiện</a:t>
              </a:r>
              <a:r>
                <a:rPr lang="en-US" altLang="ko-KR" sz="2400" b="1" dirty="0" smtClean="0">
                  <a:solidFill>
                    <a:schemeClr val="bg1">
                      <a:lumMod val="50000"/>
                    </a:schemeClr>
                  </a:solidFill>
                </a:rPr>
                <a:t> </a:t>
              </a:r>
              <a:r>
                <a:rPr lang="en-US" altLang="ko-KR" sz="2400" b="1" dirty="0" err="1" smtClean="0">
                  <a:solidFill>
                    <a:schemeClr val="bg1">
                      <a:lumMod val="50000"/>
                    </a:schemeClr>
                  </a:solidFill>
                </a:rPr>
                <a:t>hồ</a:t>
              </a:r>
              <a:r>
                <a:rPr lang="en-US" altLang="ko-KR" sz="2400" b="1" dirty="0" smtClean="0">
                  <a:solidFill>
                    <a:schemeClr val="bg1">
                      <a:lumMod val="50000"/>
                    </a:schemeClr>
                  </a:solidFill>
                </a:rPr>
                <a:t> </a:t>
              </a:r>
              <a:r>
                <a:rPr lang="en-US" altLang="ko-KR" sz="2400" b="1" dirty="0" err="1" smtClean="0">
                  <a:solidFill>
                    <a:schemeClr val="bg1">
                      <a:lumMod val="50000"/>
                    </a:schemeClr>
                  </a:solidFill>
                </a:rPr>
                <a:t>sơ</a:t>
              </a:r>
              <a:r>
                <a:rPr lang="en-US" altLang="ko-KR" sz="2400" b="1" dirty="0" smtClean="0">
                  <a:solidFill>
                    <a:schemeClr val="bg1">
                      <a:lumMod val="50000"/>
                    </a:schemeClr>
                  </a:solidFill>
                </a:rPr>
                <a:t> </a:t>
              </a:r>
              <a:r>
                <a:rPr lang="en-US" altLang="ko-KR" sz="2400" b="1" dirty="0" err="1" smtClean="0">
                  <a:solidFill>
                    <a:schemeClr val="bg1">
                      <a:lumMod val="50000"/>
                    </a:schemeClr>
                  </a:solidFill>
                </a:rPr>
                <a:t>sáng</a:t>
              </a:r>
              <a:r>
                <a:rPr lang="en-US" altLang="ko-KR" sz="2400" b="1" dirty="0" smtClean="0">
                  <a:solidFill>
                    <a:schemeClr val="bg1">
                      <a:lumMod val="50000"/>
                    </a:schemeClr>
                  </a:solidFill>
                </a:rPr>
                <a:t> </a:t>
              </a:r>
              <a:r>
                <a:rPr lang="en-US" altLang="ko-KR" sz="2400" b="1" dirty="0" err="1" smtClean="0">
                  <a:solidFill>
                    <a:schemeClr val="bg1">
                      <a:lumMod val="50000"/>
                    </a:schemeClr>
                  </a:solidFill>
                </a:rPr>
                <a:t>kiến</a:t>
              </a:r>
              <a:endParaRPr lang="ko-KR" altLang="en-US" sz="2400" b="1" dirty="0">
                <a:solidFill>
                  <a:schemeClr val="bg1">
                    <a:lumMod val="50000"/>
                  </a:schemeClr>
                </a:solidFill>
              </a:endParaRPr>
            </a:p>
          </p:txBody>
        </p:sp>
        <p:sp>
          <p:nvSpPr>
            <p:cNvPr id="12" name="TextBox 11">
              <a:extLst>
                <a:ext uri="{FF2B5EF4-FFF2-40B4-BE49-F238E27FC236}">
                  <a16:creationId xmlns:a16="http://schemas.microsoft.com/office/drawing/2014/main" id="{1A24AFD4-45B5-4A01-808E-ACCCC4666910}"/>
                </a:ext>
              </a:extLst>
            </p:cNvPr>
            <p:cNvSpPr txBox="1"/>
            <p:nvPr/>
          </p:nvSpPr>
          <p:spPr>
            <a:xfrm>
              <a:off x="2778605" y="230547"/>
              <a:ext cx="1078173" cy="984635"/>
            </a:xfrm>
            <a:prstGeom prst="rect">
              <a:avLst/>
            </a:prstGeom>
            <a:noFill/>
          </p:spPr>
          <p:txBody>
            <a:bodyPr wrap="square" lIns="108000" rIns="108000" rtlCol="0">
              <a:spAutoFit/>
            </a:bodyPr>
            <a:lstStyle/>
            <a:p>
              <a:pPr algn="ctr"/>
              <a:r>
                <a:rPr lang="en-US" altLang="ko-KR" sz="6000" b="1" dirty="0" smtClean="0">
                  <a:solidFill>
                    <a:schemeClr val="bg1">
                      <a:lumMod val="50000"/>
                    </a:schemeClr>
                  </a:solidFill>
                  <a:cs typeface="Arial" pitchFamily="34" charset="0"/>
                </a:rPr>
                <a:t>02</a:t>
              </a:r>
              <a:endParaRPr lang="ko-KR" altLang="en-US" sz="6000" b="1" dirty="0">
                <a:solidFill>
                  <a:schemeClr val="bg1">
                    <a:lumMod val="50000"/>
                  </a:schemeClr>
                </a:solidFill>
                <a:cs typeface="Arial" pitchFamily="34" charset="0"/>
              </a:endParaRPr>
            </a:p>
          </p:txBody>
        </p:sp>
      </p:grpSp>
      <p:sp>
        <p:nvSpPr>
          <p:cNvPr id="13" name="Title 4"/>
          <p:cNvSpPr txBox="1">
            <a:spLocks/>
          </p:cNvSpPr>
          <p:nvPr/>
        </p:nvSpPr>
        <p:spPr>
          <a:xfrm>
            <a:off x="330811" y="771312"/>
            <a:ext cx="4634728" cy="863846"/>
          </a:xfrm>
          <a:prstGeom prst="rect">
            <a:avLst/>
          </a:prstGeom>
        </p:spPr>
        <p:txBody>
          <a:bodyPr/>
          <a:lstStyle>
            <a:lvl1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mj-lt"/>
                <a:ea typeface="+mj-ea"/>
                <a:cs typeface="+mj-cs"/>
              </a:defRPr>
            </a:lvl1pPr>
            <a:lvl2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2pPr>
            <a:lvl3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3pPr>
            <a:lvl4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4pPr>
            <a:lvl5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5pPr>
            <a:lvl6pPr marL="562722"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6pPr>
            <a:lvl7pPr marL="1125444"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7pPr>
            <a:lvl8pPr marL="1688165"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8pPr>
            <a:lvl9pPr marL="2250887"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9pPr>
          </a:lstStyle>
          <a:p>
            <a:endParaRPr lang="en-US" sz="3800" b="1" kern="0">
              <a:solidFill>
                <a:schemeClr val="bg1"/>
              </a:solidFill>
            </a:endParaRPr>
          </a:p>
        </p:txBody>
      </p:sp>
      <p:sp>
        <p:nvSpPr>
          <p:cNvPr id="14" name="TextBox 13">
            <a:extLst>
              <a:ext uri="{FF2B5EF4-FFF2-40B4-BE49-F238E27FC236}">
                <a16:creationId xmlns:a16="http://schemas.microsoft.com/office/drawing/2014/main" id="{B4C43BF4-0643-4C68-A841-BECA7B930C64}"/>
              </a:ext>
            </a:extLst>
          </p:cNvPr>
          <p:cNvSpPr txBox="1"/>
          <p:nvPr/>
        </p:nvSpPr>
        <p:spPr>
          <a:xfrm>
            <a:off x="1611394" y="1576011"/>
            <a:ext cx="10346144" cy="1400383"/>
          </a:xfrm>
          <a:prstGeom prst="rect">
            <a:avLst/>
          </a:prstGeom>
          <a:noFill/>
        </p:spPr>
        <p:txBody>
          <a:bodyPr wrap="square" lIns="108000" rIns="108000" rtlCol="0">
            <a:spAutoFit/>
          </a:bodyPr>
          <a:lstStyle>
            <a:defPPr>
              <a:defRPr lang="en-US"/>
            </a:defPPr>
            <a:lvl1pPr>
              <a:defRPr sz="2800" b="1">
                <a:solidFill>
                  <a:schemeClr val="accent1">
                    <a:lumMod val="20000"/>
                    <a:lumOff val="80000"/>
                  </a:schemeClr>
                </a:solidFill>
              </a:defRPr>
            </a:lvl1pPr>
          </a:lstStyle>
          <a:p>
            <a:pPr algn="just">
              <a:lnSpc>
                <a:spcPts val="3360"/>
              </a:lnSpc>
              <a:spcBef>
                <a:spcPts val="1800"/>
              </a:spcBef>
              <a:spcAft>
                <a:spcPts val="1800"/>
              </a:spcAft>
            </a:pPr>
            <a:r>
              <a:rPr lang="en-US" altLang="ko-KR" sz="2400" dirty="0" err="1" smtClean="0">
                <a:solidFill>
                  <a:srgbClr val="0070C0"/>
                </a:solidFill>
              </a:rPr>
              <a:t>Một</a:t>
            </a:r>
            <a:r>
              <a:rPr lang="en-US" altLang="ko-KR" sz="2400" dirty="0" smtClean="0">
                <a:solidFill>
                  <a:srgbClr val="0070C0"/>
                </a:solidFill>
              </a:rPr>
              <a:t> </a:t>
            </a:r>
            <a:r>
              <a:rPr lang="en-US" altLang="ko-KR" sz="2400" dirty="0" err="1" smtClean="0">
                <a:solidFill>
                  <a:srgbClr val="0070C0"/>
                </a:solidFill>
              </a:rPr>
              <a:t>số</a:t>
            </a:r>
            <a:r>
              <a:rPr lang="en-US" altLang="ko-KR" sz="2400" dirty="0" smtClean="0">
                <a:solidFill>
                  <a:srgbClr val="0070C0"/>
                </a:solidFill>
              </a:rPr>
              <a:t> </a:t>
            </a:r>
            <a:r>
              <a:rPr lang="en-US" altLang="ko-KR" sz="2400" dirty="0" err="1" smtClean="0">
                <a:solidFill>
                  <a:srgbClr val="0070C0"/>
                </a:solidFill>
              </a:rPr>
              <a:t>điểm</a:t>
            </a:r>
            <a:r>
              <a:rPr lang="en-US" altLang="ko-KR" sz="2400" dirty="0" smtClean="0">
                <a:solidFill>
                  <a:srgbClr val="0070C0"/>
                </a:solidFill>
              </a:rPr>
              <a:t> </a:t>
            </a:r>
            <a:r>
              <a:rPr lang="en-US" altLang="ko-KR" sz="2400" dirty="0" err="1" smtClean="0">
                <a:solidFill>
                  <a:srgbClr val="0070C0"/>
                </a:solidFill>
              </a:rPr>
              <a:t>mới</a:t>
            </a:r>
            <a:r>
              <a:rPr lang="en-US" altLang="ko-KR" sz="2400" dirty="0" smtClean="0">
                <a:solidFill>
                  <a:srgbClr val="0070C0"/>
                </a:solidFill>
              </a:rPr>
              <a:t> </a:t>
            </a:r>
            <a:r>
              <a:rPr lang="en-US" altLang="ko-KR" sz="2400" dirty="0" err="1" smtClean="0">
                <a:solidFill>
                  <a:srgbClr val="0070C0"/>
                </a:solidFill>
              </a:rPr>
              <a:t>về</a:t>
            </a:r>
            <a:r>
              <a:rPr lang="en-US" altLang="ko-KR" sz="2400" dirty="0" smtClean="0">
                <a:solidFill>
                  <a:srgbClr val="0070C0"/>
                </a:solidFill>
              </a:rPr>
              <a:t> </a:t>
            </a:r>
            <a:r>
              <a:rPr lang="en-US" altLang="ko-KR" sz="2400" dirty="0" err="1" smtClean="0">
                <a:solidFill>
                  <a:srgbClr val="0070C0"/>
                </a:solidFill>
              </a:rPr>
              <a:t>xét</a:t>
            </a:r>
            <a:r>
              <a:rPr lang="en-US" altLang="ko-KR" sz="2400" dirty="0" smtClean="0">
                <a:solidFill>
                  <a:srgbClr val="0070C0"/>
                </a:solidFill>
              </a:rPr>
              <a:t>, </a:t>
            </a:r>
            <a:r>
              <a:rPr lang="en-US" altLang="ko-KR" sz="2400" dirty="0" err="1" smtClean="0">
                <a:solidFill>
                  <a:srgbClr val="0070C0"/>
                </a:solidFill>
              </a:rPr>
              <a:t>công</a:t>
            </a:r>
            <a:r>
              <a:rPr lang="en-US" altLang="ko-KR" sz="2400" dirty="0" smtClean="0">
                <a:solidFill>
                  <a:srgbClr val="0070C0"/>
                </a:solidFill>
              </a:rPr>
              <a:t> </a:t>
            </a:r>
            <a:r>
              <a:rPr lang="en-US" altLang="ko-KR" sz="2400" dirty="0" err="1" smtClean="0">
                <a:solidFill>
                  <a:srgbClr val="0070C0"/>
                </a:solidFill>
              </a:rPr>
              <a:t>nhận</a:t>
            </a:r>
            <a:r>
              <a:rPr lang="en-US" altLang="ko-KR" sz="2400" dirty="0" smtClean="0">
                <a:solidFill>
                  <a:srgbClr val="0070C0"/>
                </a:solidFill>
              </a:rPr>
              <a:t> </a:t>
            </a:r>
            <a:r>
              <a:rPr lang="en-US" altLang="ko-KR" sz="2400" dirty="0" err="1" smtClean="0">
                <a:solidFill>
                  <a:srgbClr val="0070C0"/>
                </a:solidFill>
              </a:rPr>
              <a:t>sáng</a:t>
            </a:r>
            <a:r>
              <a:rPr lang="en-US" altLang="ko-KR" sz="2400" dirty="0" smtClean="0">
                <a:solidFill>
                  <a:srgbClr val="0070C0"/>
                </a:solidFill>
              </a:rPr>
              <a:t> </a:t>
            </a:r>
            <a:r>
              <a:rPr lang="en-US" altLang="ko-KR" sz="2400" dirty="0" err="1" smtClean="0">
                <a:solidFill>
                  <a:srgbClr val="0070C0"/>
                </a:solidFill>
              </a:rPr>
              <a:t>kiến</a:t>
            </a:r>
            <a:r>
              <a:rPr lang="en-US" altLang="ko-KR" sz="2400" dirty="0" smtClean="0">
                <a:solidFill>
                  <a:srgbClr val="0070C0"/>
                </a:solidFill>
              </a:rPr>
              <a:t>; </a:t>
            </a:r>
            <a:r>
              <a:rPr lang="en-US" altLang="ko-KR" sz="2400" dirty="0" err="1" smtClean="0">
                <a:solidFill>
                  <a:srgbClr val="0070C0"/>
                </a:solidFill>
              </a:rPr>
              <a:t>hiệu</a:t>
            </a:r>
            <a:r>
              <a:rPr lang="en-US" altLang="ko-KR" sz="2400" dirty="0" smtClean="0">
                <a:solidFill>
                  <a:srgbClr val="0070C0"/>
                </a:solidFill>
              </a:rPr>
              <a:t> </a:t>
            </a:r>
            <a:r>
              <a:rPr lang="en-US" altLang="ko-KR" sz="2400" dirty="0" err="1" smtClean="0">
                <a:solidFill>
                  <a:srgbClr val="0070C0"/>
                </a:solidFill>
              </a:rPr>
              <a:t>quả</a:t>
            </a:r>
            <a:r>
              <a:rPr lang="en-US" altLang="ko-KR" sz="2400" dirty="0" smtClean="0">
                <a:solidFill>
                  <a:srgbClr val="0070C0"/>
                </a:solidFill>
              </a:rPr>
              <a:t> </a:t>
            </a:r>
            <a:r>
              <a:rPr lang="en-US" altLang="ko-KR" sz="2400" dirty="0" err="1" smtClean="0">
                <a:solidFill>
                  <a:srgbClr val="0070C0"/>
                </a:solidFill>
              </a:rPr>
              <a:t>áp</a:t>
            </a:r>
            <a:r>
              <a:rPr lang="en-US" altLang="ko-KR" sz="2400" dirty="0" smtClean="0">
                <a:solidFill>
                  <a:srgbClr val="0070C0"/>
                </a:solidFill>
              </a:rPr>
              <a:t> </a:t>
            </a:r>
            <a:r>
              <a:rPr lang="en-US" altLang="ko-KR" sz="2400" dirty="0" err="1" smtClean="0">
                <a:solidFill>
                  <a:srgbClr val="0070C0"/>
                </a:solidFill>
              </a:rPr>
              <a:t>dụng</a:t>
            </a:r>
            <a:r>
              <a:rPr lang="en-US" altLang="ko-KR" sz="2400" dirty="0" smtClean="0">
                <a:solidFill>
                  <a:srgbClr val="0070C0"/>
                </a:solidFill>
              </a:rPr>
              <a:t>,    </a:t>
            </a:r>
            <a:r>
              <a:rPr lang="en-US" altLang="ko-KR" sz="2400" dirty="0" err="1" smtClean="0">
                <a:solidFill>
                  <a:srgbClr val="0070C0"/>
                </a:solidFill>
              </a:rPr>
              <a:t>khả</a:t>
            </a:r>
            <a:r>
              <a:rPr lang="en-US" altLang="ko-KR" sz="2400" dirty="0" smtClean="0">
                <a:solidFill>
                  <a:srgbClr val="0070C0"/>
                </a:solidFill>
              </a:rPr>
              <a:t> </a:t>
            </a:r>
            <a:r>
              <a:rPr lang="en-US" altLang="ko-KR" sz="2400" dirty="0" err="1" smtClean="0">
                <a:solidFill>
                  <a:srgbClr val="0070C0"/>
                </a:solidFill>
              </a:rPr>
              <a:t>năng</a:t>
            </a:r>
            <a:r>
              <a:rPr lang="en-US" altLang="ko-KR" sz="2400" dirty="0" smtClean="0">
                <a:solidFill>
                  <a:srgbClr val="0070C0"/>
                </a:solidFill>
              </a:rPr>
              <a:t> </a:t>
            </a:r>
            <a:r>
              <a:rPr lang="en-US" altLang="ko-KR" sz="2400" dirty="0" err="1" smtClean="0">
                <a:solidFill>
                  <a:srgbClr val="0070C0"/>
                </a:solidFill>
              </a:rPr>
              <a:t>nhân</a:t>
            </a:r>
            <a:r>
              <a:rPr lang="en-US" altLang="ko-KR" sz="2400" dirty="0" smtClean="0">
                <a:solidFill>
                  <a:srgbClr val="0070C0"/>
                </a:solidFill>
              </a:rPr>
              <a:t> </a:t>
            </a:r>
            <a:r>
              <a:rPr lang="en-US" altLang="ko-KR" sz="2400" dirty="0" err="1" smtClean="0">
                <a:solidFill>
                  <a:srgbClr val="0070C0"/>
                </a:solidFill>
              </a:rPr>
              <a:t>rộng</a:t>
            </a:r>
            <a:r>
              <a:rPr lang="en-US" altLang="ko-KR" sz="2400" dirty="0" smtClean="0">
                <a:solidFill>
                  <a:srgbClr val="0070C0"/>
                </a:solidFill>
              </a:rPr>
              <a:t>, </a:t>
            </a:r>
            <a:r>
              <a:rPr lang="en-US" altLang="ko-KR" sz="2400" dirty="0" err="1" smtClean="0">
                <a:solidFill>
                  <a:srgbClr val="0070C0"/>
                </a:solidFill>
              </a:rPr>
              <a:t>phạm</a:t>
            </a:r>
            <a:r>
              <a:rPr lang="en-US" altLang="ko-KR" sz="2400" dirty="0" smtClean="0">
                <a:solidFill>
                  <a:srgbClr val="0070C0"/>
                </a:solidFill>
              </a:rPr>
              <a:t> vi </a:t>
            </a:r>
            <a:r>
              <a:rPr lang="en-US" altLang="ko-KR" sz="2400" dirty="0" err="1" smtClean="0">
                <a:solidFill>
                  <a:srgbClr val="0070C0"/>
                </a:solidFill>
              </a:rPr>
              <a:t>ảnh</a:t>
            </a:r>
            <a:r>
              <a:rPr lang="en-US" altLang="ko-KR" sz="2400" dirty="0" smtClean="0">
                <a:solidFill>
                  <a:srgbClr val="0070C0"/>
                </a:solidFill>
              </a:rPr>
              <a:t> </a:t>
            </a:r>
            <a:r>
              <a:rPr lang="en-US" altLang="ko-KR" sz="2400" dirty="0" err="1" smtClean="0">
                <a:solidFill>
                  <a:srgbClr val="0070C0"/>
                </a:solidFill>
              </a:rPr>
              <a:t>hưởng</a:t>
            </a:r>
            <a:r>
              <a:rPr lang="en-US" altLang="ko-KR" sz="2400" dirty="0" smtClean="0">
                <a:solidFill>
                  <a:srgbClr val="0070C0"/>
                </a:solidFill>
              </a:rPr>
              <a:t> </a:t>
            </a:r>
            <a:r>
              <a:rPr lang="en-US" altLang="ko-KR" sz="2400" dirty="0" err="1" smtClean="0">
                <a:solidFill>
                  <a:srgbClr val="0070C0"/>
                </a:solidFill>
              </a:rPr>
              <a:t>của</a:t>
            </a:r>
            <a:r>
              <a:rPr lang="en-US" altLang="ko-KR" sz="2400" dirty="0" smtClean="0">
                <a:solidFill>
                  <a:srgbClr val="0070C0"/>
                </a:solidFill>
              </a:rPr>
              <a:t> </a:t>
            </a:r>
            <a:r>
              <a:rPr lang="en-US" altLang="ko-KR" sz="2400" dirty="0" err="1" smtClean="0">
                <a:solidFill>
                  <a:srgbClr val="0070C0"/>
                </a:solidFill>
              </a:rPr>
              <a:t>sáng</a:t>
            </a:r>
            <a:r>
              <a:rPr lang="en-US" altLang="ko-KR" sz="2400" dirty="0" smtClean="0">
                <a:solidFill>
                  <a:srgbClr val="0070C0"/>
                </a:solidFill>
              </a:rPr>
              <a:t> </a:t>
            </a:r>
            <a:r>
              <a:rPr lang="en-US" altLang="ko-KR" sz="2400" dirty="0" err="1" smtClean="0">
                <a:solidFill>
                  <a:srgbClr val="0070C0"/>
                </a:solidFill>
              </a:rPr>
              <a:t>kiến</a:t>
            </a:r>
            <a:r>
              <a:rPr lang="en-US" altLang="ko-KR" sz="2400" dirty="0" smtClean="0">
                <a:solidFill>
                  <a:srgbClr val="0070C0"/>
                </a:solidFill>
              </a:rPr>
              <a:t>, </a:t>
            </a:r>
            <a:r>
              <a:rPr lang="en-US" altLang="ko-KR" sz="2400" dirty="0" err="1" smtClean="0">
                <a:solidFill>
                  <a:srgbClr val="0070C0"/>
                </a:solidFill>
              </a:rPr>
              <a:t>đề</a:t>
            </a:r>
            <a:r>
              <a:rPr lang="en-US" altLang="ko-KR" sz="2400" dirty="0" smtClean="0">
                <a:solidFill>
                  <a:srgbClr val="0070C0"/>
                </a:solidFill>
              </a:rPr>
              <a:t> </a:t>
            </a:r>
            <a:r>
              <a:rPr lang="en-US" altLang="ko-KR" sz="2400" dirty="0" err="1" smtClean="0">
                <a:solidFill>
                  <a:srgbClr val="0070C0"/>
                </a:solidFill>
              </a:rPr>
              <a:t>tài</a:t>
            </a:r>
            <a:r>
              <a:rPr lang="en-US" altLang="ko-KR" sz="2400" dirty="0" smtClean="0">
                <a:solidFill>
                  <a:srgbClr val="0070C0"/>
                </a:solidFill>
              </a:rPr>
              <a:t>           </a:t>
            </a:r>
            <a:r>
              <a:rPr lang="en-US" altLang="ko-KR" sz="2400" dirty="0" err="1" smtClean="0">
                <a:solidFill>
                  <a:srgbClr val="0070C0"/>
                </a:solidFill>
              </a:rPr>
              <a:t>tại</a:t>
            </a:r>
            <a:r>
              <a:rPr lang="en-US" altLang="ko-KR" sz="2400" dirty="0" smtClean="0">
                <a:solidFill>
                  <a:srgbClr val="0070C0"/>
                </a:solidFill>
              </a:rPr>
              <a:t> </a:t>
            </a:r>
            <a:r>
              <a:rPr lang="en-US" altLang="ko-KR" sz="2400" dirty="0" err="1" smtClean="0">
                <a:solidFill>
                  <a:srgbClr val="0070C0"/>
                </a:solidFill>
              </a:rPr>
              <a:t>các</a:t>
            </a:r>
            <a:r>
              <a:rPr lang="en-US" altLang="ko-KR" sz="2400" dirty="0" smtClean="0">
                <a:solidFill>
                  <a:srgbClr val="0070C0"/>
                </a:solidFill>
              </a:rPr>
              <a:t> </a:t>
            </a:r>
            <a:r>
              <a:rPr lang="en-US" altLang="ko-KR" sz="2400" dirty="0" err="1" smtClean="0">
                <a:solidFill>
                  <a:srgbClr val="0070C0"/>
                </a:solidFill>
              </a:rPr>
              <a:t>cấp</a:t>
            </a:r>
            <a:endParaRPr lang="ko-KR" altLang="en-US" sz="2400" dirty="0">
              <a:solidFill>
                <a:srgbClr val="0070C0"/>
              </a:solidFill>
            </a:endParaRPr>
          </a:p>
        </p:txBody>
      </p:sp>
    </p:spTree>
    <p:extLst>
      <p:ext uri="{BB962C8B-B14F-4D97-AF65-F5344CB8AC3E}">
        <p14:creationId xmlns:p14="http://schemas.microsoft.com/office/powerpoint/2010/main" val="1810153958"/>
      </p:ext>
    </p:extLst>
  </p:cSld>
  <p:clrMapOvr>
    <a:masterClrMapping/>
  </p:clrMapOvr>
  <mc:AlternateContent xmlns:mc="http://schemas.openxmlformats.org/markup-compatibility/2006" xmlns:p14="http://schemas.microsoft.com/office/powerpoint/2010/main">
    <mc:Choice Requires="p14">
      <p:transition spd="slow">
        <p14:reveal/>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4"/>
          </p:nvPr>
        </p:nvSpPr>
        <p:spPr/>
        <p:txBody>
          <a:bodyPr/>
          <a:lstStyle/>
          <a:p>
            <a:pPr>
              <a:defRPr/>
            </a:pPr>
            <a:fld id="{3499A9BC-4BE7-4082-9BFD-310C973F5F6A}" type="slidenum">
              <a:rPr lang="en-US" altLang="en-US" smtClean="0"/>
              <a:pPr>
                <a:defRPr/>
              </a:pPr>
              <a:t>4</a:t>
            </a:fld>
            <a:endParaRPr lang="en-US" altLang="en-US" dirty="0"/>
          </a:p>
        </p:txBody>
      </p:sp>
      <p:sp>
        <p:nvSpPr>
          <p:cNvPr id="5" name="Rectangle 3"/>
          <p:cNvSpPr txBox="1">
            <a:spLocks noChangeArrowheads="1"/>
          </p:cNvSpPr>
          <p:nvPr/>
        </p:nvSpPr>
        <p:spPr bwMode="auto">
          <a:xfrm>
            <a:off x="1688123" y="739511"/>
            <a:ext cx="9748911" cy="534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buClr>
                <a:srgbClr val="5AD9F2"/>
              </a:buClr>
              <a:buFont typeface="Wingdings" panose="05000000000000000000" pitchFamily="2" charset="2"/>
              <a:buNone/>
            </a:pPr>
            <a:r>
              <a:rPr lang="en-US" altLang="en-US" sz="2200" b="1" dirty="0" smtClean="0">
                <a:solidFill>
                  <a:srgbClr val="FF0000"/>
                </a:solidFill>
                <a:cs typeface="Times New Roman" panose="02020603050405020304" pitchFamily="18" charset="0"/>
              </a:rPr>
              <a:t>BẢNG TÓM TẮT MỘT SỐ ĐIỂM MỚI CỦA HƯỚNG DẪN 8181/HD-UBND </a:t>
            </a:r>
          </a:p>
        </p:txBody>
      </p:sp>
      <p:graphicFrame>
        <p:nvGraphicFramePr>
          <p:cNvPr id="2" name="Table 1"/>
          <p:cNvGraphicFramePr>
            <a:graphicFrameLocks noGrp="1"/>
          </p:cNvGraphicFramePr>
          <p:nvPr/>
        </p:nvGraphicFramePr>
        <p:xfrm>
          <a:off x="219008" y="1480845"/>
          <a:ext cx="11724464" cy="4554195"/>
        </p:xfrm>
        <a:graphic>
          <a:graphicData uri="http://schemas.openxmlformats.org/drawingml/2006/table">
            <a:tbl>
              <a:tblPr firstRow="1" bandRow="1">
                <a:tableStyleId>{5C22544A-7EE6-4342-B048-85BDC9FD1C3A}</a:tableStyleId>
              </a:tblPr>
              <a:tblGrid>
                <a:gridCol w="717694">
                  <a:extLst>
                    <a:ext uri="{9D8B030D-6E8A-4147-A177-3AD203B41FA5}">
                      <a16:colId xmlns:a16="http://schemas.microsoft.com/office/drawing/2014/main" val="3243225549"/>
                    </a:ext>
                  </a:extLst>
                </a:gridCol>
                <a:gridCol w="2755136">
                  <a:extLst>
                    <a:ext uri="{9D8B030D-6E8A-4147-A177-3AD203B41FA5}">
                      <a16:colId xmlns:a16="http://schemas.microsoft.com/office/drawing/2014/main" val="1101733585"/>
                    </a:ext>
                  </a:extLst>
                </a:gridCol>
                <a:gridCol w="8251634">
                  <a:extLst>
                    <a:ext uri="{9D8B030D-6E8A-4147-A177-3AD203B41FA5}">
                      <a16:colId xmlns:a16="http://schemas.microsoft.com/office/drawing/2014/main" val="4275536225"/>
                    </a:ext>
                  </a:extLst>
                </a:gridCol>
              </a:tblGrid>
              <a:tr h="488632">
                <a:tc>
                  <a:txBody>
                    <a:bodyPr/>
                    <a:lstStyle/>
                    <a:p>
                      <a:pPr algn="ctr">
                        <a:spcBef>
                          <a:spcPts val="300"/>
                        </a:spcBef>
                        <a:spcAft>
                          <a:spcPts val="300"/>
                        </a:spcAft>
                      </a:pPr>
                      <a:r>
                        <a:rPr lang="en-US" sz="2000" dirty="0" smtClean="0"/>
                        <a:t>STT</a:t>
                      </a:r>
                      <a:endParaRPr lang="en-US" sz="2000" dirty="0"/>
                    </a:p>
                  </a:txBody>
                  <a:tcPr/>
                </a:tc>
                <a:tc>
                  <a:txBody>
                    <a:bodyPr/>
                    <a:lstStyle/>
                    <a:p>
                      <a:pPr marL="0" marR="0" indent="0" algn="ctr" defTabSz="1125444" rtl="0" eaLnBrk="1" fontAlgn="auto" latinLnBrk="0" hangingPunct="1">
                        <a:lnSpc>
                          <a:spcPct val="100000"/>
                        </a:lnSpc>
                        <a:spcBef>
                          <a:spcPts val="300"/>
                        </a:spcBef>
                        <a:spcAft>
                          <a:spcPts val="300"/>
                        </a:spcAft>
                        <a:buClrTx/>
                        <a:buSzTx/>
                        <a:buFontTx/>
                        <a:buNone/>
                        <a:tabLst/>
                        <a:defRPr/>
                      </a:pPr>
                      <a:r>
                        <a:rPr lang="en-US" sz="2000" dirty="0" err="1" smtClean="0"/>
                        <a:t>Nội</a:t>
                      </a:r>
                      <a:r>
                        <a:rPr lang="en-US" sz="2000" baseline="0" dirty="0" smtClean="0"/>
                        <a:t> dung</a:t>
                      </a:r>
                      <a:endParaRPr lang="en-US" sz="2000" dirty="0" smtClean="0"/>
                    </a:p>
                  </a:txBody>
                  <a:tcPr/>
                </a:tc>
                <a:tc>
                  <a:txBody>
                    <a:bodyPr/>
                    <a:lstStyle/>
                    <a:p>
                      <a:pPr algn="ctr">
                        <a:spcBef>
                          <a:spcPts val="300"/>
                        </a:spcBef>
                        <a:spcAft>
                          <a:spcPts val="300"/>
                        </a:spcAft>
                      </a:pPr>
                      <a:r>
                        <a:rPr lang="en-US" sz="2000" dirty="0" smtClean="0"/>
                        <a:t>Chi </a:t>
                      </a:r>
                      <a:r>
                        <a:rPr lang="en-US" sz="2000" dirty="0" err="1" smtClean="0"/>
                        <a:t>tiết</a:t>
                      </a:r>
                      <a:endParaRPr lang="en-US" sz="2000" dirty="0"/>
                    </a:p>
                  </a:txBody>
                  <a:tcPr/>
                </a:tc>
                <a:extLst>
                  <a:ext uri="{0D108BD9-81ED-4DB2-BD59-A6C34878D82A}">
                    <a16:rowId xmlns:a16="http://schemas.microsoft.com/office/drawing/2014/main" val="2696694603"/>
                  </a:ext>
                </a:extLst>
              </a:tr>
              <a:tr h="478301">
                <a:tc>
                  <a:txBody>
                    <a:bodyPr/>
                    <a:lstStyle/>
                    <a:p>
                      <a:pPr algn="ctr">
                        <a:spcBef>
                          <a:spcPts val="300"/>
                        </a:spcBef>
                        <a:spcAft>
                          <a:spcPts val="300"/>
                        </a:spcAft>
                      </a:pPr>
                      <a:r>
                        <a:rPr lang="en-US" sz="2000" dirty="0" smtClean="0">
                          <a:solidFill>
                            <a:schemeClr val="accent4">
                              <a:lumMod val="10000"/>
                            </a:schemeClr>
                          </a:solidFill>
                        </a:rPr>
                        <a:t>1</a:t>
                      </a:r>
                      <a:endParaRPr lang="en-US" sz="2000" dirty="0">
                        <a:solidFill>
                          <a:schemeClr val="accent4">
                            <a:lumMod val="10000"/>
                          </a:schemeClr>
                        </a:solidFill>
                      </a:endParaRPr>
                    </a:p>
                  </a:txBody>
                  <a:tcPr/>
                </a:tc>
                <a:tc>
                  <a:txBody>
                    <a:bodyPr/>
                    <a:lstStyle/>
                    <a:p>
                      <a:pPr>
                        <a:spcBef>
                          <a:spcPts val="300"/>
                        </a:spcBef>
                        <a:spcAft>
                          <a:spcPts val="300"/>
                        </a:spcAft>
                      </a:pPr>
                      <a:r>
                        <a:rPr lang="en-US" sz="2000" b="1" dirty="0" smtClean="0">
                          <a:solidFill>
                            <a:schemeClr val="accent4">
                              <a:lumMod val="10000"/>
                            </a:schemeClr>
                          </a:solidFill>
                        </a:rPr>
                        <a:t>C</a:t>
                      </a:r>
                      <a:r>
                        <a:rPr lang="vi-VN" sz="2000" b="1" dirty="0" smtClean="0">
                          <a:solidFill>
                            <a:schemeClr val="accent4">
                              <a:lumMod val="10000"/>
                            </a:schemeClr>
                          </a:solidFill>
                        </a:rPr>
                        <a:t>ơ sở pháp lý</a:t>
                      </a:r>
                      <a:endParaRPr lang="en-US" sz="2000" dirty="0">
                        <a:solidFill>
                          <a:schemeClr val="accent4">
                            <a:lumMod val="10000"/>
                          </a:schemeClr>
                        </a:solidFill>
                      </a:endParaRPr>
                    </a:p>
                  </a:txBody>
                  <a:tcPr/>
                </a:tc>
                <a:tc>
                  <a:txBody>
                    <a:bodyPr/>
                    <a:lstStyle/>
                    <a:p>
                      <a:pPr>
                        <a:spcBef>
                          <a:spcPts val="300"/>
                        </a:spcBef>
                        <a:spcAft>
                          <a:spcPts val="300"/>
                        </a:spcAft>
                      </a:pPr>
                      <a:r>
                        <a:rPr lang="en-US" sz="2000" dirty="0" err="1" smtClean="0">
                          <a:solidFill>
                            <a:schemeClr val="accent4">
                              <a:lumMod val="10000"/>
                            </a:schemeClr>
                          </a:solidFill>
                        </a:rPr>
                        <a:t>Cập</a:t>
                      </a:r>
                      <a:r>
                        <a:rPr lang="en-US" sz="2000" dirty="0" smtClean="0">
                          <a:solidFill>
                            <a:schemeClr val="accent4">
                              <a:lumMod val="10000"/>
                            </a:schemeClr>
                          </a:solidFill>
                        </a:rPr>
                        <a:t> </a:t>
                      </a:r>
                      <a:r>
                        <a:rPr lang="en-US" sz="2000" dirty="0" err="1" smtClean="0">
                          <a:solidFill>
                            <a:schemeClr val="accent4">
                              <a:lumMod val="10000"/>
                            </a:schemeClr>
                          </a:solidFill>
                        </a:rPr>
                        <a:t>nhật</a:t>
                      </a:r>
                      <a:r>
                        <a:rPr lang="en-US" sz="2000" dirty="0" smtClean="0">
                          <a:solidFill>
                            <a:schemeClr val="accent4">
                              <a:lumMod val="10000"/>
                            </a:schemeClr>
                          </a:solidFill>
                        </a:rPr>
                        <a:t> </a:t>
                      </a:r>
                      <a:r>
                        <a:rPr lang="en-US" sz="2000" dirty="0" err="1" smtClean="0">
                          <a:solidFill>
                            <a:schemeClr val="accent4">
                              <a:lumMod val="10000"/>
                            </a:schemeClr>
                          </a:solidFill>
                        </a:rPr>
                        <a:t>các</a:t>
                      </a:r>
                      <a:r>
                        <a:rPr lang="en-US" sz="2000" dirty="0" smtClean="0">
                          <a:solidFill>
                            <a:schemeClr val="accent4">
                              <a:lumMod val="10000"/>
                            </a:schemeClr>
                          </a:solidFill>
                        </a:rPr>
                        <a:t> VBPL </a:t>
                      </a:r>
                      <a:r>
                        <a:rPr lang="en-US" sz="2000" dirty="0" err="1" smtClean="0">
                          <a:solidFill>
                            <a:schemeClr val="accent4">
                              <a:lumMod val="10000"/>
                            </a:schemeClr>
                          </a:solidFill>
                        </a:rPr>
                        <a:t>mới</a:t>
                      </a:r>
                      <a:r>
                        <a:rPr lang="en-US" sz="2000" baseline="0" dirty="0" smtClean="0">
                          <a:solidFill>
                            <a:schemeClr val="accent4">
                              <a:lumMod val="10000"/>
                            </a:schemeClr>
                          </a:solidFill>
                        </a:rPr>
                        <a:t> </a:t>
                      </a:r>
                      <a:r>
                        <a:rPr lang="en-US" sz="2000" dirty="0" err="1" smtClean="0">
                          <a:solidFill>
                            <a:schemeClr val="accent4">
                              <a:lumMod val="10000"/>
                            </a:schemeClr>
                          </a:solidFill>
                        </a:rPr>
                        <a:t>về</a:t>
                      </a:r>
                      <a:r>
                        <a:rPr lang="en-US" sz="2000" dirty="0" smtClean="0">
                          <a:solidFill>
                            <a:schemeClr val="accent4">
                              <a:lumMod val="10000"/>
                            </a:schemeClr>
                          </a:solidFill>
                        </a:rPr>
                        <a:t> </a:t>
                      </a:r>
                      <a:r>
                        <a:rPr lang="en-US" sz="2000" dirty="0" err="1" smtClean="0">
                          <a:solidFill>
                            <a:schemeClr val="accent4">
                              <a:lumMod val="10000"/>
                            </a:schemeClr>
                          </a:solidFill>
                        </a:rPr>
                        <a:t>thi</a:t>
                      </a:r>
                      <a:r>
                        <a:rPr lang="en-US" sz="2000" dirty="0" smtClean="0">
                          <a:solidFill>
                            <a:schemeClr val="accent4">
                              <a:lumMod val="10000"/>
                            </a:schemeClr>
                          </a:solidFill>
                        </a:rPr>
                        <a:t> </a:t>
                      </a:r>
                      <a:r>
                        <a:rPr lang="en-US" sz="2000" dirty="0" err="1" smtClean="0">
                          <a:solidFill>
                            <a:schemeClr val="accent4">
                              <a:lumMod val="10000"/>
                            </a:schemeClr>
                          </a:solidFill>
                        </a:rPr>
                        <a:t>đua</a:t>
                      </a:r>
                      <a:r>
                        <a:rPr lang="en-US" sz="2000" dirty="0" smtClean="0">
                          <a:solidFill>
                            <a:schemeClr val="accent4">
                              <a:lumMod val="10000"/>
                            </a:schemeClr>
                          </a:solidFill>
                        </a:rPr>
                        <a:t> </a:t>
                      </a:r>
                      <a:r>
                        <a:rPr lang="en-US" sz="2000" dirty="0" err="1" smtClean="0">
                          <a:solidFill>
                            <a:schemeClr val="accent4">
                              <a:lumMod val="10000"/>
                            </a:schemeClr>
                          </a:solidFill>
                        </a:rPr>
                        <a:t>khen</a:t>
                      </a:r>
                      <a:r>
                        <a:rPr lang="en-US" sz="2000" dirty="0" smtClean="0">
                          <a:solidFill>
                            <a:schemeClr val="accent4">
                              <a:lumMod val="10000"/>
                            </a:schemeClr>
                          </a:solidFill>
                        </a:rPr>
                        <a:t> </a:t>
                      </a:r>
                      <a:r>
                        <a:rPr lang="en-US" sz="2000" dirty="0" err="1" smtClean="0">
                          <a:solidFill>
                            <a:schemeClr val="accent4">
                              <a:lumMod val="10000"/>
                            </a:schemeClr>
                          </a:solidFill>
                        </a:rPr>
                        <a:t>thưởng</a:t>
                      </a:r>
                      <a:endParaRPr lang="en-US" sz="2000" dirty="0">
                        <a:solidFill>
                          <a:schemeClr val="accent4">
                            <a:lumMod val="10000"/>
                          </a:schemeClr>
                        </a:solidFill>
                      </a:endParaRPr>
                    </a:p>
                  </a:txBody>
                  <a:tcPr/>
                </a:tc>
                <a:extLst>
                  <a:ext uri="{0D108BD9-81ED-4DB2-BD59-A6C34878D82A}">
                    <a16:rowId xmlns:a16="http://schemas.microsoft.com/office/drawing/2014/main" val="1551934254"/>
                  </a:ext>
                </a:extLst>
              </a:tr>
              <a:tr h="450166">
                <a:tc>
                  <a:txBody>
                    <a:bodyPr/>
                    <a:lstStyle/>
                    <a:p>
                      <a:pPr algn="ctr">
                        <a:spcBef>
                          <a:spcPts val="300"/>
                        </a:spcBef>
                        <a:spcAft>
                          <a:spcPts val="300"/>
                        </a:spcAft>
                      </a:pPr>
                      <a:r>
                        <a:rPr lang="en-US" sz="2000" dirty="0" smtClean="0">
                          <a:solidFill>
                            <a:schemeClr val="accent4">
                              <a:lumMod val="10000"/>
                            </a:schemeClr>
                          </a:solidFill>
                        </a:rPr>
                        <a:t>2</a:t>
                      </a:r>
                      <a:endParaRPr lang="en-US" sz="2000" dirty="0">
                        <a:solidFill>
                          <a:schemeClr val="accent4">
                            <a:lumMod val="10000"/>
                          </a:schemeClr>
                        </a:solidFill>
                      </a:endParaRPr>
                    </a:p>
                  </a:txBody>
                  <a:tcPr/>
                </a:tc>
                <a:tc>
                  <a:txBody>
                    <a:bodyPr/>
                    <a:lstStyle/>
                    <a:p>
                      <a:pPr>
                        <a:spcBef>
                          <a:spcPts val="300"/>
                        </a:spcBef>
                        <a:spcAft>
                          <a:spcPts val="300"/>
                        </a:spcAft>
                      </a:pPr>
                      <a:r>
                        <a:rPr lang="en-US" sz="2000" b="1" dirty="0" smtClean="0">
                          <a:solidFill>
                            <a:schemeClr val="accent4">
                              <a:lumMod val="10000"/>
                            </a:schemeClr>
                          </a:solidFill>
                        </a:rPr>
                        <a:t>T</a:t>
                      </a:r>
                      <a:r>
                        <a:rPr lang="vi-VN" sz="2000" b="1" dirty="0" smtClean="0">
                          <a:solidFill>
                            <a:schemeClr val="accent4">
                              <a:lumMod val="10000"/>
                            </a:schemeClr>
                          </a:solidFill>
                        </a:rPr>
                        <a:t>ên gọi Hướng dẫn</a:t>
                      </a:r>
                      <a:endParaRPr lang="en-US" sz="2000" dirty="0">
                        <a:solidFill>
                          <a:schemeClr val="accent4">
                            <a:lumMod val="10000"/>
                          </a:schemeClr>
                        </a:solidFill>
                      </a:endParaRPr>
                    </a:p>
                  </a:txBody>
                  <a:tcPr/>
                </a:tc>
                <a:tc>
                  <a:txBody>
                    <a:bodyPr/>
                    <a:lstStyle/>
                    <a:p>
                      <a:pPr marL="0" marR="0" indent="0" algn="l" defTabSz="1125444" rtl="0" eaLnBrk="1" fontAlgn="auto" latinLnBrk="0" hangingPunct="1">
                        <a:lnSpc>
                          <a:spcPct val="100000"/>
                        </a:lnSpc>
                        <a:spcBef>
                          <a:spcPts val="300"/>
                        </a:spcBef>
                        <a:spcAft>
                          <a:spcPts val="300"/>
                        </a:spcAft>
                        <a:buClrTx/>
                        <a:buSzTx/>
                        <a:buFontTx/>
                        <a:buNone/>
                        <a:tabLst/>
                        <a:defRPr/>
                      </a:pPr>
                      <a:r>
                        <a:rPr lang="en-US" sz="2000" dirty="0" err="1" smtClean="0">
                          <a:solidFill>
                            <a:schemeClr val="accent4">
                              <a:lumMod val="10000"/>
                            </a:schemeClr>
                          </a:solidFill>
                        </a:rPr>
                        <a:t>Sửa</a:t>
                      </a:r>
                      <a:r>
                        <a:rPr lang="en-US" sz="2000" dirty="0" smtClean="0">
                          <a:solidFill>
                            <a:schemeClr val="accent4">
                              <a:lumMod val="10000"/>
                            </a:schemeClr>
                          </a:solidFill>
                        </a:rPr>
                        <a:t> </a:t>
                      </a:r>
                      <a:r>
                        <a:rPr lang="en-US" sz="2000" dirty="0" err="1" smtClean="0">
                          <a:solidFill>
                            <a:schemeClr val="accent4">
                              <a:lumMod val="10000"/>
                            </a:schemeClr>
                          </a:solidFill>
                        </a:rPr>
                        <a:t>đổi</a:t>
                      </a:r>
                      <a:r>
                        <a:rPr lang="en-US" sz="2000" dirty="0" smtClean="0">
                          <a:solidFill>
                            <a:schemeClr val="accent4">
                              <a:lumMod val="10000"/>
                            </a:schemeClr>
                          </a:solidFill>
                        </a:rPr>
                        <a:t> </a:t>
                      </a:r>
                      <a:r>
                        <a:rPr lang="en-US" sz="2000" dirty="0" err="1" smtClean="0">
                          <a:solidFill>
                            <a:schemeClr val="accent4">
                              <a:lumMod val="10000"/>
                            </a:schemeClr>
                          </a:solidFill>
                        </a:rPr>
                        <a:t>phù</a:t>
                      </a:r>
                      <a:r>
                        <a:rPr lang="en-US" sz="2000" dirty="0" smtClean="0">
                          <a:solidFill>
                            <a:schemeClr val="accent4">
                              <a:lumMod val="10000"/>
                            </a:schemeClr>
                          </a:solidFill>
                        </a:rPr>
                        <a:t> </a:t>
                      </a:r>
                      <a:r>
                        <a:rPr lang="en-US" sz="2000" dirty="0" err="1" smtClean="0">
                          <a:solidFill>
                            <a:schemeClr val="accent4">
                              <a:lumMod val="10000"/>
                            </a:schemeClr>
                          </a:solidFill>
                        </a:rPr>
                        <a:t>hợp</a:t>
                      </a:r>
                      <a:r>
                        <a:rPr lang="en-US" sz="2000" dirty="0" smtClean="0">
                          <a:solidFill>
                            <a:schemeClr val="accent4">
                              <a:lumMod val="10000"/>
                            </a:schemeClr>
                          </a:solidFill>
                        </a:rPr>
                        <a:t> </a:t>
                      </a:r>
                      <a:r>
                        <a:rPr lang="en-US" sz="2000" dirty="0" err="1" smtClean="0">
                          <a:solidFill>
                            <a:schemeClr val="accent4">
                              <a:lumMod val="10000"/>
                            </a:schemeClr>
                          </a:solidFill>
                        </a:rPr>
                        <a:t>với</a:t>
                      </a:r>
                      <a:r>
                        <a:rPr lang="en-US" sz="2000" dirty="0" smtClean="0">
                          <a:solidFill>
                            <a:schemeClr val="accent4">
                              <a:lumMod val="10000"/>
                            </a:schemeClr>
                          </a:solidFill>
                        </a:rPr>
                        <a:t> </a:t>
                      </a:r>
                      <a:r>
                        <a:rPr lang="en-US" sz="2000" dirty="0" err="1" smtClean="0">
                          <a:solidFill>
                            <a:schemeClr val="accent4">
                              <a:lumMod val="10000"/>
                            </a:schemeClr>
                          </a:solidFill>
                        </a:rPr>
                        <a:t>Luật</a:t>
                      </a:r>
                      <a:r>
                        <a:rPr lang="en-US" sz="2000" dirty="0" smtClean="0">
                          <a:solidFill>
                            <a:schemeClr val="accent4">
                              <a:lumMod val="10000"/>
                            </a:schemeClr>
                          </a:solidFill>
                        </a:rPr>
                        <a:t> KH&amp;CN</a:t>
                      </a:r>
                    </a:p>
                  </a:txBody>
                  <a:tcPr/>
                </a:tc>
                <a:extLst>
                  <a:ext uri="{0D108BD9-81ED-4DB2-BD59-A6C34878D82A}">
                    <a16:rowId xmlns:a16="http://schemas.microsoft.com/office/drawing/2014/main" val="2255143375"/>
                  </a:ext>
                </a:extLst>
              </a:tr>
              <a:tr h="1674056">
                <a:tc>
                  <a:txBody>
                    <a:bodyPr/>
                    <a:lstStyle/>
                    <a:p>
                      <a:pPr algn="ctr">
                        <a:spcBef>
                          <a:spcPts val="300"/>
                        </a:spcBef>
                        <a:spcAft>
                          <a:spcPts val="300"/>
                        </a:spcAft>
                      </a:pPr>
                      <a:r>
                        <a:rPr lang="en-US" sz="2000" dirty="0" smtClean="0">
                          <a:solidFill>
                            <a:schemeClr val="accent4">
                              <a:lumMod val="10000"/>
                            </a:schemeClr>
                          </a:solidFill>
                        </a:rPr>
                        <a:t>3</a:t>
                      </a:r>
                      <a:endParaRPr lang="en-US" sz="2000" dirty="0">
                        <a:solidFill>
                          <a:schemeClr val="accent4">
                            <a:lumMod val="10000"/>
                          </a:schemeClr>
                        </a:solidFill>
                      </a:endParaRPr>
                    </a:p>
                  </a:txBody>
                  <a:tcPr/>
                </a:tc>
                <a:tc>
                  <a:txBody>
                    <a:bodyPr/>
                    <a:lstStyle/>
                    <a:p>
                      <a:pPr>
                        <a:spcBef>
                          <a:spcPts val="300"/>
                        </a:spcBef>
                        <a:spcAft>
                          <a:spcPts val="300"/>
                        </a:spcAft>
                      </a:pPr>
                      <a:r>
                        <a:rPr kumimoji="0" lang="en-US" sz="2000" b="1" i="0" u="none" strike="noStrike" kern="1200" cap="none" spc="0" normalizeH="0" baseline="0" noProof="0" dirty="0" smtClean="0">
                          <a:ln>
                            <a:noFill/>
                          </a:ln>
                          <a:solidFill>
                            <a:schemeClr val="accent4">
                              <a:lumMod val="10000"/>
                            </a:schemeClr>
                          </a:solidFill>
                          <a:effectLst/>
                          <a:uLnTx/>
                          <a:uFillTx/>
                        </a:rPr>
                        <a:t>P</a:t>
                      </a:r>
                      <a:r>
                        <a:rPr lang="en-US" sz="2000" b="1" dirty="0" err="1" smtClean="0">
                          <a:solidFill>
                            <a:schemeClr val="accent4">
                              <a:lumMod val="10000"/>
                            </a:schemeClr>
                          </a:solidFill>
                        </a:rPr>
                        <a:t>hạm</a:t>
                      </a:r>
                      <a:r>
                        <a:rPr lang="en-US" sz="2000" b="1" dirty="0" smtClean="0">
                          <a:solidFill>
                            <a:schemeClr val="accent4">
                              <a:lumMod val="10000"/>
                            </a:schemeClr>
                          </a:solidFill>
                        </a:rPr>
                        <a:t> vi </a:t>
                      </a:r>
                      <a:r>
                        <a:rPr lang="en-US" sz="2000" b="1" dirty="0" err="1" smtClean="0">
                          <a:solidFill>
                            <a:schemeClr val="accent4">
                              <a:lumMod val="10000"/>
                            </a:schemeClr>
                          </a:solidFill>
                        </a:rPr>
                        <a:t>áp</a:t>
                      </a:r>
                      <a:r>
                        <a:rPr lang="en-US" sz="2000" b="1" dirty="0" smtClean="0">
                          <a:solidFill>
                            <a:schemeClr val="accent4">
                              <a:lumMod val="10000"/>
                            </a:schemeClr>
                          </a:solidFill>
                        </a:rPr>
                        <a:t> </a:t>
                      </a:r>
                      <a:r>
                        <a:rPr lang="en-US" sz="2000" b="1" dirty="0" err="1" smtClean="0">
                          <a:solidFill>
                            <a:schemeClr val="accent4">
                              <a:lumMod val="10000"/>
                            </a:schemeClr>
                          </a:solidFill>
                        </a:rPr>
                        <a:t>dụng</a:t>
                      </a:r>
                      <a:endParaRPr lang="en-US" sz="2000" dirty="0">
                        <a:solidFill>
                          <a:schemeClr val="accent4">
                            <a:lumMod val="10000"/>
                          </a:schemeClr>
                        </a:solidFill>
                      </a:endParaRPr>
                    </a:p>
                  </a:txBody>
                  <a:tcPr/>
                </a:tc>
                <a:tc>
                  <a:txBody>
                    <a:bodyPr/>
                    <a:lstStyle/>
                    <a:p>
                      <a:pPr marL="0" marR="0" indent="0" algn="just" defTabSz="1125444" rtl="0" eaLnBrk="1" fontAlgn="auto" latinLnBrk="0" hangingPunct="1">
                        <a:lnSpc>
                          <a:spcPct val="100000"/>
                        </a:lnSpc>
                        <a:spcBef>
                          <a:spcPts val="300"/>
                        </a:spcBef>
                        <a:spcAft>
                          <a:spcPts val="300"/>
                        </a:spcAft>
                        <a:buClrTx/>
                        <a:buSzTx/>
                        <a:buFontTx/>
                        <a:buNone/>
                        <a:tabLst/>
                        <a:defRPr/>
                      </a:pPr>
                      <a:r>
                        <a:rPr lang="vi-VN" sz="2000" dirty="0" smtClean="0">
                          <a:solidFill>
                            <a:schemeClr val="accent4">
                              <a:lumMod val="10000"/>
                            </a:schemeClr>
                          </a:solidFill>
                        </a:rPr>
                        <a:t>Bổ sung </a:t>
                      </a:r>
                      <a:r>
                        <a:rPr lang="en-US" sz="2000" dirty="0" err="1" smtClean="0">
                          <a:solidFill>
                            <a:schemeClr val="accent4">
                              <a:lumMod val="10000"/>
                            </a:schemeClr>
                          </a:solidFill>
                        </a:rPr>
                        <a:t>trường</a:t>
                      </a:r>
                      <a:r>
                        <a:rPr lang="en-US" sz="2000" dirty="0" smtClean="0">
                          <a:solidFill>
                            <a:schemeClr val="accent4">
                              <a:lumMod val="10000"/>
                            </a:schemeClr>
                          </a:solidFill>
                        </a:rPr>
                        <a:t> </a:t>
                      </a:r>
                      <a:r>
                        <a:rPr lang="en-US" sz="2000" dirty="0" err="1" smtClean="0">
                          <a:solidFill>
                            <a:schemeClr val="accent4">
                              <a:lumMod val="10000"/>
                            </a:schemeClr>
                          </a:solidFill>
                        </a:rPr>
                        <a:t>hợp</a:t>
                      </a:r>
                      <a:r>
                        <a:rPr lang="en-US" sz="2000" dirty="0" smtClean="0">
                          <a:solidFill>
                            <a:schemeClr val="accent4">
                              <a:lumMod val="10000"/>
                            </a:schemeClr>
                          </a:solidFill>
                        </a:rPr>
                        <a:t> </a:t>
                      </a:r>
                      <a:r>
                        <a:rPr lang="vi-VN" sz="2000" dirty="0" smtClean="0">
                          <a:solidFill>
                            <a:schemeClr val="accent4">
                              <a:lumMod val="10000"/>
                            </a:schemeClr>
                          </a:solidFill>
                        </a:rPr>
                        <a:t>“Xét, chấp thuận việc công nhận sáng kiến được tạo ra do Nhà nước đầu tư kinh phí, phương tiện vật chất – kỹ thuật trong </a:t>
                      </a:r>
                      <a:r>
                        <a:rPr lang="vi-VN" sz="2000" b="1" dirty="0" smtClean="0">
                          <a:solidFill>
                            <a:srgbClr val="FF0000"/>
                          </a:solidFill>
                        </a:rPr>
                        <a:t>trường hợp người đứng đầu </a:t>
                      </a:r>
                      <a:r>
                        <a:rPr lang="vi-VN" sz="2000" dirty="0" smtClean="0">
                          <a:solidFill>
                            <a:schemeClr val="accent4">
                              <a:lumMod val="10000"/>
                            </a:schemeClr>
                          </a:solidFill>
                        </a:rPr>
                        <a:t>cơ sở xét công nhận sáng kiến thuộc sự quản lý của các sở, ban, ngành, quận, huyện, thành phố </a:t>
                      </a:r>
                      <a:r>
                        <a:rPr lang="en-US" sz="2000" dirty="0" smtClean="0">
                          <a:solidFill>
                            <a:schemeClr val="accent4">
                              <a:lumMod val="10000"/>
                            </a:schemeClr>
                          </a:solidFill>
                        </a:rPr>
                        <a:t>     </a:t>
                      </a:r>
                      <a:r>
                        <a:rPr lang="vi-VN" sz="2000" dirty="0" smtClean="0">
                          <a:solidFill>
                            <a:schemeClr val="accent4">
                              <a:lumMod val="10000"/>
                            </a:schemeClr>
                          </a:solidFill>
                        </a:rPr>
                        <a:t>Thủ Đức, Ủy ban nhân dân Thành phố Hồ Chí Minh”</a:t>
                      </a:r>
                      <a:r>
                        <a:rPr lang="en-US" sz="2000" dirty="0" smtClean="0">
                          <a:solidFill>
                            <a:schemeClr val="accent4">
                              <a:lumMod val="10000"/>
                            </a:schemeClr>
                          </a:solidFill>
                        </a:rPr>
                        <a:t>.</a:t>
                      </a:r>
                    </a:p>
                  </a:txBody>
                  <a:tcPr/>
                </a:tc>
                <a:extLst>
                  <a:ext uri="{0D108BD9-81ED-4DB2-BD59-A6C34878D82A}">
                    <a16:rowId xmlns:a16="http://schemas.microsoft.com/office/drawing/2014/main" val="1767023232"/>
                  </a:ext>
                </a:extLst>
              </a:tr>
              <a:tr h="1463040">
                <a:tc>
                  <a:txBody>
                    <a:bodyPr/>
                    <a:lstStyle/>
                    <a:p>
                      <a:pPr algn="ctr">
                        <a:spcBef>
                          <a:spcPts val="300"/>
                        </a:spcBef>
                        <a:spcAft>
                          <a:spcPts val="300"/>
                        </a:spcAft>
                      </a:pPr>
                      <a:r>
                        <a:rPr lang="en-US" sz="2000" dirty="0" smtClean="0">
                          <a:solidFill>
                            <a:schemeClr val="accent4">
                              <a:lumMod val="10000"/>
                            </a:schemeClr>
                          </a:solidFill>
                        </a:rPr>
                        <a:t>4</a:t>
                      </a:r>
                      <a:endParaRPr lang="en-US" sz="2000" dirty="0">
                        <a:solidFill>
                          <a:schemeClr val="accent4">
                            <a:lumMod val="10000"/>
                          </a:schemeClr>
                        </a:solidFill>
                      </a:endParaRPr>
                    </a:p>
                  </a:txBody>
                  <a:tcPr/>
                </a:tc>
                <a:tc>
                  <a:txBody>
                    <a:bodyPr/>
                    <a:lstStyle/>
                    <a:p>
                      <a:pPr>
                        <a:spcBef>
                          <a:spcPts val="300"/>
                        </a:spcBef>
                        <a:spcAft>
                          <a:spcPts val="300"/>
                        </a:spcAft>
                      </a:pPr>
                      <a:r>
                        <a:rPr lang="en-US" sz="2000" b="1" dirty="0" smtClean="0">
                          <a:solidFill>
                            <a:schemeClr val="accent4">
                              <a:lumMod val="10000"/>
                            </a:schemeClr>
                          </a:solidFill>
                        </a:rPr>
                        <a:t>Đ</a:t>
                      </a:r>
                      <a:r>
                        <a:rPr lang="vi-VN" sz="2000" b="1" dirty="0" smtClean="0">
                          <a:solidFill>
                            <a:schemeClr val="accent4">
                              <a:lumMod val="10000"/>
                            </a:schemeClr>
                          </a:solidFill>
                        </a:rPr>
                        <a:t>ối tượng áp dụng</a:t>
                      </a:r>
                      <a:endParaRPr lang="en-US" sz="2000" dirty="0">
                        <a:solidFill>
                          <a:schemeClr val="accent4">
                            <a:lumMod val="10000"/>
                          </a:schemeClr>
                        </a:solidFill>
                      </a:endParaRPr>
                    </a:p>
                  </a:txBody>
                  <a:tcPr/>
                </a:tc>
                <a:tc>
                  <a:txBody>
                    <a:bodyPr/>
                    <a:lstStyle/>
                    <a:p>
                      <a:pPr marL="0" marR="0" indent="0" algn="just" defTabSz="1125444" rtl="0" eaLnBrk="1" fontAlgn="auto" latinLnBrk="0" hangingPunct="1">
                        <a:lnSpc>
                          <a:spcPct val="100000"/>
                        </a:lnSpc>
                        <a:spcBef>
                          <a:spcPts val="300"/>
                        </a:spcBef>
                        <a:spcAft>
                          <a:spcPts val="300"/>
                        </a:spcAft>
                        <a:buClrTx/>
                        <a:buSzTx/>
                        <a:buFontTx/>
                        <a:buNone/>
                        <a:tabLst/>
                        <a:defRPr/>
                      </a:pPr>
                      <a:r>
                        <a:rPr lang="en-US" sz="2000" b="1" dirty="0" err="1" smtClean="0">
                          <a:solidFill>
                            <a:srgbClr val="0070C0"/>
                          </a:solidFill>
                        </a:rPr>
                        <a:t>Bổ</a:t>
                      </a:r>
                      <a:r>
                        <a:rPr lang="en-US" sz="2000" b="1" dirty="0" smtClean="0">
                          <a:solidFill>
                            <a:srgbClr val="0070C0"/>
                          </a:solidFill>
                        </a:rPr>
                        <a:t> sung </a:t>
                      </a:r>
                      <a:r>
                        <a:rPr lang="en-US" sz="2000" b="1" dirty="0" err="1" smtClean="0">
                          <a:solidFill>
                            <a:srgbClr val="0070C0"/>
                          </a:solidFill>
                        </a:rPr>
                        <a:t>đối</a:t>
                      </a:r>
                      <a:r>
                        <a:rPr lang="en-US" sz="2000" b="1" dirty="0" smtClean="0">
                          <a:solidFill>
                            <a:srgbClr val="0070C0"/>
                          </a:solidFill>
                        </a:rPr>
                        <a:t> </a:t>
                      </a:r>
                      <a:r>
                        <a:rPr lang="en-US" sz="2000" b="1" dirty="0" err="1" smtClean="0">
                          <a:solidFill>
                            <a:srgbClr val="0070C0"/>
                          </a:solidFill>
                        </a:rPr>
                        <a:t>tượng</a:t>
                      </a:r>
                      <a:r>
                        <a:rPr lang="en-US" sz="2000" b="1" dirty="0" smtClean="0">
                          <a:solidFill>
                            <a:srgbClr val="0070C0"/>
                          </a:solidFill>
                        </a:rPr>
                        <a:t> </a:t>
                      </a:r>
                      <a:r>
                        <a:rPr lang="en-US" sz="2000" dirty="0" err="1" smtClean="0">
                          <a:solidFill>
                            <a:schemeClr val="accent4">
                              <a:lumMod val="10000"/>
                            </a:schemeClr>
                          </a:solidFill>
                        </a:rPr>
                        <a:t>được</a:t>
                      </a:r>
                      <a:r>
                        <a:rPr lang="en-US" sz="2000" baseline="0" dirty="0" smtClean="0">
                          <a:solidFill>
                            <a:schemeClr val="accent4">
                              <a:lumMod val="10000"/>
                            </a:schemeClr>
                          </a:solidFill>
                        </a:rPr>
                        <a:t> </a:t>
                      </a:r>
                      <a:r>
                        <a:rPr lang="en-US" sz="2000" dirty="0" err="1" smtClean="0">
                          <a:solidFill>
                            <a:schemeClr val="accent4">
                              <a:lumMod val="10000"/>
                            </a:schemeClr>
                          </a:solidFill>
                        </a:rPr>
                        <a:t>xét</a:t>
                      </a:r>
                      <a:r>
                        <a:rPr lang="en-US" sz="2000" dirty="0" smtClean="0">
                          <a:solidFill>
                            <a:schemeClr val="accent4">
                              <a:lumMod val="10000"/>
                            </a:schemeClr>
                          </a:solidFill>
                        </a:rPr>
                        <a:t>, </a:t>
                      </a:r>
                      <a:r>
                        <a:rPr lang="en-US" sz="2000" dirty="0" err="1" smtClean="0">
                          <a:solidFill>
                            <a:schemeClr val="accent4">
                              <a:lumMod val="10000"/>
                            </a:schemeClr>
                          </a:solidFill>
                        </a:rPr>
                        <a:t>công</a:t>
                      </a:r>
                      <a:r>
                        <a:rPr lang="en-US" sz="2000" dirty="0" smtClean="0">
                          <a:solidFill>
                            <a:schemeClr val="accent4">
                              <a:lumMod val="10000"/>
                            </a:schemeClr>
                          </a:solidFill>
                        </a:rPr>
                        <a:t> </a:t>
                      </a:r>
                      <a:r>
                        <a:rPr lang="en-US" sz="2000" dirty="0" err="1" smtClean="0">
                          <a:solidFill>
                            <a:schemeClr val="accent4">
                              <a:lumMod val="10000"/>
                            </a:schemeClr>
                          </a:solidFill>
                        </a:rPr>
                        <a:t>nhận</a:t>
                      </a:r>
                      <a:r>
                        <a:rPr lang="en-US" sz="2000" dirty="0" smtClean="0">
                          <a:solidFill>
                            <a:schemeClr val="accent4">
                              <a:lumMod val="10000"/>
                            </a:schemeClr>
                          </a:solidFill>
                        </a:rPr>
                        <a:t> </a:t>
                      </a:r>
                      <a:r>
                        <a:rPr lang="en-US" sz="2000" dirty="0" err="1" smtClean="0">
                          <a:solidFill>
                            <a:schemeClr val="accent4">
                              <a:lumMod val="10000"/>
                            </a:schemeClr>
                          </a:solidFill>
                        </a:rPr>
                        <a:t>hiệu</a:t>
                      </a:r>
                      <a:r>
                        <a:rPr lang="en-US" sz="2000" dirty="0" smtClean="0">
                          <a:solidFill>
                            <a:schemeClr val="accent4">
                              <a:lumMod val="10000"/>
                            </a:schemeClr>
                          </a:solidFill>
                        </a:rPr>
                        <a:t> </a:t>
                      </a:r>
                      <a:r>
                        <a:rPr lang="en-US" sz="2000" dirty="0" err="1" smtClean="0">
                          <a:solidFill>
                            <a:schemeClr val="accent4">
                              <a:lumMod val="10000"/>
                            </a:schemeClr>
                          </a:solidFill>
                        </a:rPr>
                        <a:t>quả</a:t>
                      </a:r>
                      <a:r>
                        <a:rPr lang="en-US" sz="2000" dirty="0" smtClean="0">
                          <a:solidFill>
                            <a:schemeClr val="accent4">
                              <a:lumMod val="10000"/>
                            </a:schemeClr>
                          </a:solidFill>
                        </a:rPr>
                        <a:t> </a:t>
                      </a:r>
                      <a:r>
                        <a:rPr lang="en-US" sz="2000" dirty="0" err="1" smtClean="0">
                          <a:solidFill>
                            <a:schemeClr val="accent4">
                              <a:lumMod val="10000"/>
                            </a:schemeClr>
                          </a:solidFill>
                        </a:rPr>
                        <a:t>áp</a:t>
                      </a:r>
                      <a:r>
                        <a:rPr lang="en-US" sz="2000" dirty="0" smtClean="0">
                          <a:solidFill>
                            <a:schemeClr val="accent4">
                              <a:lumMod val="10000"/>
                            </a:schemeClr>
                          </a:solidFill>
                        </a:rPr>
                        <a:t> </a:t>
                      </a:r>
                      <a:r>
                        <a:rPr lang="en-US" sz="2000" dirty="0" err="1" smtClean="0">
                          <a:solidFill>
                            <a:schemeClr val="accent4">
                              <a:lumMod val="10000"/>
                            </a:schemeClr>
                          </a:solidFill>
                        </a:rPr>
                        <a:t>dụng</a:t>
                      </a:r>
                      <a:r>
                        <a:rPr lang="en-US" sz="2000" dirty="0" smtClean="0">
                          <a:solidFill>
                            <a:schemeClr val="accent4">
                              <a:lumMod val="10000"/>
                            </a:schemeClr>
                          </a:solidFill>
                        </a:rPr>
                        <a:t>, </a:t>
                      </a:r>
                      <a:r>
                        <a:rPr lang="en-US" sz="2000" dirty="0" err="1" smtClean="0">
                          <a:solidFill>
                            <a:schemeClr val="accent4">
                              <a:lumMod val="10000"/>
                            </a:schemeClr>
                          </a:solidFill>
                        </a:rPr>
                        <a:t>khả</a:t>
                      </a:r>
                      <a:r>
                        <a:rPr lang="en-US" sz="2000" dirty="0" smtClean="0">
                          <a:solidFill>
                            <a:schemeClr val="accent4">
                              <a:lumMod val="10000"/>
                            </a:schemeClr>
                          </a:solidFill>
                        </a:rPr>
                        <a:t> </a:t>
                      </a:r>
                      <a:r>
                        <a:rPr lang="en-US" sz="2000" dirty="0" err="1" smtClean="0">
                          <a:solidFill>
                            <a:schemeClr val="accent4">
                              <a:lumMod val="10000"/>
                            </a:schemeClr>
                          </a:solidFill>
                        </a:rPr>
                        <a:t>năng</a:t>
                      </a:r>
                      <a:r>
                        <a:rPr lang="en-US" sz="2000" dirty="0" smtClean="0">
                          <a:solidFill>
                            <a:schemeClr val="accent4">
                              <a:lumMod val="10000"/>
                            </a:schemeClr>
                          </a:solidFill>
                        </a:rPr>
                        <a:t> </a:t>
                      </a:r>
                      <a:r>
                        <a:rPr lang="en-US" sz="2000" dirty="0" err="1" smtClean="0">
                          <a:solidFill>
                            <a:schemeClr val="accent4">
                              <a:lumMod val="10000"/>
                            </a:schemeClr>
                          </a:solidFill>
                        </a:rPr>
                        <a:t>nhân</a:t>
                      </a:r>
                      <a:r>
                        <a:rPr lang="en-US" sz="2000" dirty="0" smtClean="0">
                          <a:solidFill>
                            <a:schemeClr val="accent4">
                              <a:lumMod val="10000"/>
                            </a:schemeClr>
                          </a:solidFill>
                        </a:rPr>
                        <a:t> </a:t>
                      </a:r>
                      <a:r>
                        <a:rPr lang="en-US" sz="2000" dirty="0" err="1" smtClean="0">
                          <a:solidFill>
                            <a:schemeClr val="accent4">
                              <a:lumMod val="10000"/>
                            </a:schemeClr>
                          </a:solidFill>
                        </a:rPr>
                        <a:t>rộng</a:t>
                      </a:r>
                      <a:r>
                        <a:rPr lang="en-US" sz="2000" dirty="0" smtClean="0">
                          <a:solidFill>
                            <a:schemeClr val="accent4">
                              <a:lumMod val="10000"/>
                            </a:schemeClr>
                          </a:solidFill>
                        </a:rPr>
                        <a:t>, </a:t>
                      </a:r>
                      <a:r>
                        <a:rPr lang="en-US" sz="2000" dirty="0" err="1" smtClean="0">
                          <a:solidFill>
                            <a:schemeClr val="accent4">
                              <a:lumMod val="10000"/>
                            </a:schemeClr>
                          </a:solidFill>
                        </a:rPr>
                        <a:t>phạm</a:t>
                      </a:r>
                      <a:r>
                        <a:rPr lang="en-US" sz="2000" dirty="0" smtClean="0">
                          <a:solidFill>
                            <a:schemeClr val="accent4">
                              <a:lumMod val="10000"/>
                            </a:schemeClr>
                          </a:solidFill>
                        </a:rPr>
                        <a:t> vi </a:t>
                      </a:r>
                      <a:r>
                        <a:rPr lang="en-US" sz="2000" dirty="0" err="1" smtClean="0">
                          <a:solidFill>
                            <a:schemeClr val="accent4">
                              <a:lumMod val="10000"/>
                            </a:schemeClr>
                          </a:solidFill>
                        </a:rPr>
                        <a:t>ảnh</a:t>
                      </a:r>
                      <a:r>
                        <a:rPr lang="en-US" sz="2000" dirty="0" smtClean="0">
                          <a:solidFill>
                            <a:schemeClr val="accent4">
                              <a:lumMod val="10000"/>
                            </a:schemeClr>
                          </a:solidFill>
                        </a:rPr>
                        <a:t> </a:t>
                      </a:r>
                      <a:r>
                        <a:rPr lang="en-US" sz="2000" dirty="0" err="1" smtClean="0">
                          <a:solidFill>
                            <a:schemeClr val="accent4">
                              <a:lumMod val="10000"/>
                            </a:schemeClr>
                          </a:solidFill>
                        </a:rPr>
                        <a:t>hưởng</a:t>
                      </a:r>
                      <a:r>
                        <a:rPr lang="en-US" sz="2000" dirty="0" smtClean="0">
                          <a:solidFill>
                            <a:schemeClr val="accent4">
                              <a:lumMod val="10000"/>
                            </a:schemeClr>
                          </a:solidFill>
                        </a:rPr>
                        <a:t> </a:t>
                      </a:r>
                      <a:r>
                        <a:rPr lang="en-US" sz="2000" dirty="0" err="1" smtClean="0">
                          <a:solidFill>
                            <a:schemeClr val="accent4">
                              <a:lumMod val="10000"/>
                            </a:schemeClr>
                          </a:solidFill>
                        </a:rPr>
                        <a:t>của</a:t>
                      </a:r>
                      <a:r>
                        <a:rPr lang="en-US" sz="2000" dirty="0" smtClean="0">
                          <a:solidFill>
                            <a:schemeClr val="accent4">
                              <a:lumMod val="10000"/>
                            </a:schemeClr>
                          </a:solidFill>
                        </a:rPr>
                        <a:t> </a:t>
                      </a:r>
                      <a:r>
                        <a:rPr lang="en-US" sz="2000" dirty="0" err="1" smtClean="0">
                          <a:solidFill>
                            <a:schemeClr val="accent4">
                              <a:lumMod val="10000"/>
                            </a:schemeClr>
                          </a:solidFill>
                        </a:rPr>
                        <a:t>sáng</a:t>
                      </a:r>
                      <a:r>
                        <a:rPr lang="en-US" sz="2000" dirty="0" smtClean="0">
                          <a:solidFill>
                            <a:schemeClr val="accent4">
                              <a:lumMod val="10000"/>
                            </a:schemeClr>
                          </a:solidFill>
                        </a:rPr>
                        <a:t> </a:t>
                      </a:r>
                      <a:r>
                        <a:rPr lang="en-US" sz="2000" dirty="0" err="1" smtClean="0">
                          <a:solidFill>
                            <a:schemeClr val="accent4">
                              <a:lumMod val="10000"/>
                            </a:schemeClr>
                          </a:solidFill>
                        </a:rPr>
                        <a:t>kiến</a:t>
                      </a:r>
                      <a:r>
                        <a:rPr lang="en-US" sz="2000" dirty="0" smtClean="0">
                          <a:solidFill>
                            <a:schemeClr val="accent4">
                              <a:lumMod val="10000"/>
                            </a:schemeClr>
                          </a:solidFill>
                        </a:rPr>
                        <a:t>/</a:t>
                      </a:r>
                      <a:r>
                        <a:rPr lang="en-US" sz="2000" dirty="0" err="1" smtClean="0">
                          <a:solidFill>
                            <a:schemeClr val="accent4">
                              <a:lumMod val="10000"/>
                            </a:schemeClr>
                          </a:solidFill>
                        </a:rPr>
                        <a:t>đề</a:t>
                      </a:r>
                      <a:r>
                        <a:rPr lang="en-US" sz="2000" dirty="0" smtClean="0">
                          <a:solidFill>
                            <a:schemeClr val="accent4">
                              <a:lumMod val="10000"/>
                            </a:schemeClr>
                          </a:solidFill>
                        </a:rPr>
                        <a:t> </a:t>
                      </a:r>
                      <a:r>
                        <a:rPr lang="en-US" sz="2000" dirty="0" err="1" smtClean="0">
                          <a:solidFill>
                            <a:schemeClr val="accent4">
                              <a:lumMod val="10000"/>
                            </a:schemeClr>
                          </a:solidFill>
                        </a:rPr>
                        <a:t>tài</a:t>
                      </a:r>
                      <a:r>
                        <a:rPr lang="en-US" sz="2000" dirty="0" smtClean="0">
                          <a:solidFill>
                            <a:schemeClr val="accent4">
                              <a:lumMod val="10000"/>
                            </a:schemeClr>
                          </a:solidFill>
                        </a:rPr>
                        <a:t> </a:t>
                      </a:r>
                      <a:r>
                        <a:rPr lang="en-US" sz="2000" dirty="0" err="1" smtClean="0">
                          <a:solidFill>
                            <a:schemeClr val="accent4">
                              <a:lumMod val="10000"/>
                            </a:schemeClr>
                          </a:solidFill>
                        </a:rPr>
                        <a:t>cho</a:t>
                      </a:r>
                      <a:r>
                        <a:rPr lang="en-US" sz="2000" dirty="0" smtClean="0">
                          <a:solidFill>
                            <a:schemeClr val="accent4">
                              <a:lumMod val="10000"/>
                            </a:schemeClr>
                          </a:solidFill>
                        </a:rPr>
                        <a:t> </a:t>
                      </a:r>
                      <a:r>
                        <a:rPr lang="en-US" sz="2000" dirty="0" err="1" smtClean="0">
                          <a:solidFill>
                            <a:schemeClr val="accent4">
                              <a:lumMod val="10000"/>
                            </a:schemeClr>
                          </a:solidFill>
                        </a:rPr>
                        <a:t>tác</a:t>
                      </a:r>
                      <a:r>
                        <a:rPr lang="en-US" sz="2000" dirty="0" smtClean="0">
                          <a:solidFill>
                            <a:schemeClr val="accent4">
                              <a:lumMod val="10000"/>
                            </a:schemeClr>
                          </a:solidFill>
                        </a:rPr>
                        <a:t> </a:t>
                      </a:r>
                      <a:r>
                        <a:rPr lang="en-US" sz="2000" dirty="0" err="1" smtClean="0">
                          <a:solidFill>
                            <a:schemeClr val="accent4">
                              <a:lumMod val="10000"/>
                            </a:schemeClr>
                          </a:solidFill>
                        </a:rPr>
                        <a:t>giả</a:t>
                      </a:r>
                      <a:r>
                        <a:rPr lang="en-US" sz="2000" dirty="0" smtClean="0">
                          <a:solidFill>
                            <a:schemeClr val="accent4">
                              <a:lumMod val="10000"/>
                            </a:schemeClr>
                          </a:solidFill>
                        </a:rPr>
                        <a:t>       </a:t>
                      </a:r>
                      <a:r>
                        <a:rPr lang="en-US" sz="2000" dirty="0" err="1" smtClean="0">
                          <a:solidFill>
                            <a:schemeClr val="accent4">
                              <a:lumMod val="10000"/>
                            </a:schemeClr>
                          </a:solidFill>
                        </a:rPr>
                        <a:t>công</a:t>
                      </a:r>
                      <a:r>
                        <a:rPr lang="en-US" sz="2000" dirty="0" smtClean="0">
                          <a:solidFill>
                            <a:schemeClr val="accent4">
                              <a:lumMod val="10000"/>
                            </a:schemeClr>
                          </a:solidFill>
                        </a:rPr>
                        <a:t> </a:t>
                      </a:r>
                      <a:r>
                        <a:rPr lang="en-US" sz="2000" dirty="0" err="1" smtClean="0">
                          <a:solidFill>
                            <a:schemeClr val="accent4">
                              <a:lumMod val="10000"/>
                            </a:schemeClr>
                          </a:solidFill>
                        </a:rPr>
                        <a:t>tác</a:t>
                      </a:r>
                      <a:r>
                        <a:rPr lang="en-US" sz="2000" dirty="0" smtClean="0">
                          <a:solidFill>
                            <a:schemeClr val="accent4">
                              <a:lumMod val="10000"/>
                            </a:schemeClr>
                          </a:solidFill>
                        </a:rPr>
                        <a:t> </a:t>
                      </a:r>
                      <a:r>
                        <a:rPr lang="en-US" sz="2000" dirty="0" err="1" smtClean="0">
                          <a:solidFill>
                            <a:schemeClr val="accent4">
                              <a:lumMod val="10000"/>
                            </a:schemeClr>
                          </a:solidFill>
                        </a:rPr>
                        <a:t>tại</a:t>
                      </a:r>
                      <a:r>
                        <a:rPr lang="en-US" sz="2000" dirty="0" smtClean="0">
                          <a:solidFill>
                            <a:schemeClr val="accent4">
                              <a:lumMod val="10000"/>
                            </a:schemeClr>
                          </a:solidFill>
                        </a:rPr>
                        <a:t> </a:t>
                      </a:r>
                      <a:r>
                        <a:rPr lang="en-US" sz="2000" b="1" u="sng" dirty="0" err="1" smtClean="0">
                          <a:solidFill>
                            <a:srgbClr val="0070C0"/>
                          </a:solidFill>
                        </a:rPr>
                        <a:t>cơ</a:t>
                      </a:r>
                      <a:r>
                        <a:rPr lang="en-US" sz="2000" b="1" u="sng" dirty="0" smtClean="0">
                          <a:solidFill>
                            <a:srgbClr val="0070C0"/>
                          </a:solidFill>
                        </a:rPr>
                        <a:t> </a:t>
                      </a:r>
                      <a:r>
                        <a:rPr lang="en-US" sz="2000" b="1" u="sng" dirty="0" err="1" smtClean="0">
                          <a:solidFill>
                            <a:srgbClr val="0070C0"/>
                          </a:solidFill>
                        </a:rPr>
                        <a:t>quan</a:t>
                      </a:r>
                      <a:r>
                        <a:rPr lang="en-US" sz="2000" b="1" u="sng" dirty="0" smtClean="0">
                          <a:solidFill>
                            <a:srgbClr val="0070C0"/>
                          </a:solidFill>
                        </a:rPr>
                        <a:t> </a:t>
                      </a:r>
                      <a:r>
                        <a:rPr lang="en-US" sz="2000" b="1" u="sng" dirty="0" err="1" smtClean="0">
                          <a:solidFill>
                            <a:srgbClr val="0070C0"/>
                          </a:solidFill>
                        </a:rPr>
                        <a:t>không</a:t>
                      </a:r>
                      <a:r>
                        <a:rPr lang="en-US" sz="2000" b="1" u="sng" dirty="0" smtClean="0">
                          <a:solidFill>
                            <a:srgbClr val="0070C0"/>
                          </a:solidFill>
                        </a:rPr>
                        <a:t> </a:t>
                      </a:r>
                      <a:r>
                        <a:rPr lang="en-US" sz="2000" b="1" u="sng" dirty="0" err="1" smtClean="0">
                          <a:solidFill>
                            <a:srgbClr val="0070C0"/>
                          </a:solidFill>
                        </a:rPr>
                        <a:t>thuộc</a:t>
                      </a:r>
                      <a:r>
                        <a:rPr lang="en-US" sz="2000" b="1" u="sng" dirty="0" smtClean="0">
                          <a:solidFill>
                            <a:srgbClr val="0070C0"/>
                          </a:solidFill>
                        </a:rPr>
                        <a:t> </a:t>
                      </a:r>
                      <a:r>
                        <a:rPr lang="en-US" sz="2000" b="1" u="sng" dirty="0" err="1" smtClean="0">
                          <a:solidFill>
                            <a:srgbClr val="0070C0"/>
                          </a:solidFill>
                        </a:rPr>
                        <a:t>tuyến</a:t>
                      </a:r>
                      <a:r>
                        <a:rPr lang="en-US" sz="2000" b="1" u="sng" dirty="0" smtClean="0">
                          <a:solidFill>
                            <a:srgbClr val="0070C0"/>
                          </a:solidFill>
                        </a:rPr>
                        <a:t> </a:t>
                      </a:r>
                      <a:r>
                        <a:rPr lang="en-US" sz="2000" b="1" u="sng" dirty="0" err="1" smtClean="0">
                          <a:solidFill>
                            <a:srgbClr val="0070C0"/>
                          </a:solidFill>
                        </a:rPr>
                        <a:t>trình</a:t>
                      </a:r>
                      <a:r>
                        <a:rPr lang="en-US" sz="2000" b="1" u="sng" baseline="0" dirty="0" smtClean="0">
                          <a:solidFill>
                            <a:srgbClr val="0070C0"/>
                          </a:solidFill>
                        </a:rPr>
                        <a:t> </a:t>
                      </a:r>
                      <a:r>
                        <a:rPr lang="en-US" sz="2000" b="1" u="sng" dirty="0" err="1" smtClean="0">
                          <a:solidFill>
                            <a:srgbClr val="0070C0"/>
                          </a:solidFill>
                        </a:rPr>
                        <a:t>thi</a:t>
                      </a:r>
                      <a:r>
                        <a:rPr lang="en-US" sz="2000" b="1" u="sng" dirty="0" smtClean="0">
                          <a:solidFill>
                            <a:srgbClr val="0070C0"/>
                          </a:solidFill>
                        </a:rPr>
                        <a:t> </a:t>
                      </a:r>
                      <a:r>
                        <a:rPr lang="en-US" sz="2000" b="1" u="sng" dirty="0" err="1" smtClean="0">
                          <a:solidFill>
                            <a:srgbClr val="0070C0"/>
                          </a:solidFill>
                        </a:rPr>
                        <a:t>đua</a:t>
                      </a:r>
                      <a:r>
                        <a:rPr lang="en-US" sz="2000" b="1" u="sng" dirty="0" smtClean="0">
                          <a:solidFill>
                            <a:srgbClr val="0070C0"/>
                          </a:solidFill>
                        </a:rPr>
                        <a:t> </a:t>
                      </a:r>
                      <a:r>
                        <a:rPr lang="en-US" sz="2000" b="1" u="sng" dirty="0" err="1" smtClean="0">
                          <a:solidFill>
                            <a:srgbClr val="0070C0"/>
                          </a:solidFill>
                        </a:rPr>
                        <a:t>khen</a:t>
                      </a:r>
                      <a:r>
                        <a:rPr lang="en-US" sz="2000" b="1" u="sng" dirty="0" smtClean="0">
                          <a:solidFill>
                            <a:srgbClr val="0070C0"/>
                          </a:solidFill>
                        </a:rPr>
                        <a:t> </a:t>
                      </a:r>
                      <a:r>
                        <a:rPr lang="en-US" sz="2000" b="1" u="sng" dirty="0" err="1" smtClean="0">
                          <a:solidFill>
                            <a:srgbClr val="0070C0"/>
                          </a:solidFill>
                        </a:rPr>
                        <a:t>thưởng</a:t>
                      </a:r>
                      <a:r>
                        <a:rPr lang="en-US" sz="2000" b="1" u="sng" dirty="0" smtClean="0">
                          <a:solidFill>
                            <a:srgbClr val="0070C0"/>
                          </a:solidFill>
                        </a:rPr>
                        <a:t>      </a:t>
                      </a:r>
                      <a:r>
                        <a:rPr lang="en-US" sz="2000" b="1" u="sng" dirty="0" err="1" smtClean="0">
                          <a:solidFill>
                            <a:srgbClr val="0070C0"/>
                          </a:solidFill>
                        </a:rPr>
                        <a:t>trên</a:t>
                      </a:r>
                      <a:r>
                        <a:rPr lang="en-US" sz="2000" b="1" u="sng" dirty="0" smtClean="0">
                          <a:solidFill>
                            <a:srgbClr val="0070C0"/>
                          </a:solidFill>
                        </a:rPr>
                        <a:t> </a:t>
                      </a:r>
                      <a:r>
                        <a:rPr lang="en-US" sz="2000" b="1" u="sng" dirty="0" err="1" smtClean="0">
                          <a:solidFill>
                            <a:srgbClr val="0070C0"/>
                          </a:solidFill>
                        </a:rPr>
                        <a:t>địa</a:t>
                      </a:r>
                      <a:r>
                        <a:rPr lang="en-US" sz="2000" b="1" u="sng" dirty="0" smtClean="0">
                          <a:solidFill>
                            <a:srgbClr val="0070C0"/>
                          </a:solidFill>
                        </a:rPr>
                        <a:t> </a:t>
                      </a:r>
                      <a:r>
                        <a:rPr lang="en-US" sz="2000" b="1" u="sng" dirty="0" err="1" smtClean="0">
                          <a:solidFill>
                            <a:srgbClr val="0070C0"/>
                          </a:solidFill>
                        </a:rPr>
                        <a:t>bàn</a:t>
                      </a:r>
                      <a:r>
                        <a:rPr lang="en-US" sz="2000" b="1" u="sng" dirty="0" smtClean="0">
                          <a:solidFill>
                            <a:srgbClr val="0070C0"/>
                          </a:solidFill>
                        </a:rPr>
                        <a:t> </a:t>
                      </a:r>
                      <a:r>
                        <a:rPr lang="en-US" sz="2000" b="1" u="sng" dirty="0" err="1" smtClean="0">
                          <a:solidFill>
                            <a:srgbClr val="0070C0"/>
                          </a:solidFill>
                        </a:rPr>
                        <a:t>Thành</a:t>
                      </a:r>
                      <a:r>
                        <a:rPr lang="en-US" sz="2000" b="1" u="sng" dirty="0" smtClean="0">
                          <a:solidFill>
                            <a:srgbClr val="0070C0"/>
                          </a:solidFill>
                        </a:rPr>
                        <a:t> </a:t>
                      </a:r>
                      <a:r>
                        <a:rPr lang="en-US" sz="2000" b="1" u="sng" dirty="0" err="1" smtClean="0">
                          <a:solidFill>
                            <a:srgbClr val="0070C0"/>
                          </a:solidFill>
                        </a:rPr>
                        <a:t>phố</a:t>
                      </a:r>
                      <a:r>
                        <a:rPr lang="en-US" sz="2000" b="1" dirty="0" smtClean="0">
                          <a:solidFill>
                            <a:srgbClr val="0070C0"/>
                          </a:solidFill>
                        </a:rPr>
                        <a:t>.</a:t>
                      </a:r>
                    </a:p>
                  </a:txBody>
                  <a:tcPr/>
                </a:tc>
                <a:extLst>
                  <a:ext uri="{0D108BD9-81ED-4DB2-BD59-A6C34878D82A}">
                    <a16:rowId xmlns:a16="http://schemas.microsoft.com/office/drawing/2014/main" val="499421421"/>
                  </a:ext>
                </a:extLst>
              </a:tr>
            </a:tbl>
          </a:graphicData>
        </a:graphic>
      </p:graphicFrame>
    </p:spTree>
    <p:extLst>
      <p:ext uri="{BB962C8B-B14F-4D97-AF65-F5344CB8AC3E}">
        <p14:creationId xmlns:p14="http://schemas.microsoft.com/office/powerpoint/2010/main" val="3985723845"/>
      </p:ext>
    </p:extLst>
  </p:cSld>
  <p:clrMapOvr>
    <a:masterClrMapping/>
  </p:clrMapOvr>
  <mc:AlternateContent xmlns:mc="http://schemas.openxmlformats.org/markup-compatibility/2006" xmlns:p14="http://schemas.microsoft.com/office/powerpoint/2010/main">
    <mc:Choice Requires="p14">
      <p:transition spd="slow">
        <p14:reveal/>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4"/>
          </p:nvPr>
        </p:nvSpPr>
        <p:spPr/>
        <p:txBody>
          <a:bodyPr/>
          <a:lstStyle/>
          <a:p>
            <a:pPr>
              <a:defRPr/>
            </a:pPr>
            <a:fld id="{3499A9BC-4BE7-4082-9BFD-310C973F5F6A}" type="slidenum">
              <a:rPr lang="en-US" altLang="en-US" smtClean="0"/>
              <a:pPr>
                <a:defRPr/>
              </a:pPr>
              <a:t>5</a:t>
            </a:fld>
            <a:endParaRPr lang="en-US" altLang="en-US" dirty="0"/>
          </a:p>
        </p:txBody>
      </p:sp>
      <p:graphicFrame>
        <p:nvGraphicFramePr>
          <p:cNvPr id="2" name="Table 1"/>
          <p:cNvGraphicFramePr>
            <a:graphicFrameLocks noGrp="1"/>
          </p:cNvGraphicFramePr>
          <p:nvPr>
            <p:extLst/>
          </p:nvPr>
        </p:nvGraphicFramePr>
        <p:xfrm>
          <a:off x="112541" y="735673"/>
          <a:ext cx="11949546" cy="5561964"/>
        </p:xfrm>
        <a:graphic>
          <a:graphicData uri="http://schemas.openxmlformats.org/drawingml/2006/table">
            <a:tbl>
              <a:tblPr firstRow="1" bandRow="1">
                <a:tableStyleId>{5C22544A-7EE6-4342-B048-85BDC9FD1C3A}</a:tableStyleId>
              </a:tblPr>
              <a:tblGrid>
                <a:gridCol w="689351">
                  <a:extLst>
                    <a:ext uri="{9D8B030D-6E8A-4147-A177-3AD203B41FA5}">
                      <a16:colId xmlns:a16="http://schemas.microsoft.com/office/drawing/2014/main" val="3243225549"/>
                    </a:ext>
                  </a:extLst>
                </a:gridCol>
                <a:gridCol w="2186533">
                  <a:extLst>
                    <a:ext uri="{9D8B030D-6E8A-4147-A177-3AD203B41FA5}">
                      <a16:colId xmlns:a16="http://schemas.microsoft.com/office/drawing/2014/main" val="1101733585"/>
                    </a:ext>
                  </a:extLst>
                </a:gridCol>
                <a:gridCol w="9073662">
                  <a:extLst>
                    <a:ext uri="{9D8B030D-6E8A-4147-A177-3AD203B41FA5}">
                      <a16:colId xmlns:a16="http://schemas.microsoft.com/office/drawing/2014/main" val="4275536225"/>
                    </a:ext>
                  </a:extLst>
                </a:gridCol>
              </a:tblGrid>
              <a:tr h="342254">
                <a:tc>
                  <a:txBody>
                    <a:bodyPr/>
                    <a:lstStyle/>
                    <a:p>
                      <a:pPr algn="ctr">
                        <a:spcBef>
                          <a:spcPts val="300"/>
                        </a:spcBef>
                        <a:spcAft>
                          <a:spcPts val="300"/>
                        </a:spcAft>
                      </a:pPr>
                      <a:r>
                        <a:rPr lang="en-US" sz="1900" dirty="0" smtClean="0"/>
                        <a:t>STT</a:t>
                      </a:r>
                      <a:endParaRPr lang="en-US" sz="1900" dirty="0"/>
                    </a:p>
                  </a:txBody>
                  <a:tcPr/>
                </a:tc>
                <a:tc>
                  <a:txBody>
                    <a:bodyPr/>
                    <a:lstStyle/>
                    <a:p>
                      <a:pPr marL="0" marR="0" indent="0" algn="ctr" defTabSz="1125444" rtl="0" eaLnBrk="1" fontAlgn="auto" latinLnBrk="0" hangingPunct="1">
                        <a:lnSpc>
                          <a:spcPct val="100000"/>
                        </a:lnSpc>
                        <a:spcBef>
                          <a:spcPts val="300"/>
                        </a:spcBef>
                        <a:spcAft>
                          <a:spcPts val="300"/>
                        </a:spcAft>
                        <a:buClrTx/>
                        <a:buSzTx/>
                        <a:buFontTx/>
                        <a:buNone/>
                        <a:tabLst/>
                        <a:defRPr/>
                      </a:pPr>
                      <a:r>
                        <a:rPr lang="en-US" sz="1900" dirty="0" err="1" smtClean="0"/>
                        <a:t>Nội</a:t>
                      </a:r>
                      <a:r>
                        <a:rPr lang="en-US" sz="1900" baseline="0" dirty="0" smtClean="0"/>
                        <a:t> dung</a:t>
                      </a:r>
                      <a:endParaRPr lang="en-US" sz="1900" dirty="0" smtClean="0"/>
                    </a:p>
                  </a:txBody>
                  <a:tcPr/>
                </a:tc>
                <a:tc>
                  <a:txBody>
                    <a:bodyPr/>
                    <a:lstStyle/>
                    <a:p>
                      <a:pPr algn="ctr">
                        <a:spcBef>
                          <a:spcPts val="300"/>
                        </a:spcBef>
                        <a:spcAft>
                          <a:spcPts val="300"/>
                        </a:spcAft>
                      </a:pPr>
                      <a:r>
                        <a:rPr lang="en-US" sz="1900" dirty="0" smtClean="0"/>
                        <a:t>Chi </a:t>
                      </a:r>
                      <a:r>
                        <a:rPr lang="en-US" sz="1900" dirty="0" err="1" smtClean="0"/>
                        <a:t>tiết</a:t>
                      </a:r>
                      <a:endParaRPr lang="en-US" sz="1900" dirty="0"/>
                    </a:p>
                  </a:txBody>
                  <a:tcPr/>
                </a:tc>
                <a:extLst>
                  <a:ext uri="{0D108BD9-81ED-4DB2-BD59-A6C34878D82A}">
                    <a16:rowId xmlns:a16="http://schemas.microsoft.com/office/drawing/2014/main" val="2696694603"/>
                  </a:ext>
                </a:extLst>
              </a:tr>
              <a:tr h="3047364">
                <a:tc>
                  <a:txBody>
                    <a:bodyPr/>
                    <a:lstStyle/>
                    <a:p>
                      <a:pPr algn="ctr">
                        <a:spcBef>
                          <a:spcPts val="300"/>
                        </a:spcBef>
                        <a:spcAft>
                          <a:spcPts val="300"/>
                        </a:spcAft>
                      </a:pPr>
                      <a:r>
                        <a:rPr lang="en-US" sz="1900" dirty="0" smtClean="0">
                          <a:solidFill>
                            <a:schemeClr val="accent4">
                              <a:lumMod val="10000"/>
                            </a:schemeClr>
                          </a:solidFill>
                        </a:rPr>
                        <a:t>5</a:t>
                      </a:r>
                      <a:endParaRPr lang="en-US" sz="1900" dirty="0">
                        <a:solidFill>
                          <a:schemeClr val="accent4">
                            <a:lumMod val="10000"/>
                          </a:schemeClr>
                        </a:solidFill>
                      </a:endParaRPr>
                    </a:p>
                  </a:txBody>
                  <a:tcPr/>
                </a:tc>
                <a:tc>
                  <a:txBody>
                    <a:bodyPr/>
                    <a:lstStyle/>
                    <a:p>
                      <a:pPr algn="ctr">
                        <a:spcBef>
                          <a:spcPts val="300"/>
                        </a:spcBef>
                        <a:spcAft>
                          <a:spcPts val="300"/>
                        </a:spcAft>
                      </a:pPr>
                      <a:r>
                        <a:rPr lang="en-US" sz="1900" b="1" dirty="0" err="1" smtClean="0">
                          <a:solidFill>
                            <a:schemeClr val="accent4">
                              <a:lumMod val="10000"/>
                            </a:schemeClr>
                          </a:solidFill>
                        </a:rPr>
                        <a:t>Giải</a:t>
                      </a:r>
                      <a:r>
                        <a:rPr lang="en-US" sz="1900" b="1" dirty="0" smtClean="0">
                          <a:solidFill>
                            <a:schemeClr val="accent4">
                              <a:lumMod val="10000"/>
                            </a:schemeClr>
                          </a:solidFill>
                        </a:rPr>
                        <a:t> </a:t>
                      </a:r>
                      <a:r>
                        <a:rPr lang="en-US" sz="1900" b="1" dirty="0" err="1" smtClean="0">
                          <a:solidFill>
                            <a:schemeClr val="accent4">
                              <a:lumMod val="10000"/>
                            </a:schemeClr>
                          </a:solidFill>
                        </a:rPr>
                        <a:t>thích</a:t>
                      </a:r>
                      <a:r>
                        <a:rPr lang="en-US" sz="1900" b="1" dirty="0" smtClean="0">
                          <a:solidFill>
                            <a:schemeClr val="accent4">
                              <a:lumMod val="10000"/>
                            </a:schemeClr>
                          </a:solidFill>
                        </a:rPr>
                        <a:t> </a:t>
                      </a:r>
                      <a:r>
                        <a:rPr lang="en-US" sz="1900" b="1" dirty="0" err="1" smtClean="0">
                          <a:solidFill>
                            <a:schemeClr val="accent4">
                              <a:lumMod val="10000"/>
                            </a:schemeClr>
                          </a:solidFill>
                        </a:rPr>
                        <a:t>từ</a:t>
                      </a:r>
                      <a:r>
                        <a:rPr lang="en-US" sz="1900" b="1" dirty="0" smtClean="0">
                          <a:solidFill>
                            <a:schemeClr val="accent4">
                              <a:lumMod val="10000"/>
                            </a:schemeClr>
                          </a:solidFill>
                        </a:rPr>
                        <a:t> </a:t>
                      </a:r>
                      <a:r>
                        <a:rPr lang="en-US" sz="1900" b="1" dirty="0" err="1" smtClean="0">
                          <a:solidFill>
                            <a:schemeClr val="accent4">
                              <a:lumMod val="10000"/>
                            </a:schemeClr>
                          </a:solidFill>
                        </a:rPr>
                        <a:t>ngữ</a:t>
                      </a:r>
                      <a:endParaRPr lang="en-US" sz="1900" dirty="0">
                        <a:solidFill>
                          <a:schemeClr val="accent4">
                            <a:lumMod val="10000"/>
                          </a:schemeClr>
                        </a:solidFill>
                      </a:endParaRPr>
                    </a:p>
                  </a:txBody>
                  <a:tcPr/>
                </a:tc>
                <a:tc>
                  <a:txBody>
                    <a:bodyPr/>
                    <a:lstStyle/>
                    <a:p>
                      <a:pPr marL="0" marR="0" indent="0" algn="l" defTabSz="1125444" rtl="0" eaLnBrk="1" fontAlgn="auto" latinLnBrk="0" hangingPunct="1">
                        <a:lnSpc>
                          <a:spcPct val="100000"/>
                        </a:lnSpc>
                        <a:spcBef>
                          <a:spcPts val="300"/>
                        </a:spcBef>
                        <a:spcAft>
                          <a:spcPts val="300"/>
                        </a:spcAft>
                        <a:buClrTx/>
                        <a:buSzTx/>
                        <a:buFontTx/>
                        <a:buNone/>
                        <a:tabLst/>
                        <a:defRPr/>
                      </a:pPr>
                      <a:r>
                        <a:rPr lang="en-US" sz="1900" dirty="0" err="1" smtClean="0">
                          <a:solidFill>
                            <a:schemeClr val="accent4">
                              <a:lumMod val="10000"/>
                            </a:schemeClr>
                          </a:solidFill>
                        </a:rPr>
                        <a:t>Bổ</a:t>
                      </a:r>
                      <a:r>
                        <a:rPr lang="en-US" sz="1900" dirty="0" smtClean="0">
                          <a:solidFill>
                            <a:schemeClr val="accent4">
                              <a:lumMod val="10000"/>
                            </a:schemeClr>
                          </a:solidFill>
                        </a:rPr>
                        <a:t> sung,</a:t>
                      </a:r>
                      <a:r>
                        <a:rPr lang="en-US" sz="1900" baseline="0" dirty="0" smtClean="0">
                          <a:solidFill>
                            <a:schemeClr val="accent4">
                              <a:lumMod val="10000"/>
                            </a:schemeClr>
                          </a:solidFill>
                        </a:rPr>
                        <a:t> </a:t>
                      </a:r>
                      <a:r>
                        <a:rPr lang="en-US" sz="1900" baseline="0" dirty="0" err="1" smtClean="0">
                          <a:solidFill>
                            <a:schemeClr val="accent4">
                              <a:lumMod val="10000"/>
                            </a:schemeClr>
                          </a:solidFill>
                        </a:rPr>
                        <a:t>làm</a:t>
                      </a:r>
                      <a:r>
                        <a:rPr lang="en-US" sz="1900" baseline="0" dirty="0" smtClean="0">
                          <a:solidFill>
                            <a:schemeClr val="accent4">
                              <a:lumMod val="10000"/>
                            </a:schemeClr>
                          </a:solidFill>
                        </a:rPr>
                        <a:t> </a:t>
                      </a:r>
                      <a:r>
                        <a:rPr lang="en-US" sz="1900" baseline="0" dirty="0" err="1" smtClean="0">
                          <a:solidFill>
                            <a:schemeClr val="accent4">
                              <a:lumMod val="10000"/>
                            </a:schemeClr>
                          </a:solidFill>
                        </a:rPr>
                        <a:t>rõ</a:t>
                      </a:r>
                      <a:r>
                        <a:rPr lang="en-US" sz="1900" baseline="0" dirty="0" smtClean="0">
                          <a:solidFill>
                            <a:schemeClr val="accent4">
                              <a:lumMod val="10000"/>
                            </a:schemeClr>
                          </a:solidFill>
                        </a:rPr>
                        <a:t> </a:t>
                      </a:r>
                      <a:r>
                        <a:rPr lang="en-US" sz="1900" dirty="0" err="1" smtClean="0">
                          <a:solidFill>
                            <a:schemeClr val="accent4">
                              <a:lumMod val="10000"/>
                            </a:schemeClr>
                          </a:solidFill>
                        </a:rPr>
                        <a:t>một</a:t>
                      </a:r>
                      <a:r>
                        <a:rPr lang="en-US" sz="1900" dirty="0" smtClean="0">
                          <a:solidFill>
                            <a:schemeClr val="accent4">
                              <a:lumMod val="10000"/>
                            </a:schemeClr>
                          </a:solidFill>
                        </a:rPr>
                        <a:t> </a:t>
                      </a:r>
                      <a:r>
                        <a:rPr lang="en-US" sz="1900" dirty="0" err="1" smtClean="0">
                          <a:solidFill>
                            <a:schemeClr val="accent4">
                              <a:lumMod val="10000"/>
                            </a:schemeClr>
                          </a:solidFill>
                        </a:rPr>
                        <a:t>số</a:t>
                      </a:r>
                      <a:r>
                        <a:rPr lang="en-US" sz="1900" dirty="0" smtClean="0">
                          <a:solidFill>
                            <a:schemeClr val="accent4">
                              <a:lumMod val="10000"/>
                            </a:schemeClr>
                          </a:solidFill>
                        </a:rPr>
                        <a:t> </a:t>
                      </a:r>
                      <a:r>
                        <a:rPr lang="en-US" sz="1900" dirty="0" err="1" smtClean="0">
                          <a:solidFill>
                            <a:schemeClr val="accent4">
                              <a:lumMod val="10000"/>
                            </a:schemeClr>
                          </a:solidFill>
                        </a:rPr>
                        <a:t>từ</a:t>
                      </a:r>
                      <a:r>
                        <a:rPr lang="en-US" sz="1900" dirty="0" smtClean="0">
                          <a:solidFill>
                            <a:schemeClr val="accent4">
                              <a:lumMod val="10000"/>
                            </a:schemeClr>
                          </a:solidFill>
                        </a:rPr>
                        <a:t> </a:t>
                      </a:r>
                      <a:r>
                        <a:rPr lang="en-US" sz="1900" dirty="0" err="1" smtClean="0">
                          <a:solidFill>
                            <a:schemeClr val="accent4">
                              <a:lumMod val="10000"/>
                            </a:schemeClr>
                          </a:solidFill>
                        </a:rPr>
                        <a:t>ngữ</a:t>
                      </a:r>
                      <a:r>
                        <a:rPr lang="en-US" sz="1900" dirty="0" smtClean="0">
                          <a:solidFill>
                            <a:schemeClr val="accent4">
                              <a:lumMod val="10000"/>
                            </a:schemeClr>
                          </a:solidFill>
                        </a:rPr>
                        <a:t>: </a:t>
                      </a:r>
                    </a:p>
                    <a:p>
                      <a:pPr marL="236524" indent="0" algn="just" eaLnBrk="1" hangingPunct="1">
                        <a:spcBef>
                          <a:spcPts val="300"/>
                        </a:spcBef>
                        <a:spcAft>
                          <a:spcPts val="300"/>
                        </a:spcAft>
                        <a:buClr>
                          <a:srgbClr val="5AD9F2"/>
                        </a:buClr>
                        <a:buNone/>
                        <a:defRPr/>
                      </a:pPr>
                      <a:r>
                        <a:rPr lang="en-US" sz="1900" dirty="0" smtClean="0">
                          <a:solidFill>
                            <a:schemeClr val="accent4">
                              <a:lumMod val="10000"/>
                            </a:schemeClr>
                          </a:solidFill>
                        </a:rPr>
                        <a:t>- </a:t>
                      </a:r>
                      <a:r>
                        <a:rPr lang="vi-VN" sz="1900" dirty="0" smtClean="0">
                          <a:solidFill>
                            <a:schemeClr val="accent4">
                              <a:lumMod val="10000"/>
                            </a:schemeClr>
                          </a:solidFill>
                        </a:rPr>
                        <a:t>“Đề tài khoa học và công nghệ”, “Đề án khoa học” để </a:t>
                      </a:r>
                      <a:r>
                        <a:rPr lang="vi-VN" sz="1900" b="1" dirty="0" smtClean="0">
                          <a:solidFill>
                            <a:srgbClr val="FF0000"/>
                          </a:solidFill>
                        </a:rPr>
                        <a:t>phân biệt </a:t>
                      </a:r>
                      <a:r>
                        <a:rPr lang="vi-VN" sz="1900" dirty="0" smtClean="0">
                          <a:solidFill>
                            <a:schemeClr val="accent4">
                              <a:lumMod val="10000"/>
                            </a:schemeClr>
                          </a:solidFill>
                        </a:rPr>
                        <a:t>đề tài </a:t>
                      </a:r>
                      <a:r>
                        <a:rPr lang="en-US" sz="1900" dirty="0" smtClean="0">
                          <a:solidFill>
                            <a:schemeClr val="accent4">
                              <a:lumMod val="10000"/>
                            </a:schemeClr>
                          </a:solidFill>
                        </a:rPr>
                        <a:t>      </a:t>
                      </a:r>
                      <a:r>
                        <a:rPr lang="vi-VN" sz="1900" dirty="0" smtClean="0">
                          <a:solidFill>
                            <a:schemeClr val="accent4">
                              <a:lumMod val="10000"/>
                            </a:schemeClr>
                          </a:solidFill>
                        </a:rPr>
                        <a:t>nghiên cứu khoa học với đề tài </a:t>
                      </a:r>
                      <a:r>
                        <a:rPr lang="vi-VN" sz="1900" b="1" u="sng" dirty="0" smtClean="0">
                          <a:solidFill>
                            <a:srgbClr val="FF0000"/>
                          </a:solidFill>
                        </a:rPr>
                        <a:t>sáng kiến kinh nghiệm của khối </a:t>
                      </a:r>
                      <a:r>
                        <a:rPr lang="en-US" sz="1900" b="1" u="sng" dirty="0" smtClean="0">
                          <a:solidFill>
                            <a:srgbClr val="FF0000"/>
                          </a:solidFill>
                        </a:rPr>
                        <a:t>GD&amp;ĐT</a:t>
                      </a:r>
                      <a:r>
                        <a:rPr lang="vi-VN" sz="1900" dirty="0" smtClean="0">
                          <a:solidFill>
                            <a:srgbClr val="FF00FF"/>
                          </a:solidFill>
                        </a:rPr>
                        <a:t>.</a:t>
                      </a:r>
                    </a:p>
                    <a:p>
                      <a:pPr marL="236524" indent="0" algn="just" eaLnBrk="1" hangingPunct="1">
                        <a:spcBef>
                          <a:spcPts val="300"/>
                        </a:spcBef>
                        <a:spcAft>
                          <a:spcPts val="300"/>
                        </a:spcAft>
                        <a:buClr>
                          <a:srgbClr val="5AD9F2"/>
                        </a:buClr>
                        <a:buNone/>
                        <a:defRPr/>
                      </a:pPr>
                      <a:r>
                        <a:rPr lang="vi-VN" sz="1900" dirty="0" smtClean="0">
                          <a:solidFill>
                            <a:schemeClr val="accent4">
                              <a:lumMod val="10000"/>
                            </a:schemeClr>
                          </a:solidFill>
                        </a:rPr>
                        <a:t>- “</a:t>
                      </a:r>
                      <a:r>
                        <a:rPr lang="vi-VN" sz="1900" b="1" dirty="0" smtClean="0">
                          <a:solidFill>
                            <a:srgbClr val="005D96"/>
                          </a:solidFill>
                        </a:rPr>
                        <a:t>Đơn vị cơ sở”, “Cấp cơ sở”, “Cấp thành phố</a:t>
                      </a:r>
                      <a:r>
                        <a:rPr lang="vi-VN" sz="1900" dirty="0" smtClean="0">
                          <a:solidFill>
                            <a:schemeClr val="accent4">
                              <a:lumMod val="10000"/>
                            </a:schemeClr>
                          </a:solidFill>
                        </a:rPr>
                        <a:t>”: nhằm làm rõ thẩm quyền xét, công nhận sáng kiến, hiệu quả áp dụng, khả năng nhân rộng và phạm vi ảnh hưởng sáng kiến, đề tài </a:t>
                      </a:r>
                      <a:r>
                        <a:rPr lang="vi-VN" sz="1900" b="1" u="sng" dirty="0" smtClean="0">
                          <a:solidFill>
                            <a:srgbClr val="005D96"/>
                          </a:solidFill>
                        </a:rPr>
                        <a:t>tại từng cấp</a:t>
                      </a:r>
                      <a:r>
                        <a:rPr lang="vi-VN" sz="1900" b="1" u="sng" dirty="0" smtClean="0">
                          <a:solidFill>
                            <a:srgbClr val="00B050"/>
                          </a:solidFill>
                        </a:rPr>
                        <a:t>.</a:t>
                      </a:r>
                    </a:p>
                    <a:p>
                      <a:pPr marL="236524" indent="0" algn="just" eaLnBrk="1" hangingPunct="1">
                        <a:spcBef>
                          <a:spcPts val="300"/>
                        </a:spcBef>
                        <a:spcAft>
                          <a:spcPts val="300"/>
                        </a:spcAft>
                        <a:buClr>
                          <a:srgbClr val="5AD9F2"/>
                        </a:buClr>
                        <a:buNone/>
                        <a:defRPr/>
                      </a:pPr>
                      <a:r>
                        <a:rPr lang="vi-VN" sz="1900" dirty="0" smtClean="0">
                          <a:solidFill>
                            <a:schemeClr val="accent4">
                              <a:lumMod val="10000"/>
                            </a:schemeClr>
                          </a:solidFill>
                        </a:rPr>
                        <a:t>- “Tác giả sáng kiến”, “Tác giả đề tài”: nhằm xác định đúng tác giả hoặc đồng </a:t>
                      </a:r>
                      <a:r>
                        <a:rPr lang="en-US" sz="1900" dirty="0" smtClean="0">
                          <a:solidFill>
                            <a:schemeClr val="accent4">
                              <a:lumMod val="10000"/>
                            </a:schemeClr>
                          </a:solidFill>
                        </a:rPr>
                        <a:t>    </a:t>
                      </a:r>
                      <a:r>
                        <a:rPr lang="vi-VN" sz="1900" dirty="0" smtClean="0">
                          <a:solidFill>
                            <a:schemeClr val="accent4">
                              <a:lumMod val="10000"/>
                            </a:schemeClr>
                          </a:solidFill>
                        </a:rPr>
                        <a:t>tác giả của sáng kiến, đề tài</a:t>
                      </a:r>
                      <a:r>
                        <a:rPr lang="vi-VN" sz="1900" b="1" dirty="0" smtClean="0">
                          <a:solidFill>
                            <a:schemeClr val="accent4">
                              <a:lumMod val="10000"/>
                            </a:schemeClr>
                          </a:solidFill>
                        </a:rPr>
                        <a:t>, </a:t>
                      </a:r>
                      <a:r>
                        <a:rPr lang="vi-VN" sz="1900" b="1" dirty="0" smtClean="0">
                          <a:solidFill>
                            <a:srgbClr val="FF00FF"/>
                          </a:solidFill>
                        </a:rPr>
                        <a:t>hạn chế tình trạng </a:t>
                      </a:r>
                      <a:r>
                        <a:rPr lang="vi-VN" sz="1900" dirty="0" smtClean="0">
                          <a:solidFill>
                            <a:schemeClr val="accent4">
                              <a:lumMod val="10000"/>
                            </a:schemeClr>
                          </a:solidFill>
                        </a:rPr>
                        <a:t>công nhận </a:t>
                      </a:r>
                      <a:r>
                        <a:rPr lang="vi-VN" sz="1900" b="1" u="sng" dirty="0" smtClean="0">
                          <a:solidFill>
                            <a:srgbClr val="FF00FF"/>
                          </a:solidFill>
                        </a:rPr>
                        <a:t>một sáng kiến </a:t>
                      </a:r>
                      <a:r>
                        <a:rPr lang="en-US" sz="1900" b="1" u="sng" dirty="0" smtClean="0">
                          <a:solidFill>
                            <a:srgbClr val="FF00FF"/>
                          </a:solidFill>
                        </a:rPr>
                        <a:t>     </a:t>
                      </a:r>
                      <a:r>
                        <a:rPr lang="vi-VN" sz="1900" b="1" u="sng" dirty="0" smtClean="0">
                          <a:solidFill>
                            <a:srgbClr val="FF00FF"/>
                          </a:solidFill>
                        </a:rPr>
                        <a:t>có quá nhiều tác giả/đồng tác giả.</a:t>
                      </a:r>
                      <a:endParaRPr lang="en-US" sz="1900" u="sng" dirty="0" smtClean="0">
                        <a:solidFill>
                          <a:srgbClr val="FF00FF"/>
                        </a:solidFill>
                      </a:endParaRPr>
                    </a:p>
                  </a:txBody>
                  <a:tcPr/>
                </a:tc>
                <a:extLst>
                  <a:ext uri="{0D108BD9-81ED-4DB2-BD59-A6C34878D82A}">
                    <a16:rowId xmlns:a16="http://schemas.microsoft.com/office/drawing/2014/main" val="1551934254"/>
                  </a:ext>
                </a:extLst>
              </a:tr>
              <a:tr h="1326233">
                <a:tc>
                  <a:txBody>
                    <a:bodyPr/>
                    <a:lstStyle/>
                    <a:p>
                      <a:pPr algn="ctr">
                        <a:spcBef>
                          <a:spcPts val="300"/>
                        </a:spcBef>
                        <a:spcAft>
                          <a:spcPts val="300"/>
                        </a:spcAft>
                      </a:pPr>
                      <a:r>
                        <a:rPr lang="en-US" sz="1900" dirty="0" smtClean="0">
                          <a:solidFill>
                            <a:schemeClr val="accent4">
                              <a:lumMod val="10000"/>
                            </a:schemeClr>
                          </a:solidFill>
                        </a:rPr>
                        <a:t>6</a:t>
                      </a:r>
                      <a:endParaRPr lang="en-US" sz="1900" dirty="0">
                        <a:solidFill>
                          <a:schemeClr val="accent4">
                            <a:lumMod val="10000"/>
                          </a:schemeClr>
                        </a:solidFill>
                      </a:endParaRPr>
                    </a:p>
                  </a:txBody>
                  <a:tcPr/>
                </a:tc>
                <a:tc>
                  <a:txBody>
                    <a:bodyPr/>
                    <a:lstStyle/>
                    <a:p>
                      <a:pPr algn="ctr">
                        <a:spcBef>
                          <a:spcPts val="300"/>
                        </a:spcBef>
                        <a:spcAft>
                          <a:spcPts val="300"/>
                        </a:spcAft>
                      </a:pPr>
                      <a:r>
                        <a:rPr lang="en-US" sz="1900" b="1" dirty="0" err="1" smtClean="0">
                          <a:solidFill>
                            <a:schemeClr val="accent4">
                              <a:lumMod val="10000"/>
                            </a:schemeClr>
                          </a:solidFill>
                        </a:rPr>
                        <a:t>Nguyên</a:t>
                      </a:r>
                      <a:r>
                        <a:rPr lang="en-US" sz="1900" b="1" dirty="0" smtClean="0">
                          <a:solidFill>
                            <a:schemeClr val="accent4">
                              <a:lumMod val="10000"/>
                            </a:schemeClr>
                          </a:solidFill>
                        </a:rPr>
                        <a:t> </a:t>
                      </a:r>
                      <a:r>
                        <a:rPr lang="en-US" sz="1900" b="1" dirty="0" err="1" smtClean="0">
                          <a:solidFill>
                            <a:schemeClr val="accent4">
                              <a:lumMod val="10000"/>
                            </a:schemeClr>
                          </a:solidFill>
                        </a:rPr>
                        <a:t>tắc</a:t>
                      </a:r>
                      <a:r>
                        <a:rPr lang="en-US" sz="1900" b="1" dirty="0" smtClean="0">
                          <a:solidFill>
                            <a:schemeClr val="accent4">
                              <a:lumMod val="10000"/>
                            </a:schemeClr>
                          </a:solidFill>
                        </a:rPr>
                        <a:t> </a:t>
                      </a:r>
                      <a:r>
                        <a:rPr lang="en-US" sz="1900" b="1" dirty="0" err="1" smtClean="0">
                          <a:solidFill>
                            <a:schemeClr val="accent4">
                              <a:lumMod val="10000"/>
                            </a:schemeClr>
                          </a:solidFill>
                        </a:rPr>
                        <a:t>xét</a:t>
                      </a:r>
                      <a:r>
                        <a:rPr lang="en-US" sz="1900" b="1" dirty="0" smtClean="0">
                          <a:solidFill>
                            <a:schemeClr val="accent4">
                              <a:lumMod val="10000"/>
                            </a:schemeClr>
                          </a:solidFill>
                        </a:rPr>
                        <a:t>, </a:t>
                      </a:r>
                      <a:r>
                        <a:rPr lang="en-US" sz="1900" b="1" dirty="0" err="1" smtClean="0">
                          <a:solidFill>
                            <a:schemeClr val="accent4">
                              <a:lumMod val="10000"/>
                            </a:schemeClr>
                          </a:solidFill>
                        </a:rPr>
                        <a:t>công</a:t>
                      </a:r>
                      <a:r>
                        <a:rPr lang="en-US" sz="1900" b="1" dirty="0" smtClean="0">
                          <a:solidFill>
                            <a:schemeClr val="accent4">
                              <a:lumMod val="10000"/>
                            </a:schemeClr>
                          </a:solidFill>
                        </a:rPr>
                        <a:t> </a:t>
                      </a:r>
                      <a:r>
                        <a:rPr lang="en-US" sz="1900" b="1" dirty="0" err="1" smtClean="0">
                          <a:solidFill>
                            <a:schemeClr val="accent4">
                              <a:lumMod val="10000"/>
                            </a:schemeClr>
                          </a:solidFill>
                        </a:rPr>
                        <a:t>nhận</a:t>
                      </a:r>
                      <a:endParaRPr lang="en-US" sz="1900" dirty="0">
                        <a:solidFill>
                          <a:schemeClr val="accent4">
                            <a:lumMod val="10000"/>
                          </a:schemeClr>
                        </a:solidFill>
                      </a:endParaRPr>
                    </a:p>
                  </a:txBody>
                  <a:tcPr/>
                </a:tc>
                <a:tc>
                  <a:txBody>
                    <a:bodyPr/>
                    <a:lstStyle/>
                    <a:p>
                      <a:pPr marL="0" marR="0" indent="0" algn="l" defTabSz="1125444" rtl="0" eaLnBrk="1" fontAlgn="auto" latinLnBrk="0" hangingPunct="1">
                        <a:lnSpc>
                          <a:spcPct val="100000"/>
                        </a:lnSpc>
                        <a:spcBef>
                          <a:spcPts val="300"/>
                        </a:spcBef>
                        <a:spcAft>
                          <a:spcPts val="300"/>
                        </a:spcAft>
                        <a:buClrTx/>
                        <a:buSzTx/>
                        <a:buFontTx/>
                        <a:buNone/>
                        <a:tabLst/>
                        <a:defRPr/>
                      </a:pPr>
                      <a:r>
                        <a:rPr lang="en-US" sz="1900" dirty="0" err="1" smtClean="0">
                          <a:solidFill>
                            <a:schemeClr val="accent4">
                              <a:lumMod val="10000"/>
                            </a:schemeClr>
                          </a:solidFill>
                        </a:rPr>
                        <a:t>Bổ</a:t>
                      </a:r>
                      <a:r>
                        <a:rPr lang="en-US" sz="1900" dirty="0" smtClean="0">
                          <a:solidFill>
                            <a:schemeClr val="accent4">
                              <a:lumMod val="10000"/>
                            </a:schemeClr>
                          </a:solidFill>
                        </a:rPr>
                        <a:t> sung </a:t>
                      </a:r>
                      <a:r>
                        <a:rPr lang="en-US" sz="1900" dirty="0" err="1" smtClean="0">
                          <a:solidFill>
                            <a:schemeClr val="accent4">
                              <a:lumMod val="10000"/>
                            </a:schemeClr>
                          </a:solidFill>
                        </a:rPr>
                        <a:t>một</a:t>
                      </a:r>
                      <a:r>
                        <a:rPr lang="en-US" sz="1900" dirty="0" smtClean="0">
                          <a:solidFill>
                            <a:schemeClr val="accent4">
                              <a:lumMod val="10000"/>
                            </a:schemeClr>
                          </a:solidFill>
                        </a:rPr>
                        <a:t> </a:t>
                      </a:r>
                      <a:r>
                        <a:rPr lang="en-US" sz="1900" dirty="0" err="1" smtClean="0">
                          <a:solidFill>
                            <a:schemeClr val="accent4">
                              <a:lumMod val="10000"/>
                            </a:schemeClr>
                          </a:solidFill>
                        </a:rPr>
                        <a:t>số</a:t>
                      </a:r>
                      <a:r>
                        <a:rPr lang="en-US" sz="1900" dirty="0" smtClean="0">
                          <a:solidFill>
                            <a:schemeClr val="accent4">
                              <a:lumMod val="10000"/>
                            </a:schemeClr>
                          </a:solidFill>
                        </a:rPr>
                        <a:t> </a:t>
                      </a:r>
                      <a:r>
                        <a:rPr lang="en-US" sz="1900" dirty="0" err="1" smtClean="0">
                          <a:solidFill>
                            <a:schemeClr val="accent4">
                              <a:lumMod val="10000"/>
                            </a:schemeClr>
                          </a:solidFill>
                        </a:rPr>
                        <a:t>nguyên</a:t>
                      </a:r>
                      <a:r>
                        <a:rPr lang="en-US" sz="1900" dirty="0" smtClean="0">
                          <a:solidFill>
                            <a:schemeClr val="accent4">
                              <a:lumMod val="10000"/>
                            </a:schemeClr>
                          </a:solidFill>
                        </a:rPr>
                        <a:t> </a:t>
                      </a:r>
                      <a:r>
                        <a:rPr lang="en-US" sz="1900" dirty="0" err="1" smtClean="0">
                          <a:solidFill>
                            <a:schemeClr val="accent4">
                              <a:lumMod val="10000"/>
                            </a:schemeClr>
                          </a:solidFill>
                        </a:rPr>
                        <a:t>tắc</a:t>
                      </a:r>
                      <a:r>
                        <a:rPr lang="en-US" sz="1900" dirty="0" smtClean="0">
                          <a:solidFill>
                            <a:schemeClr val="accent4">
                              <a:lumMod val="10000"/>
                            </a:schemeClr>
                          </a:solidFill>
                        </a:rPr>
                        <a:t> </a:t>
                      </a:r>
                      <a:r>
                        <a:rPr lang="en-US" sz="1900" dirty="0" err="1" smtClean="0">
                          <a:solidFill>
                            <a:schemeClr val="accent4">
                              <a:lumMod val="10000"/>
                            </a:schemeClr>
                          </a:solidFill>
                        </a:rPr>
                        <a:t>mới</a:t>
                      </a:r>
                      <a:r>
                        <a:rPr lang="en-US" sz="1900" dirty="0" smtClean="0">
                          <a:solidFill>
                            <a:schemeClr val="accent4">
                              <a:lumMod val="10000"/>
                            </a:schemeClr>
                          </a:solidFill>
                        </a:rPr>
                        <a:t>  </a:t>
                      </a:r>
                    </a:p>
                    <a:p>
                      <a:pPr marL="236524" indent="0" algn="just" eaLnBrk="1" hangingPunct="1">
                        <a:spcBef>
                          <a:spcPts val="300"/>
                        </a:spcBef>
                        <a:spcAft>
                          <a:spcPts val="300"/>
                        </a:spcAft>
                        <a:buClr>
                          <a:srgbClr val="5AD9F2"/>
                        </a:buClr>
                        <a:buNone/>
                        <a:defRPr/>
                      </a:pPr>
                      <a:r>
                        <a:rPr lang="en-US" sz="1900" dirty="0" smtClean="0">
                          <a:solidFill>
                            <a:schemeClr val="accent4">
                              <a:lumMod val="10000"/>
                            </a:schemeClr>
                          </a:solidFill>
                        </a:rPr>
                        <a:t>- </a:t>
                      </a:r>
                      <a:r>
                        <a:rPr lang="en-US" sz="1900" dirty="0" err="1" smtClean="0">
                          <a:solidFill>
                            <a:schemeClr val="accent4">
                              <a:lumMod val="10000"/>
                            </a:schemeClr>
                          </a:solidFill>
                        </a:rPr>
                        <a:t>Thời</a:t>
                      </a:r>
                      <a:r>
                        <a:rPr lang="en-US" sz="1900" baseline="0" dirty="0" smtClean="0">
                          <a:solidFill>
                            <a:schemeClr val="accent4">
                              <a:lumMod val="10000"/>
                            </a:schemeClr>
                          </a:solidFill>
                        </a:rPr>
                        <a:t> </a:t>
                      </a:r>
                      <a:r>
                        <a:rPr lang="en-US" sz="1900" baseline="0" dirty="0" err="1" smtClean="0">
                          <a:solidFill>
                            <a:schemeClr val="accent4">
                              <a:lumMod val="10000"/>
                            </a:schemeClr>
                          </a:solidFill>
                        </a:rPr>
                        <a:t>hạn</a:t>
                      </a:r>
                      <a:r>
                        <a:rPr lang="en-US" sz="1900" baseline="0" dirty="0" smtClean="0">
                          <a:solidFill>
                            <a:schemeClr val="accent4">
                              <a:lumMod val="10000"/>
                            </a:schemeClr>
                          </a:solidFill>
                        </a:rPr>
                        <a:t> </a:t>
                      </a:r>
                      <a:r>
                        <a:rPr lang="en-US" sz="1900" baseline="0" dirty="0" err="1" smtClean="0">
                          <a:solidFill>
                            <a:schemeClr val="accent4">
                              <a:lumMod val="10000"/>
                            </a:schemeClr>
                          </a:solidFill>
                        </a:rPr>
                        <a:t>xét</a:t>
                      </a:r>
                      <a:r>
                        <a:rPr lang="en-US" sz="1900" baseline="0" dirty="0" smtClean="0">
                          <a:solidFill>
                            <a:schemeClr val="accent4">
                              <a:lumMod val="10000"/>
                            </a:schemeClr>
                          </a:solidFill>
                        </a:rPr>
                        <a:t>, </a:t>
                      </a:r>
                      <a:r>
                        <a:rPr lang="en-US" sz="1900" baseline="0" dirty="0" err="1" smtClean="0">
                          <a:solidFill>
                            <a:schemeClr val="accent4">
                              <a:lumMod val="10000"/>
                            </a:schemeClr>
                          </a:solidFill>
                        </a:rPr>
                        <a:t>công</a:t>
                      </a:r>
                      <a:r>
                        <a:rPr lang="en-US" sz="1900" baseline="0" dirty="0" smtClean="0">
                          <a:solidFill>
                            <a:schemeClr val="accent4">
                              <a:lumMod val="10000"/>
                            </a:schemeClr>
                          </a:solidFill>
                        </a:rPr>
                        <a:t> </a:t>
                      </a:r>
                      <a:r>
                        <a:rPr lang="en-US" sz="1900" baseline="0" dirty="0" err="1" smtClean="0">
                          <a:solidFill>
                            <a:schemeClr val="accent4">
                              <a:lumMod val="10000"/>
                            </a:schemeClr>
                          </a:solidFill>
                        </a:rPr>
                        <a:t>nhận</a:t>
                      </a:r>
                      <a:r>
                        <a:rPr lang="en-US" sz="1900" baseline="0" dirty="0" smtClean="0">
                          <a:solidFill>
                            <a:schemeClr val="accent4">
                              <a:lumMod val="10000"/>
                            </a:schemeClr>
                          </a:solidFill>
                        </a:rPr>
                        <a:t> </a:t>
                      </a:r>
                      <a:r>
                        <a:rPr lang="en-US" sz="1900" baseline="0" dirty="0" err="1" smtClean="0">
                          <a:solidFill>
                            <a:schemeClr val="accent4">
                              <a:lumMod val="10000"/>
                            </a:schemeClr>
                          </a:solidFill>
                        </a:rPr>
                        <a:t>trong</a:t>
                      </a:r>
                      <a:r>
                        <a:rPr lang="en-US" sz="1900" baseline="0" dirty="0" smtClean="0">
                          <a:solidFill>
                            <a:schemeClr val="accent4">
                              <a:lumMod val="10000"/>
                            </a:schemeClr>
                          </a:solidFill>
                        </a:rPr>
                        <a:t> </a:t>
                      </a:r>
                      <a:r>
                        <a:rPr lang="en-US" sz="1900" baseline="0" dirty="0" err="1" smtClean="0">
                          <a:solidFill>
                            <a:schemeClr val="accent4">
                              <a:lumMod val="10000"/>
                            </a:schemeClr>
                          </a:solidFill>
                        </a:rPr>
                        <a:t>phạm</a:t>
                      </a:r>
                      <a:r>
                        <a:rPr lang="en-US" sz="1900" baseline="0" dirty="0" smtClean="0">
                          <a:solidFill>
                            <a:schemeClr val="accent4">
                              <a:lumMod val="10000"/>
                            </a:schemeClr>
                          </a:solidFill>
                        </a:rPr>
                        <a:t> vi </a:t>
                      </a:r>
                      <a:r>
                        <a:rPr lang="en-US" sz="1900" baseline="0" dirty="0" err="1" smtClean="0">
                          <a:solidFill>
                            <a:schemeClr val="accent4">
                              <a:lumMod val="10000"/>
                            </a:schemeClr>
                          </a:solidFill>
                        </a:rPr>
                        <a:t>Thành</a:t>
                      </a:r>
                      <a:r>
                        <a:rPr lang="en-US" sz="1900" baseline="0" dirty="0" smtClean="0">
                          <a:solidFill>
                            <a:schemeClr val="accent4">
                              <a:lumMod val="10000"/>
                            </a:schemeClr>
                          </a:solidFill>
                        </a:rPr>
                        <a:t> </a:t>
                      </a:r>
                      <a:r>
                        <a:rPr lang="en-US" sz="1900" baseline="0" dirty="0" err="1" smtClean="0">
                          <a:solidFill>
                            <a:schemeClr val="accent4">
                              <a:lumMod val="10000"/>
                            </a:schemeClr>
                          </a:solidFill>
                        </a:rPr>
                        <a:t>phố</a:t>
                      </a:r>
                      <a:r>
                        <a:rPr lang="en-US" sz="1900" baseline="0" dirty="0" smtClean="0">
                          <a:solidFill>
                            <a:schemeClr val="accent4">
                              <a:lumMod val="10000"/>
                            </a:schemeClr>
                          </a:solidFill>
                        </a:rPr>
                        <a:t>, </a:t>
                      </a:r>
                      <a:r>
                        <a:rPr lang="en-US" sz="1900" baseline="0" dirty="0" err="1" smtClean="0">
                          <a:solidFill>
                            <a:schemeClr val="accent4">
                              <a:lumMod val="10000"/>
                            </a:schemeClr>
                          </a:solidFill>
                        </a:rPr>
                        <a:t>toàn</a:t>
                      </a:r>
                      <a:r>
                        <a:rPr lang="en-US" sz="1900" baseline="0" dirty="0" smtClean="0">
                          <a:solidFill>
                            <a:schemeClr val="accent4">
                              <a:lumMod val="10000"/>
                            </a:schemeClr>
                          </a:solidFill>
                        </a:rPr>
                        <a:t> </a:t>
                      </a:r>
                      <a:r>
                        <a:rPr lang="en-US" sz="1900" baseline="0" dirty="0" err="1" smtClean="0">
                          <a:solidFill>
                            <a:schemeClr val="accent4">
                              <a:lumMod val="10000"/>
                            </a:schemeClr>
                          </a:solidFill>
                        </a:rPr>
                        <a:t>quốc</a:t>
                      </a:r>
                      <a:endParaRPr lang="en-US" sz="1900" dirty="0" smtClean="0">
                        <a:solidFill>
                          <a:schemeClr val="accent4">
                            <a:lumMod val="10000"/>
                          </a:schemeClr>
                        </a:solidFill>
                      </a:endParaRPr>
                    </a:p>
                    <a:p>
                      <a:pPr marL="236524" indent="0" algn="just" eaLnBrk="1" hangingPunct="1">
                        <a:spcBef>
                          <a:spcPts val="300"/>
                        </a:spcBef>
                        <a:spcAft>
                          <a:spcPts val="300"/>
                        </a:spcAft>
                        <a:buClr>
                          <a:srgbClr val="5AD9F2"/>
                        </a:buClr>
                        <a:buFontTx/>
                        <a:buNone/>
                        <a:defRPr/>
                      </a:pPr>
                      <a:r>
                        <a:rPr lang="en-US" sz="1900" dirty="0" smtClean="0">
                          <a:solidFill>
                            <a:schemeClr val="accent4">
                              <a:lumMod val="10000"/>
                            </a:schemeClr>
                          </a:solidFill>
                        </a:rPr>
                        <a:t>- </a:t>
                      </a:r>
                      <a:r>
                        <a:rPr lang="en-US" sz="1900" dirty="0" err="1" smtClean="0">
                          <a:solidFill>
                            <a:schemeClr val="accent4">
                              <a:lumMod val="10000"/>
                            </a:schemeClr>
                          </a:solidFill>
                        </a:rPr>
                        <a:t>Số</a:t>
                      </a:r>
                      <a:r>
                        <a:rPr lang="en-US" sz="1900" baseline="0" dirty="0" smtClean="0">
                          <a:solidFill>
                            <a:schemeClr val="accent4">
                              <a:lumMod val="10000"/>
                            </a:schemeClr>
                          </a:solidFill>
                        </a:rPr>
                        <a:t> </a:t>
                      </a:r>
                      <a:r>
                        <a:rPr lang="en-US" sz="1900" baseline="0" dirty="0" err="1" smtClean="0">
                          <a:solidFill>
                            <a:schemeClr val="accent4">
                              <a:lumMod val="10000"/>
                            </a:schemeClr>
                          </a:solidFill>
                        </a:rPr>
                        <a:t>lượng</a:t>
                      </a:r>
                      <a:r>
                        <a:rPr lang="en-US" sz="1900" baseline="0" dirty="0" smtClean="0">
                          <a:solidFill>
                            <a:schemeClr val="accent4">
                              <a:lumMod val="10000"/>
                            </a:schemeClr>
                          </a:solidFill>
                        </a:rPr>
                        <a:t> </a:t>
                      </a:r>
                      <a:r>
                        <a:rPr lang="en-US" sz="1900" baseline="0" dirty="0" err="1" smtClean="0">
                          <a:solidFill>
                            <a:schemeClr val="accent4">
                              <a:lumMod val="10000"/>
                            </a:schemeClr>
                          </a:solidFill>
                        </a:rPr>
                        <a:t>tác</a:t>
                      </a:r>
                      <a:r>
                        <a:rPr lang="en-US" sz="1900" baseline="0" dirty="0" smtClean="0">
                          <a:solidFill>
                            <a:schemeClr val="accent4">
                              <a:lumMod val="10000"/>
                            </a:schemeClr>
                          </a:solidFill>
                        </a:rPr>
                        <a:t> </a:t>
                      </a:r>
                      <a:r>
                        <a:rPr lang="en-US" sz="1900" baseline="0" dirty="0" err="1" smtClean="0">
                          <a:solidFill>
                            <a:schemeClr val="accent4">
                              <a:lumMod val="10000"/>
                            </a:schemeClr>
                          </a:solidFill>
                        </a:rPr>
                        <a:t>giả</a:t>
                      </a:r>
                      <a:endParaRPr lang="en-US" sz="1900" baseline="0" dirty="0" smtClean="0">
                        <a:solidFill>
                          <a:schemeClr val="accent4">
                            <a:lumMod val="10000"/>
                          </a:schemeClr>
                        </a:solidFill>
                      </a:endParaRPr>
                    </a:p>
                    <a:p>
                      <a:pPr marL="236524" indent="0" algn="just" eaLnBrk="1" hangingPunct="1">
                        <a:spcBef>
                          <a:spcPts val="300"/>
                        </a:spcBef>
                        <a:spcAft>
                          <a:spcPts val="300"/>
                        </a:spcAft>
                        <a:buClr>
                          <a:srgbClr val="5AD9F2"/>
                        </a:buClr>
                        <a:buFontTx/>
                        <a:buNone/>
                        <a:defRPr/>
                      </a:pPr>
                      <a:r>
                        <a:rPr lang="en-US" sz="1900" baseline="0" dirty="0" smtClean="0">
                          <a:solidFill>
                            <a:schemeClr val="accent4">
                              <a:lumMod val="10000"/>
                            </a:schemeClr>
                          </a:solidFill>
                        </a:rPr>
                        <a:t>- </a:t>
                      </a:r>
                      <a:r>
                        <a:rPr lang="en-US" sz="1900" baseline="0" dirty="0" err="1" smtClean="0">
                          <a:solidFill>
                            <a:schemeClr val="accent4">
                              <a:lumMod val="10000"/>
                            </a:schemeClr>
                          </a:solidFill>
                        </a:rPr>
                        <a:t>Đồng</a:t>
                      </a:r>
                      <a:r>
                        <a:rPr lang="en-US" sz="1900" baseline="0" dirty="0" smtClean="0">
                          <a:solidFill>
                            <a:schemeClr val="accent4">
                              <a:lumMod val="10000"/>
                            </a:schemeClr>
                          </a:solidFill>
                        </a:rPr>
                        <a:t> </a:t>
                      </a:r>
                      <a:r>
                        <a:rPr lang="en-US" sz="1900" baseline="0" dirty="0" err="1" smtClean="0">
                          <a:solidFill>
                            <a:schemeClr val="accent4">
                              <a:lumMod val="10000"/>
                            </a:schemeClr>
                          </a:solidFill>
                        </a:rPr>
                        <a:t>tác</a:t>
                      </a:r>
                      <a:r>
                        <a:rPr lang="en-US" sz="1900" baseline="0" dirty="0" smtClean="0">
                          <a:solidFill>
                            <a:schemeClr val="accent4">
                              <a:lumMod val="10000"/>
                            </a:schemeClr>
                          </a:solidFill>
                        </a:rPr>
                        <a:t> </a:t>
                      </a:r>
                      <a:r>
                        <a:rPr lang="en-US" sz="1900" baseline="0" dirty="0" err="1" smtClean="0">
                          <a:solidFill>
                            <a:schemeClr val="accent4">
                              <a:lumMod val="10000"/>
                            </a:schemeClr>
                          </a:solidFill>
                        </a:rPr>
                        <a:t>giả</a:t>
                      </a:r>
                      <a:r>
                        <a:rPr lang="en-US" sz="1900" baseline="0" dirty="0" smtClean="0">
                          <a:solidFill>
                            <a:schemeClr val="accent4">
                              <a:lumMod val="10000"/>
                            </a:schemeClr>
                          </a:solidFill>
                        </a:rPr>
                        <a:t> </a:t>
                      </a:r>
                      <a:r>
                        <a:rPr lang="en-US" sz="1900" baseline="0" dirty="0" err="1" smtClean="0">
                          <a:solidFill>
                            <a:schemeClr val="accent4">
                              <a:lumMod val="10000"/>
                            </a:schemeClr>
                          </a:solidFill>
                        </a:rPr>
                        <a:t>thuộc</a:t>
                      </a:r>
                      <a:r>
                        <a:rPr lang="en-US" sz="1900" baseline="0" dirty="0" smtClean="0">
                          <a:solidFill>
                            <a:schemeClr val="accent4">
                              <a:lumMod val="10000"/>
                            </a:schemeClr>
                          </a:solidFill>
                        </a:rPr>
                        <a:t> </a:t>
                      </a:r>
                      <a:r>
                        <a:rPr lang="en-US" sz="1900" baseline="0" dirty="0" err="1" smtClean="0">
                          <a:solidFill>
                            <a:schemeClr val="accent4">
                              <a:lumMod val="10000"/>
                            </a:schemeClr>
                          </a:solidFill>
                        </a:rPr>
                        <a:t>nhiều</a:t>
                      </a:r>
                      <a:r>
                        <a:rPr lang="en-US" sz="1900" baseline="0" dirty="0" smtClean="0">
                          <a:solidFill>
                            <a:schemeClr val="accent4">
                              <a:lumMod val="10000"/>
                            </a:schemeClr>
                          </a:solidFill>
                        </a:rPr>
                        <a:t> </a:t>
                      </a:r>
                      <a:r>
                        <a:rPr lang="en-US" sz="1900" baseline="0" dirty="0" err="1" smtClean="0">
                          <a:solidFill>
                            <a:schemeClr val="accent4">
                              <a:lumMod val="10000"/>
                            </a:schemeClr>
                          </a:solidFill>
                        </a:rPr>
                        <a:t>cơ</a:t>
                      </a:r>
                      <a:r>
                        <a:rPr lang="en-US" sz="1900" baseline="0" dirty="0" smtClean="0">
                          <a:solidFill>
                            <a:schemeClr val="accent4">
                              <a:lumMod val="10000"/>
                            </a:schemeClr>
                          </a:solidFill>
                        </a:rPr>
                        <a:t> </a:t>
                      </a:r>
                      <a:r>
                        <a:rPr lang="en-US" sz="1900" baseline="0" dirty="0" err="1" smtClean="0">
                          <a:solidFill>
                            <a:schemeClr val="accent4">
                              <a:lumMod val="10000"/>
                            </a:schemeClr>
                          </a:solidFill>
                        </a:rPr>
                        <a:t>quan</a:t>
                      </a:r>
                      <a:r>
                        <a:rPr lang="en-US" sz="1900" baseline="0" dirty="0" smtClean="0">
                          <a:solidFill>
                            <a:schemeClr val="accent4">
                              <a:lumMod val="10000"/>
                            </a:schemeClr>
                          </a:solidFill>
                        </a:rPr>
                        <a:t> </a:t>
                      </a:r>
                      <a:r>
                        <a:rPr lang="en-US" sz="1900" baseline="0" dirty="0" err="1" smtClean="0">
                          <a:solidFill>
                            <a:schemeClr val="accent4">
                              <a:lumMod val="10000"/>
                            </a:schemeClr>
                          </a:solidFill>
                        </a:rPr>
                        <a:t>khác</a:t>
                      </a:r>
                      <a:r>
                        <a:rPr lang="en-US" sz="1900" baseline="0" dirty="0" smtClean="0">
                          <a:solidFill>
                            <a:schemeClr val="accent4">
                              <a:lumMod val="10000"/>
                            </a:schemeClr>
                          </a:solidFill>
                        </a:rPr>
                        <a:t> </a:t>
                      </a:r>
                      <a:r>
                        <a:rPr lang="en-US" sz="1900" baseline="0" dirty="0" err="1" smtClean="0">
                          <a:solidFill>
                            <a:schemeClr val="accent4">
                              <a:lumMod val="10000"/>
                            </a:schemeClr>
                          </a:solidFill>
                        </a:rPr>
                        <a:t>nhau</a:t>
                      </a:r>
                      <a:endParaRPr lang="en-US" sz="1900" baseline="0" dirty="0" smtClean="0">
                        <a:solidFill>
                          <a:schemeClr val="accent4">
                            <a:lumMod val="10000"/>
                          </a:schemeClr>
                        </a:solidFill>
                      </a:endParaRPr>
                    </a:p>
                    <a:p>
                      <a:pPr marL="236524" indent="0" algn="just" eaLnBrk="1" hangingPunct="1">
                        <a:spcBef>
                          <a:spcPts val="300"/>
                        </a:spcBef>
                        <a:spcAft>
                          <a:spcPts val="300"/>
                        </a:spcAft>
                        <a:buClr>
                          <a:srgbClr val="5AD9F2"/>
                        </a:buClr>
                        <a:buFontTx/>
                        <a:buNone/>
                        <a:defRPr/>
                      </a:pPr>
                      <a:r>
                        <a:rPr lang="en-US" sz="1900" baseline="0" dirty="0" smtClean="0">
                          <a:solidFill>
                            <a:schemeClr val="accent4">
                              <a:lumMod val="10000"/>
                            </a:schemeClr>
                          </a:solidFill>
                        </a:rPr>
                        <a:t>- </a:t>
                      </a:r>
                      <a:r>
                        <a:rPr lang="en-US" sz="1900" baseline="0" dirty="0" err="1" smtClean="0">
                          <a:solidFill>
                            <a:schemeClr val="accent4">
                              <a:lumMod val="10000"/>
                            </a:schemeClr>
                          </a:solidFill>
                        </a:rPr>
                        <a:t>Không</a:t>
                      </a:r>
                      <a:r>
                        <a:rPr lang="en-US" sz="1900" baseline="0" dirty="0" smtClean="0">
                          <a:solidFill>
                            <a:schemeClr val="accent4">
                              <a:lumMod val="10000"/>
                            </a:schemeClr>
                          </a:solidFill>
                        </a:rPr>
                        <a:t> </a:t>
                      </a:r>
                      <a:r>
                        <a:rPr lang="en-US" sz="1900" baseline="0" dirty="0" err="1" smtClean="0">
                          <a:solidFill>
                            <a:schemeClr val="accent4">
                              <a:lumMod val="10000"/>
                            </a:schemeClr>
                          </a:solidFill>
                        </a:rPr>
                        <a:t>trùng</a:t>
                      </a:r>
                      <a:r>
                        <a:rPr lang="en-US" sz="1900" baseline="0" dirty="0" smtClean="0">
                          <a:solidFill>
                            <a:schemeClr val="accent4">
                              <a:lumMod val="10000"/>
                            </a:schemeClr>
                          </a:solidFill>
                        </a:rPr>
                        <a:t> </a:t>
                      </a:r>
                      <a:r>
                        <a:rPr lang="en-US" sz="1900" baseline="0" dirty="0" err="1" smtClean="0">
                          <a:solidFill>
                            <a:schemeClr val="accent4">
                              <a:lumMod val="10000"/>
                            </a:schemeClr>
                          </a:solidFill>
                        </a:rPr>
                        <a:t>lắp</a:t>
                      </a:r>
                      <a:r>
                        <a:rPr lang="en-US" sz="1900" baseline="0" dirty="0" smtClean="0">
                          <a:solidFill>
                            <a:schemeClr val="accent4">
                              <a:lumMod val="10000"/>
                            </a:schemeClr>
                          </a:solidFill>
                        </a:rPr>
                        <a:t> (</a:t>
                      </a:r>
                      <a:r>
                        <a:rPr lang="en-US" sz="1900" baseline="0" dirty="0" err="1" smtClean="0">
                          <a:solidFill>
                            <a:schemeClr val="accent4">
                              <a:lumMod val="10000"/>
                            </a:schemeClr>
                          </a:solidFill>
                        </a:rPr>
                        <a:t>đối</a:t>
                      </a:r>
                      <a:r>
                        <a:rPr lang="en-US" sz="1900" baseline="0" dirty="0" smtClean="0">
                          <a:solidFill>
                            <a:schemeClr val="accent4">
                              <a:lumMod val="10000"/>
                            </a:schemeClr>
                          </a:solidFill>
                        </a:rPr>
                        <a:t> </a:t>
                      </a:r>
                      <a:r>
                        <a:rPr lang="en-US" sz="1900" baseline="0" dirty="0" err="1" smtClean="0">
                          <a:solidFill>
                            <a:schemeClr val="accent4">
                              <a:lumMod val="10000"/>
                            </a:schemeClr>
                          </a:solidFill>
                        </a:rPr>
                        <a:t>tượng</a:t>
                      </a:r>
                      <a:r>
                        <a:rPr lang="en-US" sz="1900" baseline="0" dirty="0" smtClean="0">
                          <a:solidFill>
                            <a:schemeClr val="accent4">
                              <a:lumMod val="10000"/>
                            </a:schemeClr>
                          </a:solidFill>
                        </a:rPr>
                        <a:t> </a:t>
                      </a:r>
                      <a:r>
                        <a:rPr lang="en-US" sz="1900" baseline="0" dirty="0" err="1" smtClean="0">
                          <a:solidFill>
                            <a:schemeClr val="accent4">
                              <a:lumMod val="10000"/>
                            </a:schemeClr>
                          </a:solidFill>
                        </a:rPr>
                        <a:t>đề</a:t>
                      </a:r>
                      <a:r>
                        <a:rPr lang="en-US" sz="1900" baseline="0" dirty="0" smtClean="0">
                          <a:solidFill>
                            <a:schemeClr val="accent4">
                              <a:lumMod val="10000"/>
                            </a:schemeClr>
                          </a:solidFill>
                        </a:rPr>
                        <a:t> </a:t>
                      </a:r>
                      <a:r>
                        <a:rPr lang="en-US" sz="1900" baseline="0" dirty="0" err="1" smtClean="0">
                          <a:solidFill>
                            <a:schemeClr val="accent4">
                              <a:lumMod val="10000"/>
                            </a:schemeClr>
                          </a:solidFill>
                        </a:rPr>
                        <a:t>nghị</a:t>
                      </a:r>
                      <a:r>
                        <a:rPr lang="en-US" sz="1900" baseline="0" dirty="0" smtClean="0">
                          <a:solidFill>
                            <a:schemeClr val="accent4">
                              <a:lumMod val="10000"/>
                            </a:schemeClr>
                          </a:solidFill>
                        </a:rPr>
                        <a:t> </a:t>
                      </a:r>
                      <a:r>
                        <a:rPr lang="en-US" sz="1900" baseline="0" dirty="0" err="1" smtClean="0">
                          <a:solidFill>
                            <a:schemeClr val="accent4">
                              <a:lumMod val="10000"/>
                            </a:schemeClr>
                          </a:solidFill>
                        </a:rPr>
                        <a:t>xét</a:t>
                      </a:r>
                      <a:r>
                        <a:rPr lang="en-US" sz="1900" baseline="0" dirty="0" smtClean="0">
                          <a:solidFill>
                            <a:schemeClr val="accent4">
                              <a:lumMod val="10000"/>
                            </a:schemeClr>
                          </a:solidFill>
                        </a:rPr>
                        <a:t> (sang </a:t>
                      </a:r>
                      <a:r>
                        <a:rPr lang="en-US" sz="1900" baseline="0" dirty="0" err="1" smtClean="0">
                          <a:solidFill>
                            <a:schemeClr val="accent4">
                              <a:lumMod val="10000"/>
                            </a:schemeClr>
                          </a:solidFill>
                        </a:rPr>
                        <a:t>kiến</a:t>
                      </a:r>
                      <a:r>
                        <a:rPr lang="en-US" sz="1900" baseline="0" dirty="0" smtClean="0">
                          <a:solidFill>
                            <a:schemeClr val="accent4">
                              <a:lumMod val="10000"/>
                            </a:schemeClr>
                          </a:solidFill>
                        </a:rPr>
                        <a:t>/</a:t>
                      </a:r>
                      <a:r>
                        <a:rPr lang="en-US" sz="1900" baseline="0" dirty="0" err="1" smtClean="0">
                          <a:solidFill>
                            <a:schemeClr val="accent4">
                              <a:lumMod val="10000"/>
                            </a:schemeClr>
                          </a:solidFill>
                        </a:rPr>
                        <a:t>đề</a:t>
                      </a:r>
                      <a:r>
                        <a:rPr lang="en-US" sz="1900" baseline="0" dirty="0" smtClean="0">
                          <a:solidFill>
                            <a:schemeClr val="accent4">
                              <a:lumMod val="10000"/>
                            </a:schemeClr>
                          </a:solidFill>
                        </a:rPr>
                        <a:t> </a:t>
                      </a:r>
                      <a:r>
                        <a:rPr lang="en-US" sz="1900" baseline="0" dirty="0" err="1" smtClean="0">
                          <a:solidFill>
                            <a:schemeClr val="accent4">
                              <a:lumMod val="10000"/>
                            </a:schemeClr>
                          </a:solidFill>
                        </a:rPr>
                        <a:t>tài</a:t>
                      </a:r>
                      <a:r>
                        <a:rPr lang="en-US" sz="1900" baseline="0" dirty="0" smtClean="0">
                          <a:solidFill>
                            <a:schemeClr val="accent4">
                              <a:lumMod val="10000"/>
                            </a:schemeClr>
                          </a:solidFill>
                        </a:rPr>
                        <a:t>), </a:t>
                      </a:r>
                      <a:r>
                        <a:rPr lang="en-US" sz="1900" baseline="0" dirty="0" err="1" smtClean="0">
                          <a:solidFill>
                            <a:schemeClr val="accent4">
                              <a:lumMod val="10000"/>
                            </a:schemeClr>
                          </a:solidFill>
                        </a:rPr>
                        <a:t>hủy</a:t>
                      </a:r>
                      <a:r>
                        <a:rPr lang="en-US" sz="1900" baseline="0" dirty="0" smtClean="0">
                          <a:solidFill>
                            <a:schemeClr val="accent4">
                              <a:lumMod val="10000"/>
                            </a:schemeClr>
                          </a:solidFill>
                        </a:rPr>
                        <a:t> </a:t>
                      </a:r>
                      <a:r>
                        <a:rPr lang="en-US" sz="1900" baseline="0" dirty="0" err="1" smtClean="0">
                          <a:solidFill>
                            <a:schemeClr val="accent4">
                              <a:lumMod val="10000"/>
                            </a:schemeClr>
                          </a:solidFill>
                        </a:rPr>
                        <a:t>bỏ</a:t>
                      </a:r>
                      <a:r>
                        <a:rPr lang="en-US" sz="1900" baseline="0" dirty="0" smtClean="0">
                          <a:solidFill>
                            <a:schemeClr val="accent4">
                              <a:lumMod val="10000"/>
                            </a:schemeClr>
                          </a:solidFill>
                        </a:rPr>
                        <a:t> </a:t>
                      </a:r>
                      <a:r>
                        <a:rPr lang="en-US" sz="1900" baseline="0" dirty="0" err="1" smtClean="0">
                          <a:solidFill>
                            <a:schemeClr val="accent4">
                              <a:lumMod val="10000"/>
                            </a:schemeClr>
                          </a:solidFill>
                        </a:rPr>
                        <a:t>kết</a:t>
                      </a:r>
                      <a:r>
                        <a:rPr lang="en-US" sz="1900" baseline="0" dirty="0" smtClean="0">
                          <a:solidFill>
                            <a:schemeClr val="accent4">
                              <a:lumMod val="10000"/>
                            </a:schemeClr>
                          </a:solidFill>
                        </a:rPr>
                        <a:t> </a:t>
                      </a:r>
                      <a:r>
                        <a:rPr lang="en-US" sz="1900" baseline="0" dirty="0" err="1" smtClean="0">
                          <a:solidFill>
                            <a:schemeClr val="accent4">
                              <a:lumMod val="10000"/>
                            </a:schemeClr>
                          </a:solidFill>
                        </a:rPr>
                        <a:t>quả</a:t>
                      </a:r>
                      <a:r>
                        <a:rPr lang="en-US" sz="1900" baseline="0" dirty="0" smtClean="0">
                          <a:solidFill>
                            <a:schemeClr val="accent4">
                              <a:lumMod val="10000"/>
                            </a:schemeClr>
                          </a:solidFill>
                        </a:rPr>
                        <a:t>    </a:t>
                      </a:r>
                      <a:r>
                        <a:rPr lang="en-US" sz="1900" baseline="0" dirty="0" err="1" smtClean="0">
                          <a:solidFill>
                            <a:schemeClr val="accent4">
                              <a:lumMod val="10000"/>
                            </a:schemeClr>
                          </a:solidFill>
                        </a:rPr>
                        <a:t>công</a:t>
                      </a:r>
                      <a:r>
                        <a:rPr lang="en-US" sz="1900" baseline="0" dirty="0" smtClean="0">
                          <a:solidFill>
                            <a:schemeClr val="accent4">
                              <a:lumMod val="10000"/>
                            </a:schemeClr>
                          </a:solidFill>
                        </a:rPr>
                        <a:t> </a:t>
                      </a:r>
                      <a:r>
                        <a:rPr lang="en-US" sz="1900" baseline="0" dirty="0" err="1" smtClean="0">
                          <a:solidFill>
                            <a:schemeClr val="accent4">
                              <a:lumMod val="10000"/>
                            </a:schemeClr>
                          </a:solidFill>
                        </a:rPr>
                        <a:t>nhận</a:t>
                      </a:r>
                      <a:r>
                        <a:rPr lang="en-US" sz="1900" baseline="0" dirty="0" smtClean="0">
                          <a:solidFill>
                            <a:schemeClr val="accent4">
                              <a:lumMod val="10000"/>
                            </a:schemeClr>
                          </a:solidFill>
                        </a:rPr>
                        <a:t> </a:t>
                      </a:r>
                      <a:r>
                        <a:rPr lang="en-US" sz="1900" baseline="0" dirty="0" err="1" smtClean="0">
                          <a:solidFill>
                            <a:schemeClr val="accent4">
                              <a:lumMod val="10000"/>
                            </a:schemeClr>
                          </a:solidFill>
                        </a:rPr>
                        <a:t>sáng</a:t>
                      </a:r>
                      <a:r>
                        <a:rPr lang="en-US" sz="1900" baseline="0" dirty="0" smtClean="0">
                          <a:solidFill>
                            <a:schemeClr val="accent4">
                              <a:lumMod val="10000"/>
                            </a:schemeClr>
                          </a:solidFill>
                        </a:rPr>
                        <a:t> </a:t>
                      </a:r>
                      <a:r>
                        <a:rPr lang="en-US" sz="1900" baseline="0" dirty="0" err="1" smtClean="0">
                          <a:solidFill>
                            <a:schemeClr val="accent4">
                              <a:lumMod val="10000"/>
                            </a:schemeClr>
                          </a:solidFill>
                        </a:rPr>
                        <a:t>kiến</a:t>
                      </a:r>
                      <a:r>
                        <a:rPr lang="en-US" sz="1900" baseline="0" dirty="0" smtClean="0">
                          <a:solidFill>
                            <a:schemeClr val="accent4">
                              <a:lumMod val="10000"/>
                            </a:schemeClr>
                          </a:solidFill>
                        </a:rPr>
                        <a:t>)</a:t>
                      </a:r>
                      <a:endParaRPr lang="en-US" sz="1900" dirty="0" smtClean="0">
                        <a:solidFill>
                          <a:schemeClr val="accent4">
                            <a:lumMod val="10000"/>
                          </a:schemeClr>
                        </a:solidFill>
                      </a:endParaRPr>
                    </a:p>
                  </a:txBody>
                  <a:tcPr/>
                </a:tc>
                <a:extLst>
                  <a:ext uri="{0D108BD9-81ED-4DB2-BD59-A6C34878D82A}">
                    <a16:rowId xmlns:a16="http://schemas.microsoft.com/office/drawing/2014/main" val="2255143375"/>
                  </a:ext>
                </a:extLst>
              </a:tr>
            </a:tbl>
          </a:graphicData>
        </a:graphic>
      </p:graphicFrame>
    </p:spTree>
    <p:extLst>
      <p:ext uri="{BB962C8B-B14F-4D97-AF65-F5344CB8AC3E}">
        <p14:creationId xmlns:p14="http://schemas.microsoft.com/office/powerpoint/2010/main" val="2661489796"/>
      </p:ext>
    </p:extLst>
  </p:cSld>
  <p:clrMapOvr>
    <a:masterClrMapping/>
  </p:clrMapOvr>
  <mc:AlternateContent xmlns:mc="http://schemas.openxmlformats.org/markup-compatibility/2006" xmlns:p14="http://schemas.microsoft.com/office/powerpoint/2010/main">
    <mc:Choice Requires="p14">
      <p:transition spd="slow">
        <p14:reveal/>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4"/>
          </p:nvPr>
        </p:nvSpPr>
        <p:spPr/>
        <p:txBody>
          <a:bodyPr/>
          <a:lstStyle/>
          <a:p>
            <a:pPr>
              <a:defRPr/>
            </a:pPr>
            <a:fld id="{3499A9BC-4BE7-4082-9BFD-310C973F5F6A}" type="slidenum">
              <a:rPr lang="en-US" altLang="en-US" smtClean="0"/>
              <a:pPr>
                <a:defRPr/>
              </a:pPr>
              <a:t>6</a:t>
            </a:fld>
            <a:endParaRPr lang="en-US" altLang="en-US" dirty="0"/>
          </a:p>
        </p:txBody>
      </p:sp>
      <p:graphicFrame>
        <p:nvGraphicFramePr>
          <p:cNvPr id="2" name="Table 1"/>
          <p:cNvGraphicFramePr>
            <a:graphicFrameLocks noGrp="1"/>
          </p:cNvGraphicFramePr>
          <p:nvPr>
            <p:extLst/>
          </p:nvPr>
        </p:nvGraphicFramePr>
        <p:xfrm>
          <a:off x="106466" y="1240702"/>
          <a:ext cx="11893276" cy="4147224"/>
        </p:xfrm>
        <a:graphic>
          <a:graphicData uri="http://schemas.openxmlformats.org/drawingml/2006/table">
            <a:tbl>
              <a:tblPr firstRow="1" bandRow="1">
                <a:tableStyleId>{5C22544A-7EE6-4342-B048-85BDC9FD1C3A}</a:tableStyleId>
              </a:tblPr>
              <a:tblGrid>
                <a:gridCol w="686105">
                  <a:extLst>
                    <a:ext uri="{9D8B030D-6E8A-4147-A177-3AD203B41FA5}">
                      <a16:colId xmlns:a16="http://schemas.microsoft.com/office/drawing/2014/main" val="3243225549"/>
                    </a:ext>
                  </a:extLst>
                </a:gridCol>
                <a:gridCol w="2330253">
                  <a:extLst>
                    <a:ext uri="{9D8B030D-6E8A-4147-A177-3AD203B41FA5}">
                      <a16:colId xmlns:a16="http://schemas.microsoft.com/office/drawing/2014/main" val="1101733585"/>
                    </a:ext>
                  </a:extLst>
                </a:gridCol>
                <a:gridCol w="8876918">
                  <a:extLst>
                    <a:ext uri="{9D8B030D-6E8A-4147-A177-3AD203B41FA5}">
                      <a16:colId xmlns:a16="http://schemas.microsoft.com/office/drawing/2014/main" val="4275536225"/>
                    </a:ext>
                  </a:extLst>
                </a:gridCol>
              </a:tblGrid>
              <a:tr h="342254">
                <a:tc>
                  <a:txBody>
                    <a:bodyPr/>
                    <a:lstStyle/>
                    <a:p>
                      <a:pPr algn="ctr">
                        <a:spcBef>
                          <a:spcPts val="600"/>
                        </a:spcBef>
                        <a:spcAft>
                          <a:spcPts val="300"/>
                        </a:spcAft>
                      </a:pPr>
                      <a:r>
                        <a:rPr lang="en-US" sz="1800" dirty="0" smtClean="0"/>
                        <a:t>STT</a:t>
                      </a:r>
                      <a:endParaRPr lang="en-US" sz="1800" dirty="0"/>
                    </a:p>
                  </a:txBody>
                  <a:tcPr/>
                </a:tc>
                <a:tc>
                  <a:txBody>
                    <a:bodyPr/>
                    <a:lstStyle/>
                    <a:p>
                      <a:pPr marL="0" marR="0" indent="0" algn="ctr" defTabSz="1125444" rtl="0" eaLnBrk="1" fontAlgn="auto" latinLnBrk="0" hangingPunct="1">
                        <a:lnSpc>
                          <a:spcPct val="100000"/>
                        </a:lnSpc>
                        <a:spcBef>
                          <a:spcPts val="600"/>
                        </a:spcBef>
                        <a:spcAft>
                          <a:spcPts val="300"/>
                        </a:spcAft>
                        <a:buClrTx/>
                        <a:buSzTx/>
                        <a:buFontTx/>
                        <a:buNone/>
                        <a:tabLst/>
                        <a:defRPr/>
                      </a:pPr>
                      <a:r>
                        <a:rPr lang="en-US" sz="1800" dirty="0" err="1" smtClean="0"/>
                        <a:t>Nội</a:t>
                      </a:r>
                      <a:r>
                        <a:rPr lang="en-US" sz="1800" baseline="0" dirty="0" smtClean="0"/>
                        <a:t> dung</a:t>
                      </a:r>
                      <a:endParaRPr lang="en-US" sz="1800" dirty="0" smtClean="0"/>
                    </a:p>
                  </a:txBody>
                  <a:tcPr/>
                </a:tc>
                <a:tc>
                  <a:txBody>
                    <a:bodyPr/>
                    <a:lstStyle/>
                    <a:p>
                      <a:pPr algn="ctr">
                        <a:spcBef>
                          <a:spcPts val="600"/>
                        </a:spcBef>
                        <a:spcAft>
                          <a:spcPts val="300"/>
                        </a:spcAft>
                      </a:pPr>
                      <a:r>
                        <a:rPr lang="en-US" sz="1800" dirty="0" smtClean="0"/>
                        <a:t>Chi </a:t>
                      </a:r>
                      <a:r>
                        <a:rPr lang="en-US" sz="1800" dirty="0" err="1" smtClean="0"/>
                        <a:t>tiết</a:t>
                      </a:r>
                      <a:endParaRPr lang="en-US" sz="1800" dirty="0"/>
                    </a:p>
                  </a:txBody>
                  <a:tcPr/>
                </a:tc>
                <a:extLst>
                  <a:ext uri="{0D108BD9-81ED-4DB2-BD59-A6C34878D82A}">
                    <a16:rowId xmlns:a16="http://schemas.microsoft.com/office/drawing/2014/main" val="2696694603"/>
                  </a:ext>
                </a:extLst>
              </a:tr>
              <a:tr h="1193009">
                <a:tc>
                  <a:txBody>
                    <a:bodyPr/>
                    <a:lstStyle/>
                    <a:p>
                      <a:pPr algn="ctr">
                        <a:spcBef>
                          <a:spcPts val="600"/>
                        </a:spcBef>
                        <a:spcAft>
                          <a:spcPts val="300"/>
                        </a:spcAft>
                      </a:pPr>
                      <a:r>
                        <a:rPr lang="en-US" sz="1800" dirty="0" smtClean="0">
                          <a:solidFill>
                            <a:schemeClr val="accent4">
                              <a:lumMod val="10000"/>
                            </a:schemeClr>
                          </a:solidFill>
                        </a:rPr>
                        <a:t>7</a:t>
                      </a:r>
                      <a:endParaRPr lang="en-US" sz="1800" dirty="0">
                        <a:solidFill>
                          <a:schemeClr val="accent4">
                            <a:lumMod val="10000"/>
                          </a:schemeClr>
                        </a:solidFill>
                      </a:endParaRPr>
                    </a:p>
                  </a:txBody>
                  <a:tcPr/>
                </a:tc>
                <a:tc>
                  <a:txBody>
                    <a:bodyPr/>
                    <a:lstStyle/>
                    <a:p>
                      <a:pPr algn="ctr">
                        <a:spcBef>
                          <a:spcPts val="600"/>
                        </a:spcBef>
                        <a:spcAft>
                          <a:spcPts val="300"/>
                        </a:spcAft>
                      </a:pPr>
                      <a:r>
                        <a:rPr lang="en-US" sz="1800" b="1" dirty="0" smtClean="0">
                          <a:solidFill>
                            <a:schemeClr val="accent4">
                              <a:lumMod val="10000"/>
                            </a:schemeClr>
                          </a:solidFill>
                        </a:rPr>
                        <a:t>Đ</a:t>
                      </a:r>
                      <a:r>
                        <a:rPr lang="vi-VN" sz="1800" b="1" dirty="0" smtClean="0">
                          <a:solidFill>
                            <a:schemeClr val="accent4">
                              <a:lumMod val="10000"/>
                            </a:schemeClr>
                          </a:solidFill>
                        </a:rPr>
                        <a:t>iều kiện công nhận </a:t>
                      </a:r>
                      <a:r>
                        <a:rPr lang="en-US" sz="1800" b="1" dirty="0" err="1" smtClean="0">
                          <a:solidFill>
                            <a:schemeClr val="accent4">
                              <a:lumMod val="10000"/>
                            </a:schemeClr>
                          </a:solidFill>
                        </a:rPr>
                        <a:t>tại</a:t>
                      </a:r>
                      <a:r>
                        <a:rPr lang="en-US" sz="1800" b="1" baseline="0" dirty="0" smtClean="0">
                          <a:solidFill>
                            <a:schemeClr val="accent4">
                              <a:lumMod val="10000"/>
                            </a:schemeClr>
                          </a:solidFill>
                        </a:rPr>
                        <a:t> </a:t>
                      </a:r>
                      <a:r>
                        <a:rPr lang="en-US" sz="1800" b="1" baseline="0" dirty="0" err="1" smtClean="0">
                          <a:solidFill>
                            <a:schemeClr val="accent4">
                              <a:lumMod val="10000"/>
                            </a:schemeClr>
                          </a:solidFill>
                        </a:rPr>
                        <a:t>các</a:t>
                      </a:r>
                      <a:r>
                        <a:rPr lang="en-US" sz="1800" b="1" baseline="0" dirty="0" smtClean="0">
                          <a:solidFill>
                            <a:schemeClr val="accent4">
                              <a:lumMod val="10000"/>
                            </a:schemeClr>
                          </a:solidFill>
                        </a:rPr>
                        <a:t> </a:t>
                      </a:r>
                      <a:r>
                        <a:rPr lang="en-US" sz="1800" b="1" baseline="0" dirty="0" err="1" smtClean="0">
                          <a:solidFill>
                            <a:schemeClr val="accent4">
                              <a:lumMod val="10000"/>
                            </a:schemeClr>
                          </a:solidFill>
                        </a:rPr>
                        <a:t>cấp</a:t>
                      </a:r>
                      <a:endParaRPr lang="en-US" sz="1800" dirty="0">
                        <a:solidFill>
                          <a:schemeClr val="accent4">
                            <a:lumMod val="10000"/>
                          </a:schemeClr>
                        </a:solidFill>
                      </a:endParaRPr>
                    </a:p>
                  </a:txBody>
                  <a:tcPr/>
                </a:tc>
                <a:tc>
                  <a:txBody>
                    <a:bodyPr/>
                    <a:lstStyle/>
                    <a:p>
                      <a:pPr marL="236524" indent="0" algn="just" eaLnBrk="1" hangingPunct="1">
                        <a:spcBef>
                          <a:spcPts val="600"/>
                        </a:spcBef>
                        <a:spcAft>
                          <a:spcPts val="300"/>
                        </a:spcAft>
                        <a:buClr>
                          <a:srgbClr val="5AD9F2"/>
                        </a:buClr>
                        <a:buNone/>
                        <a:defRPr/>
                      </a:pPr>
                      <a:r>
                        <a:rPr lang="en-US" sz="1800" dirty="0" smtClean="0">
                          <a:solidFill>
                            <a:schemeClr val="accent4">
                              <a:lumMod val="10000"/>
                            </a:schemeClr>
                          </a:solidFill>
                        </a:rPr>
                        <a:t>- </a:t>
                      </a:r>
                      <a:r>
                        <a:rPr lang="en-US" sz="1800" dirty="0" err="1" smtClean="0">
                          <a:solidFill>
                            <a:schemeClr val="accent4">
                              <a:lumMod val="10000"/>
                            </a:schemeClr>
                          </a:solidFill>
                        </a:rPr>
                        <a:t>Quy</a:t>
                      </a:r>
                      <a:r>
                        <a:rPr lang="en-US" sz="1800" dirty="0" smtClean="0">
                          <a:solidFill>
                            <a:schemeClr val="accent4">
                              <a:lumMod val="10000"/>
                            </a:schemeClr>
                          </a:solidFill>
                        </a:rPr>
                        <a:t> </a:t>
                      </a:r>
                      <a:r>
                        <a:rPr lang="en-US" sz="1800" dirty="0" err="1" smtClean="0">
                          <a:solidFill>
                            <a:schemeClr val="accent4">
                              <a:lumMod val="10000"/>
                            </a:schemeClr>
                          </a:solidFill>
                        </a:rPr>
                        <a:t>định</a:t>
                      </a:r>
                      <a:r>
                        <a:rPr lang="en-US" sz="1800" dirty="0" smtClean="0">
                          <a:solidFill>
                            <a:schemeClr val="accent4">
                              <a:lumMod val="10000"/>
                            </a:schemeClr>
                          </a:solidFill>
                        </a:rPr>
                        <a:t> đ</a:t>
                      </a:r>
                      <a:r>
                        <a:rPr lang="vi-VN" sz="1800" dirty="0" smtClean="0">
                          <a:solidFill>
                            <a:schemeClr val="accent4">
                              <a:lumMod val="10000"/>
                            </a:schemeClr>
                          </a:solidFill>
                        </a:rPr>
                        <a:t>iều kiện</a:t>
                      </a:r>
                      <a:r>
                        <a:rPr lang="en-US" sz="1800" dirty="0" smtClean="0">
                          <a:solidFill>
                            <a:schemeClr val="accent4">
                              <a:lumMod val="10000"/>
                            </a:schemeClr>
                          </a:solidFill>
                        </a:rPr>
                        <a:t>, </a:t>
                      </a:r>
                      <a:r>
                        <a:rPr lang="en-US" sz="1800" dirty="0" err="1" smtClean="0">
                          <a:solidFill>
                            <a:schemeClr val="accent4">
                              <a:lumMod val="10000"/>
                            </a:schemeClr>
                          </a:solidFill>
                        </a:rPr>
                        <a:t>tiêu</a:t>
                      </a:r>
                      <a:r>
                        <a:rPr lang="en-US" sz="1800" dirty="0" smtClean="0">
                          <a:solidFill>
                            <a:schemeClr val="accent4">
                              <a:lumMod val="10000"/>
                            </a:schemeClr>
                          </a:solidFill>
                        </a:rPr>
                        <a:t> </a:t>
                      </a:r>
                      <a:r>
                        <a:rPr lang="en-US" sz="1800" dirty="0" err="1" smtClean="0">
                          <a:solidFill>
                            <a:schemeClr val="accent4">
                              <a:lumMod val="10000"/>
                            </a:schemeClr>
                          </a:solidFill>
                        </a:rPr>
                        <a:t>chí</a:t>
                      </a:r>
                      <a:r>
                        <a:rPr lang="vi-VN" sz="1800" dirty="0" smtClean="0">
                          <a:solidFill>
                            <a:schemeClr val="accent4">
                              <a:lumMod val="10000"/>
                            </a:schemeClr>
                          </a:solidFill>
                        </a:rPr>
                        <a:t>.</a:t>
                      </a:r>
                      <a:endParaRPr lang="en-US" sz="1800" dirty="0" smtClean="0">
                        <a:solidFill>
                          <a:schemeClr val="accent4">
                            <a:lumMod val="10000"/>
                          </a:schemeClr>
                        </a:solidFill>
                      </a:endParaRPr>
                    </a:p>
                    <a:p>
                      <a:pPr marL="236524" indent="0" algn="just" eaLnBrk="1" hangingPunct="1">
                        <a:spcBef>
                          <a:spcPts val="600"/>
                        </a:spcBef>
                        <a:spcAft>
                          <a:spcPts val="300"/>
                        </a:spcAft>
                        <a:buClr>
                          <a:srgbClr val="5AD9F2"/>
                        </a:buClr>
                        <a:buNone/>
                        <a:defRPr/>
                      </a:pPr>
                      <a:r>
                        <a:rPr lang="en-US" sz="1800" b="1" dirty="0" smtClean="0">
                          <a:solidFill>
                            <a:schemeClr val="accent4">
                              <a:lumMod val="10000"/>
                            </a:schemeClr>
                          </a:solidFill>
                        </a:rPr>
                        <a:t>- </a:t>
                      </a:r>
                      <a:r>
                        <a:rPr lang="vi-VN" sz="1800" dirty="0" smtClean="0">
                          <a:solidFill>
                            <a:schemeClr val="accent4">
                              <a:lumMod val="10000"/>
                            </a:schemeClr>
                          </a:solidFill>
                        </a:rPr>
                        <a:t>Bỏ trường hợp xét đặc cách thay thế cho sáng kiến</a:t>
                      </a:r>
                      <a:r>
                        <a:rPr lang="en-US" sz="1800" dirty="0" smtClean="0">
                          <a:solidFill>
                            <a:schemeClr val="accent4">
                              <a:lumMod val="10000"/>
                            </a:schemeClr>
                          </a:solidFill>
                        </a:rPr>
                        <a:t>, </a:t>
                      </a:r>
                      <a:r>
                        <a:rPr lang="en-US" sz="1800" dirty="0" err="1" smtClean="0">
                          <a:solidFill>
                            <a:schemeClr val="accent4">
                              <a:lumMod val="10000"/>
                            </a:schemeClr>
                          </a:solidFill>
                        </a:rPr>
                        <a:t>đưa</a:t>
                      </a:r>
                      <a:r>
                        <a:rPr lang="en-US" sz="1800" dirty="0" smtClean="0">
                          <a:solidFill>
                            <a:schemeClr val="accent4">
                              <a:lumMod val="10000"/>
                            </a:schemeClr>
                          </a:solidFill>
                        </a:rPr>
                        <a:t> </a:t>
                      </a:r>
                      <a:r>
                        <a:rPr lang="en-US" sz="1800" dirty="0" err="1" smtClean="0">
                          <a:solidFill>
                            <a:schemeClr val="accent4">
                              <a:lumMod val="10000"/>
                            </a:schemeClr>
                          </a:solidFill>
                        </a:rPr>
                        <a:t>vào</a:t>
                      </a:r>
                      <a:r>
                        <a:rPr lang="en-US" sz="1800" dirty="0" smtClean="0">
                          <a:solidFill>
                            <a:schemeClr val="accent4">
                              <a:lumMod val="10000"/>
                            </a:schemeClr>
                          </a:solidFill>
                        </a:rPr>
                        <a:t> </a:t>
                      </a:r>
                      <a:r>
                        <a:rPr lang="en-US" sz="1800" dirty="0" err="1" smtClean="0">
                          <a:solidFill>
                            <a:schemeClr val="accent4">
                              <a:lumMod val="10000"/>
                            </a:schemeClr>
                          </a:solidFill>
                        </a:rPr>
                        <a:t>tiêu</a:t>
                      </a:r>
                      <a:r>
                        <a:rPr lang="en-US" sz="1800" dirty="0" smtClean="0">
                          <a:solidFill>
                            <a:schemeClr val="accent4">
                              <a:lumMod val="10000"/>
                            </a:schemeClr>
                          </a:solidFill>
                        </a:rPr>
                        <a:t> </a:t>
                      </a:r>
                      <a:r>
                        <a:rPr lang="en-US" sz="1800" dirty="0" err="1" smtClean="0">
                          <a:solidFill>
                            <a:schemeClr val="accent4">
                              <a:lumMod val="10000"/>
                            </a:schemeClr>
                          </a:solidFill>
                        </a:rPr>
                        <a:t>chí</a:t>
                      </a:r>
                      <a:r>
                        <a:rPr lang="en-US" sz="1800" dirty="0" smtClean="0">
                          <a:solidFill>
                            <a:schemeClr val="accent4">
                              <a:lumMod val="10000"/>
                            </a:schemeClr>
                          </a:solidFill>
                        </a:rPr>
                        <a:t> </a:t>
                      </a:r>
                      <a:r>
                        <a:rPr lang="en-US" sz="1800" dirty="0" err="1" smtClean="0">
                          <a:solidFill>
                            <a:schemeClr val="accent4">
                              <a:lumMod val="10000"/>
                            </a:schemeClr>
                          </a:solidFill>
                        </a:rPr>
                        <a:t>xét</a:t>
                      </a:r>
                      <a:r>
                        <a:rPr lang="en-US" sz="1800" dirty="0" smtClean="0">
                          <a:solidFill>
                            <a:schemeClr val="accent4">
                              <a:lumMod val="10000"/>
                            </a:schemeClr>
                          </a:solidFill>
                        </a:rPr>
                        <a:t>.</a:t>
                      </a:r>
                    </a:p>
                    <a:p>
                      <a:pPr marL="236524" indent="0" algn="just" eaLnBrk="1" hangingPunct="1">
                        <a:spcBef>
                          <a:spcPts val="600"/>
                        </a:spcBef>
                        <a:spcAft>
                          <a:spcPts val="300"/>
                        </a:spcAft>
                        <a:buClr>
                          <a:srgbClr val="5AD9F2"/>
                        </a:buClr>
                        <a:buNone/>
                        <a:defRPr/>
                      </a:pPr>
                      <a:r>
                        <a:rPr lang="en-US" sz="1800" dirty="0" smtClean="0">
                          <a:solidFill>
                            <a:schemeClr val="accent4">
                              <a:lumMod val="10000"/>
                            </a:schemeClr>
                          </a:solidFill>
                        </a:rPr>
                        <a:t>- </a:t>
                      </a:r>
                      <a:r>
                        <a:rPr lang="vi-VN" sz="1800" dirty="0" smtClean="0">
                          <a:solidFill>
                            <a:schemeClr val="accent4">
                              <a:lumMod val="10000"/>
                            </a:schemeClr>
                          </a:solidFill>
                        </a:rPr>
                        <a:t>Bổ sung hướng dẫn về việc</a:t>
                      </a:r>
                      <a:r>
                        <a:rPr lang="en-US" sz="1800" dirty="0" smtClean="0">
                          <a:solidFill>
                            <a:schemeClr val="accent4">
                              <a:lumMod val="10000"/>
                            </a:schemeClr>
                          </a:solidFill>
                        </a:rPr>
                        <a:t> x</a:t>
                      </a:r>
                      <a:r>
                        <a:rPr lang="vi-VN" sz="1800" dirty="0" smtClean="0">
                          <a:solidFill>
                            <a:schemeClr val="accent4">
                              <a:lumMod val="10000"/>
                            </a:schemeClr>
                          </a:solidFill>
                        </a:rPr>
                        <a:t>ét, chấp thuận việc công nhận sáng kiến </a:t>
                      </a:r>
                      <a:endParaRPr lang="en-US" sz="1800" dirty="0" smtClean="0">
                        <a:solidFill>
                          <a:schemeClr val="accent4">
                            <a:lumMod val="10000"/>
                          </a:schemeClr>
                        </a:solidFill>
                      </a:endParaRPr>
                    </a:p>
                  </a:txBody>
                  <a:tcPr/>
                </a:tc>
                <a:extLst>
                  <a:ext uri="{0D108BD9-81ED-4DB2-BD59-A6C34878D82A}">
                    <a16:rowId xmlns:a16="http://schemas.microsoft.com/office/drawing/2014/main" val="1551934254"/>
                  </a:ext>
                </a:extLst>
              </a:tr>
              <a:tr h="562707">
                <a:tc>
                  <a:txBody>
                    <a:bodyPr/>
                    <a:lstStyle/>
                    <a:p>
                      <a:pPr algn="ctr">
                        <a:spcBef>
                          <a:spcPts val="600"/>
                        </a:spcBef>
                        <a:spcAft>
                          <a:spcPts val="300"/>
                        </a:spcAft>
                      </a:pPr>
                      <a:r>
                        <a:rPr lang="en-US" sz="1800" dirty="0" smtClean="0">
                          <a:solidFill>
                            <a:schemeClr val="accent4">
                              <a:lumMod val="10000"/>
                            </a:schemeClr>
                          </a:solidFill>
                        </a:rPr>
                        <a:t>8</a:t>
                      </a:r>
                      <a:endParaRPr lang="en-US" sz="1800" dirty="0">
                        <a:solidFill>
                          <a:schemeClr val="accent4">
                            <a:lumMod val="10000"/>
                          </a:schemeClr>
                        </a:solidFill>
                      </a:endParaRPr>
                    </a:p>
                  </a:txBody>
                  <a:tcPr/>
                </a:tc>
                <a:tc>
                  <a:txBody>
                    <a:bodyPr/>
                    <a:lstStyle/>
                    <a:p>
                      <a:pPr algn="ctr">
                        <a:spcBef>
                          <a:spcPts val="600"/>
                        </a:spcBef>
                        <a:spcAft>
                          <a:spcPts val="300"/>
                        </a:spcAft>
                      </a:pPr>
                      <a:r>
                        <a:rPr lang="en-US" sz="1800" b="1" dirty="0" err="1" smtClean="0">
                          <a:solidFill>
                            <a:schemeClr val="accent4">
                              <a:lumMod val="10000"/>
                            </a:schemeClr>
                          </a:solidFill>
                        </a:rPr>
                        <a:t>Hồ</a:t>
                      </a:r>
                      <a:r>
                        <a:rPr lang="en-US" sz="1800" b="1" baseline="0" dirty="0" smtClean="0">
                          <a:solidFill>
                            <a:schemeClr val="accent4">
                              <a:lumMod val="10000"/>
                            </a:schemeClr>
                          </a:solidFill>
                        </a:rPr>
                        <a:t> </a:t>
                      </a:r>
                      <a:r>
                        <a:rPr lang="en-US" sz="1800" b="1" baseline="0" dirty="0" err="1" smtClean="0">
                          <a:solidFill>
                            <a:schemeClr val="accent4">
                              <a:lumMod val="10000"/>
                            </a:schemeClr>
                          </a:solidFill>
                        </a:rPr>
                        <a:t>sơ</a:t>
                      </a:r>
                      <a:endParaRPr lang="en-US" sz="1800" dirty="0">
                        <a:solidFill>
                          <a:schemeClr val="accent4">
                            <a:lumMod val="10000"/>
                          </a:schemeClr>
                        </a:solidFill>
                      </a:endParaRPr>
                    </a:p>
                  </a:txBody>
                  <a:tcPr/>
                </a:tc>
                <a:tc>
                  <a:txBody>
                    <a:bodyPr/>
                    <a:lstStyle/>
                    <a:p>
                      <a:pPr marL="0" marR="0" indent="0" algn="l" defTabSz="1125444" rtl="0" eaLnBrk="1" fontAlgn="auto" latinLnBrk="0" hangingPunct="1">
                        <a:lnSpc>
                          <a:spcPct val="100000"/>
                        </a:lnSpc>
                        <a:spcBef>
                          <a:spcPts val="600"/>
                        </a:spcBef>
                        <a:spcAft>
                          <a:spcPts val="300"/>
                        </a:spcAft>
                        <a:buClrTx/>
                        <a:buSzTx/>
                        <a:buFontTx/>
                        <a:buNone/>
                        <a:tabLst/>
                        <a:defRPr/>
                      </a:pPr>
                      <a:r>
                        <a:rPr lang="en-US" sz="1800" dirty="0" smtClean="0">
                          <a:solidFill>
                            <a:schemeClr val="accent4">
                              <a:lumMod val="10000"/>
                            </a:schemeClr>
                          </a:solidFill>
                        </a:rPr>
                        <a:t>    </a:t>
                      </a:r>
                      <a:r>
                        <a:rPr lang="en-US" sz="1800" dirty="0" err="1" smtClean="0">
                          <a:solidFill>
                            <a:schemeClr val="accent4">
                              <a:lumMod val="10000"/>
                            </a:schemeClr>
                          </a:solidFill>
                        </a:rPr>
                        <a:t>Cải</a:t>
                      </a:r>
                      <a:r>
                        <a:rPr lang="en-US" sz="1800" dirty="0" smtClean="0">
                          <a:solidFill>
                            <a:schemeClr val="accent4">
                              <a:lumMod val="10000"/>
                            </a:schemeClr>
                          </a:solidFill>
                        </a:rPr>
                        <a:t> </a:t>
                      </a:r>
                      <a:r>
                        <a:rPr lang="en-US" sz="1800" dirty="0" err="1" smtClean="0">
                          <a:solidFill>
                            <a:schemeClr val="accent4">
                              <a:lumMod val="10000"/>
                            </a:schemeClr>
                          </a:solidFill>
                        </a:rPr>
                        <a:t>tiến</a:t>
                      </a:r>
                      <a:r>
                        <a:rPr lang="en-US" sz="1800" dirty="0" smtClean="0">
                          <a:solidFill>
                            <a:schemeClr val="accent4">
                              <a:lumMod val="10000"/>
                            </a:schemeClr>
                          </a:solidFill>
                        </a:rPr>
                        <a:t> </a:t>
                      </a:r>
                      <a:r>
                        <a:rPr lang="en-US" sz="1800" dirty="0" err="1" smtClean="0">
                          <a:solidFill>
                            <a:schemeClr val="accent4">
                              <a:lumMod val="10000"/>
                            </a:schemeClr>
                          </a:solidFill>
                        </a:rPr>
                        <a:t>các</a:t>
                      </a:r>
                      <a:r>
                        <a:rPr lang="en-US" sz="1800" dirty="0" smtClean="0">
                          <a:solidFill>
                            <a:schemeClr val="accent4">
                              <a:lumMod val="10000"/>
                            </a:schemeClr>
                          </a:solidFill>
                        </a:rPr>
                        <a:t> </a:t>
                      </a:r>
                      <a:r>
                        <a:rPr lang="en-US" sz="1800" dirty="0" err="1" smtClean="0">
                          <a:solidFill>
                            <a:schemeClr val="accent4">
                              <a:lumMod val="10000"/>
                            </a:schemeClr>
                          </a:solidFill>
                        </a:rPr>
                        <a:t>biểu</a:t>
                      </a:r>
                      <a:r>
                        <a:rPr lang="en-US" sz="1800" dirty="0" smtClean="0">
                          <a:solidFill>
                            <a:schemeClr val="accent4">
                              <a:lumMod val="10000"/>
                            </a:schemeClr>
                          </a:solidFill>
                        </a:rPr>
                        <a:t> </a:t>
                      </a:r>
                      <a:r>
                        <a:rPr lang="en-US" sz="1800" dirty="0" err="1" smtClean="0">
                          <a:solidFill>
                            <a:schemeClr val="accent4">
                              <a:lumMod val="10000"/>
                            </a:schemeClr>
                          </a:solidFill>
                        </a:rPr>
                        <a:t>mẫu</a:t>
                      </a:r>
                      <a:r>
                        <a:rPr lang="en-US" sz="1800" dirty="0" smtClean="0">
                          <a:solidFill>
                            <a:schemeClr val="accent4">
                              <a:lumMod val="10000"/>
                            </a:schemeClr>
                          </a:solidFill>
                        </a:rPr>
                        <a:t>; </a:t>
                      </a:r>
                      <a:r>
                        <a:rPr lang="en-US" sz="1800" dirty="0" err="1" smtClean="0">
                          <a:solidFill>
                            <a:schemeClr val="accent4">
                              <a:lumMod val="10000"/>
                            </a:schemeClr>
                          </a:solidFill>
                        </a:rPr>
                        <a:t>Thành</a:t>
                      </a:r>
                      <a:r>
                        <a:rPr lang="en-US" sz="1800" dirty="0" smtClean="0">
                          <a:solidFill>
                            <a:schemeClr val="accent4">
                              <a:lumMod val="10000"/>
                            </a:schemeClr>
                          </a:solidFill>
                        </a:rPr>
                        <a:t> </a:t>
                      </a:r>
                      <a:r>
                        <a:rPr lang="en-US" sz="1800" dirty="0" err="1" smtClean="0">
                          <a:solidFill>
                            <a:schemeClr val="accent4">
                              <a:lumMod val="10000"/>
                            </a:schemeClr>
                          </a:solidFill>
                        </a:rPr>
                        <a:t>phần</a:t>
                      </a:r>
                      <a:r>
                        <a:rPr lang="en-US" sz="1800" dirty="0" smtClean="0">
                          <a:solidFill>
                            <a:schemeClr val="accent4">
                              <a:lumMod val="10000"/>
                            </a:schemeClr>
                          </a:solidFill>
                        </a:rPr>
                        <a:t> </a:t>
                      </a:r>
                      <a:r>
                        <a:rPr lang="en-US" sz="1800" dirty="0" err="1" smtClean="0">
                          <a:solidFill>
                            <a:schemeClr val="accent4">
                              <a:lumMod val="10000"/>
                            </a:schemeClr>
                          </a:solidFill>
                        </a:rPr>
                        <a:t>hồ</a:t>
                      </a:r>
                      <a:r>
                        <a:rPr lang="en-US" sz="1800" dirty="0" smtClean="0">
                          <a:solidFill>
                            <a:schemeClr val="accent4">
                              <a:lumMod val="10000"/>
                            </a:schemeClr>
                          </a:solidFill>
                        </a:rPr>
                        <a:t> </a:t>
                      </a:r>
                      <a:r>
                        <a:rPr lang="en-US" sz="1800" dirty="0" err="1" smtClean="0">
                          <a:solidFill>
                            <a:schemeClr val="accent4">
                              <a:lumMod val="10000"/>
                            </a:schemeClr>
                          </a:solidFill>
                        </a:rPr>
                        <a:t>sơ</a:t>
                      </a:r>
                      <a:r>
                        <a:rPr lang="en-US" sz="1800" dirty="0" smtClean="0">
                          <a:solidFill>
                            <a:schemeClr val="accent4">
                              <a:lumMod val="10000"/>
                            </a:schemeClr>
                          </a:solidFill>
                        </a:rPr>
                        <a:t> </a:t>
                      </a:r>
                      <a:r>
                        <a:rPr lang="en-US" sz="1800" dirty="0" err="1" smtClean="0">
                          <a:solidFill>
                            <a:schemeClr val="accent4">
                              <a:lumMod val="10000"/>
                            </a:schemeClr>
                          </a:solidFill>
                        </a:rPr>
                        <a:t>rõ</a:t>
                      </a:r>
                      <a:r>
                        <a:rPr lang="en-US" sz="1800" dirty="0" smtClean="0">
                          <a:solidFill>
                            <a:schemeClr val="accent4">
                              <a:lumMod val="10000"/>
                            </a:schemeClr>
                          </a:solidFill>
                        </a:rPr>
                        <a:t> </a:t>
                      </a:r>
                      <a:r>
                        <a:rPr lang="en-US" sz="1800" dirty="0" err="1" smtClean="0">
                          <a:solidFill>
                            <a:schemeClr val="accent4">
                              <a:lumMod val="10000"/>
                            </a:schemeClr>
                          </a:solidFill>
                        </a:rPr>
                        <a:t>ràng</a:t>
                      </a:r>
                      <a:r>
                        <a:rPr lang="en-US" sz="1800" dirty="0" smtClean="0">
                          <a:solidFill>
                            <a:schemeClr val="accent4">
                              <a:lumMod val="10000"/>
                            </a:schemeClr>
                          </a:solidFill>
                        </a:rPr>
                        <a:t>, </a:t>
                      </a:r>
                      <a:r>
                        <a:rPr lang="en-US" sz="1800" dirty="0" err="1" smtClean="0">
                          <a:solidFill>
                            <a:schemeClr val="accent4">
                              <a:lumMod val="10000"/>
                            </a:schemeClr>
                          </a:solidFill>
                        </a:rPr>
                        <a:t>cụ</a:t>
                      </a:r>
                      <a:r>
                        <a:rPr lang="en-US" sz="1800" dirty="0" smtClean="0">
                          <a:solidFill>
                            <a:schemeClr val="accent4">
                              <a:lumMod val="10000"/>
                            </a:schemeClr>
                          </a:solidFill>
                        </a:rPr>
                        <a:t> </a:t>
                      </a:r>
                      <a:r>
                        <a:rPr lang="en-US" sz="1800" dirty="0" err="1" smtClean="0">
                          <a:solidFill>
                            <a:schemeClr val="accent4">
                              <a:lumMod val="10000"/>
                            </a:schemeClr>
                          </a:solidFill>
                        </a:rPr>
                        <a:t>thể</a:t>
                      </a:r>
                      <a:endParaRPr lang="en-US" sz="1800" dirty="0" smtClean="0">
                        <a:solidFill>
                          <a:schemeClr val="accent4">
                            <a:lumMod val="10000"/>
                          </a:schemeClr>
                        </a:solidFill>
                      </a:endParaRPr>
                    </a:p>
                  </a:txBody>
                  <a:tcPr/>
                </a:tc>
                <a:extLst>
                  <a:ext uri="{0D108BD9-81ED-4DB2-BD59-A6C34878D82A}">
                    <a16:rowId xmlns:a16="http://schemas.microsoft.com/office/drawing/2014/main" val="2255143375"/>
                  </a:ext>
                </a:extLst>
              </a:tr>
              <a:tr h="1162289">
                <a:tc>
                  <a:txBody>
                    <a:bodyPr/>
                    <a:lstStyle/>
                    <a:p>
                      <a:pPr algn="ctr">
                        <a:spcBef>
                          <a:spcPts val="600"/>
                        </a:spcBef>
                        <a:spcAft>
                          <a:spcPts val="300"/>
                        </a:spcAft>
                      </a:pPr>
                      <a:r>
                        <a:rPr lang="en-US" sz="1800" dirty="0" smtClean="0">
                          <a:solidFill>
                            <a:schemeClr val="accent4">
                              <a:lumMod val="10000"/>
                            </a:schemeClr>
                          </a:solidFill>
                        </a:rPr>
                        <a:t>9</a:t>
                      </a:r>
                      <a:endParaRPr lang="en-US" sz="1800" dirty="0">
                        <a:solidFill>
                          <a:schemeClr val="accent4">
                            <a:lumMod val="10000"/>
                          </a:schemeClr>
                        </a:solidFill>
                      </a:endParaRPr>
                    </a:p>
                  </a:txBody>
                  <a:tcPr/>
                </a:tc>
                <a:tc>
                  <a:txBody>
                    <a:bodyPr/>
                    <a:lstStyle/>
                    <a:p>
                      <a:pPr algn="ctr">
                        <a:spcBef>
                          <a:spcPts val="600"/>
                        </a:spcBef>
                        <a:spcAft>
                          <a:spcPts val="300"/>
                        </a:spcAft>
                      </a:pPr>
                      <a:r>
                        <a:rPr lang="en-US" sz="1800" b="1" dirty="0" err="1" smtClean="0">
                          <a:solidFill>
                            <a:schemeClr val="accent4">
                              <a:lumMod val="10000"/>
                            </a:schemeClr>
                          </a:solidFill>
                        </a:rPr>
                        <a:t>Tiếp</a:t>
                      </a:r>
                      <a:r>
                        <a:rPr lang="en-US" sz="1800" b="1" dirty="0" smtClean="0">
                          <a:solidFill>
                            <a:schemeClr val="accent4">
                              <a:lumMod val="10000"/>
                            </a:schemeClr>
                          </a:solidFill>
                        </a:rPr>
                        <a:t> </a:t>
                      </a:r>
                      <a:r>
                        <a:rPr lang="en-US" sz="1800" b="1" dirty="0" err="1" smtClean="0">
                          <a:solidFill>
                            <a:schemeClr val="accent4">
                              <a:lumMod val="10000"/>
                            </a:schemeClr>
                          </a:solidFill>
                        </a:rPr>
                        <a:t>nhận</a:t>
                      </a:r>
                      <a:r>
                        <a:rPr lang="en-US" sz="1800" b="1" baseline="0" dirty="0" smtClean="0">
                          <a:solidFill>
                            <a:schemeClr val="accent4">
                              <a:lumMod val="10000"/>
                            </a:schemeClr>
                          </a:solidFill>
                        </a:rPr>
                        <a:t> </a:t>
                      </a:r>
                      <a:r>
                        <a:rPr lang="en-US" sz="1800" b="1" baseline="0" dirty="0" err="1" smtClean="0">
                          <a:solidFill>
                            <a:schemeClr val="accent4">
                              <a:lumMod val="10000"/>
                            </a:schemeClr>
                          </a:solidFill>
                        </a:rPr>
                        <a:t>đề</a:t>
                      </a:r>
                      <a:r>
                        <a:rPr lang="en-US" sz="1800" b="1" baseline="0" dirty="0" smtClean="0">
                          <a:solidFill>
                            <a:schemeClr val="accent4">
                              <a:lumMod val="10000"/>
                            </a:schemeClr>
                          </a:solidFill>
                        </a:rPr>
                        <a:t> </a:t>
                      </a:r>
                      <a:r>
                        <a:rPr lang="en-US" sz="1800" b="1" baseline="0" dirty="0" err="1" smtClean="0">
                          <a:solidFill>
                            <a:schemeClr val="accent4">
                              <a:lumMod val="10000"/>
                            </a:schemeClr>
                          </a:solidFill>
                        </a:rPr>
                        <a:t>nghị</a:t>
                      </a:r>
                      <a:endParaRPr lang="en-US" sz="1800" dirty="0">
                        <a:solidFill>
                          <a:schemeClr val="accent4">
                            <a:lumMod val="10000"/>
                          </a:schemeClr>
                        </a:solidFill>
                      </a:endParaRPr>
                    </a:p>
                  </a:txBody>
                  <a:tcPr/>
                </a:tc>
                <a:tc>
                  <a:txBody>
                    <a:bodyPr/>
                    <a:lstStyle/>
                    <a:p>
                      <a:pPr marL="236524" indent="0" algn="just" eaLnBrk="1" hangingPunct="1">
                        <a:spcBef>
                          <a:spcPts val="600"/>
                        </a:spcBef>
                        <a:spcAft>
                          <a:spcPts val="300"/>
                        </a:spcAft>
                        <a:buClr>
                          <a:srgbClr val="5AD9F2"/>
                        </a:buClr>
                        <a:buNone/>
                        <a:defRPr/>
                      </a:pPr>
                      <a:r>
                        <a:rPr lang="en-US" sz="1800" dirty="0" smtClean="0">
                          <a:solidFill>
                            <a:schemeClr val="accent4">
                              <a:lumMod val="10000"/>
                            </a:schemeClr>
                          </a:solidFill>
                        </a:rPr>
                        <a:t>- H</a:t>
                      </a:r>
                      <a:r>
                        <a:rPr lang="vi-VN" sz="1800" dirty="0" smtClean="0">
                          <a:solidFill>
                            <a:schemeClr val="accent4">
                              <a:lumMod val="10000"/>
                            </a:schemeClr>
                          </a:solidFill>
                        </a:rPr>
                        <a:t>ướng dẫn</a:t>
                      </a:r>
                      <a:r>
                        <a:rPr lang="en-US" sz="1800" dirty="0" smtClean="0">
                          <a:solidFill>
                            <a:schemeClr val="accent4">
                              <a:lumMod val="10000"/>
                            </a:schemeClr>
                          </a:solidFill>
                        </a:rPr>
                        <a:t>,</a:t>
                      </a:r>
                      <a:r>
                        <a:rPr lang="en-US" sz="1800" baseline="0" dirty="0" smtClean="0">
                          <a:solidFill>
                            <a:schemeClr val="accent4">
                              <a:lumMod val="10000"/>
                            </a:schemeClr>
                          </a:solidFill>
                        </a:rPr>
                        <a:t> </a:t>
                      </a:r>
                      <a:r>
                        <a:rPr lang="vi-VN" sz="1800" dirty="0" smtClean="0">
                          <a:solidFill>
                            <a:schemeClr val="accent4">
                              <a:lumMod val="10000"/>
                            </a:schemeClr>
                          </a:solidFill>
                        </a:rPr>
                        <a:t>làm rõ vai trò của Bộ phận Thường trực, Hội đồng sáng kiến, </a:t>
                      </a:r>
                      <a:r>
                        <a:rPr lang="en-US" sz="1800" dirty="0" smtClean="0">
                          <a:solidFill>
                            <a:schemeClr val="accent4">
                              <a:lumMod val="10000"/>
                            </a:schemeClr>
                          </a:solidFill>
                        </a:rPr>
                        <a:t>           </a:t>
                      </a:r>
                      <a:r>
                        <a:rPr lang="vi-VN" sz="1800" dirty="0" smtClean="0">
                          <a:solidFill>
                            <a:schemeClr val="accent4">
                              <a:lumMod val="10000"/>
                            </a:schemeClr>
                          </a:solidFill>
                        </a:rPr>
                        <a:t>Tổ Giúp việc Hội đồng và người đứng đầu các cấp</a:t>
                      </a:r>
                      <a:endParaRPr lang="en-US" sz="1800" dirty="0" smtClean="0">
                        <a:solidFill>
                          <a:schemeClr val="accent4">
                            <a:lumMod val="10000"/>
                          </a:schemeClr>
                        </a:solidFill>
                      </a:endParaRPr>
                    </a:p>
                    <a:p>
                      <a:pPr marL="236524" indent="0" algn="just" eaLnBrk="1" hangingPunct="1">
                        <a:spcBef>
                          <a:spcPts val="600"/>
                        </a:spcBef>
                        <a:spcAft>
                          <a:spcPts val="300"/>
                        </a:spcAft>
                        <a:buClr>
                          <a:srgbClr val="5AD9F2"/>
                        </a:buClr>
                        <a:buNone/>
                        <a:defRPr/>
                      </a:pPr>
                      <a:r>
                        <a:rPr lang="en-US" sz="1800" dirty="0" smtClean="0">
                          <a:solidFill>
                            <a:schemeClr val="accent4">
                              <a:lumMod val="10000"/>
                            </a:schemeClr>
                          </a:solidFill>
                        </a:rPr>
                        <a:t> - </a:t>
                      </a:r>
                      <a:r>
                        <a:rPr lang="vi-VN" sz="1800" dirty="0" smtClean="0">
                          <a:solidFill>
                            <a:schemeClr val="accent4">
                              <a:lumMod val="10000"/>
                            </a:schemeClr>
                          </a:solidFill>
                        </a:rPr>
                        <a:t>Điều chỉnh thời điểm tiếp nhận hồ sơ</a:t>
                      </a:r>
                      <a:endParaRPr lang="en-US" sz="1800" dirty="0" smtClean="0">
                        <a:solidFill>
                          <a:schemeClr val="accent4">
                            <a:lumMod val="10000"/>
                          </a:schemeClr>
                        </a:solidFill>
                      </a:endParaRPr>
                    </a:p>
                  </a:txBody>
                  <a:tcPr/>
                </a:tc>
                <a:extLst>
                  <a:ext uri="{0D108BD9-81ED-4DB2-BD59-A6C34878D82A}">
                    <a16:rowId xmlns:a16="http://schemas.microsoft.com/office/drawing/2014/main" val="1767023232"/>
                  </a:ext>
                </a:extLst>
              </a:tr>
              <a:tr h="863459">
                <a:tc>
                  <a:txBody>
                    <a:bodyPr/>
                    <a:lstStyle/>
                    <a:p>
                      <a:pPr algn="ctr">
                        <a:spcBef>
                          <a:spcPts val="600"/>
                        </a:spcBef>
                        <a:spcAft>
                          <a:spcPts val="300"/>
                        </a:spcAft>
                      </a:pPr>
                      <a:r>
                        <a:rPr lang="en-US" sz="1800" dirty="0" smtClean="0">
                          <a:solidFill>
                            <a:schemeClr val="accent4">
                              <a:lumMod val="10000"/>
                            </a:schemeClr>
                          </a:solidFill>
                        </a:rPr>
                        <a:t>10</a:t>
                      </a:r>
                      <a:endParaRPr lang="en-US" sz="1800" dirty="0">
                        <a:solidFill>
                          <a:schemeClr val="accent4">
                            <a:lumMod val="10000"/>
                          </a:schemeClr>
                        </a:solidFill>
                      </a:endParaRPr>
                    </a:p>
                  </a:txBody>
                  <a:tcPr/>
                </a:tc>
                <a:tc>
                  <a:txBody>
                    <a:bodyPr/>
                    <a:lstStyle/>
                    <a:p>
                      <a:pPr marL="0" marR="0" indent="0" algn="ctr" defTabSz="1125444" rtl="0" eaLnBrk="1" fontAlgn="auto" latinLnBrk="0" hangingPunct="1">
                        <a:lnSpc>
                          <a:spcPct val="100000"/>
                        </a:lnSpc>
                        <a:spcBef>
                          <a:spcPts val="600"/>
                        </a:spcBef>
                        <a:spcAft>
                          <a:spcPts val="300"/>
                        </a:spcAft>
                        <a:buClrTx/>
                        <a:buSzTx/>
                        <a:buFontTx/>
                        <a:buNone/>
                        <a:tabLst/>
                        <a:defRPr/>
                      </a:pPr>
                      <a:r>
                        <a:rPr lang="en-US" sz="1800" b="1" dirty="0" err="1" smtClean="0">
                          <a:solidFill>
                            <a:schemeClr val="accent4">
                              <a:lumMod val="10000"/>
                            </a:schemeClr>
                          </a:solidFill>
                        </a:rPr>
                        <a:t>Tổ</a:t>
                      </a:r>
                      <a:r>
                        <a:rPr lang="en-US" sz="1800" b="1" dirty="0" smtClean="0">
                          <a:solidFill>
                            <a:schemeClr val="accent4">
                              <a:lumMod val="10000"/>
                            </a:schemeClr>
                          </a:solidFill>
                        </a:rPr>
                        <a:t> </a:t>
                      </a:r>
                      <a:r>
                        <a:rPr lang="en-US" sz="1800" b="1" dirty="0" err="1" smtClean="0">
                          <a:solidFill>
                            <a:schemeClr val="accent4">
                              <a:lumMod val="10000"/>
                            </a:schemeClr>
                          </a:solidFill>
                        </a:rPr>
                        <a:t>chức</a:t>
                      </a:r>
                      <a:r>
                        <a:rPr lang="en-US" sz="1800" b="1" dirty="0" smtClean="0">
                          <a:solidFill>
                            <a:schemeClr val="accent4">
                              <a:lumMod val="10000"/>
                            </a:schemeClr>
                          </a:solidFill>
                        </a:rPr>
                        <a:t> </a:t>
                      </a:r>
                      <a:r>
                        <a:rPr lang="en-US" sz="1800" b="1" dirty="0" err="1" smtClean="0">
                          <a:solidFill>
                            <a:schemeClr val="accent4">
                              <a:lumMod val="10000"/>
                            </a:schemeClr>
                          </a:solidFill>
                        </a:rPr>
                        <a:t>thực</a:t>
                      </a:r>
                      <a:r>
                        <a:rPr lang="en-US" sz="1800" b="1" dirty="0" smtClean="0">
                          <a:solidFill>
                            <a:schemeClr val="accent4">
                              <a:lumMod val="10000"/>
                            </a:schemeClr>
                          </a:solidFill>
                        </a:rPr>
                        <a:t> </a:t>
                      </a:r>
                      <a:r>
                        <a:rPr lang="en-US" sz="1800" b="1" dirty="0" err="1" smtClean="0">
                          <a:solidFill>
                            <a:schemeClr val="accent4">
                              <a:lumMod val="10000"/>
                            </a:schemeClr>
                          </a:solidFill>
                        </a:rPr>
                        <a:t>hiện</a:t>
                      </a:r>
                      <a:endParaRPr lang="en-US" sz="1800" b="1" dirty="0" smtClean="0">
                        <a:solidFill>
                          <a:schemeClr val="accent4">
                            <a:lumMod val="10000"/>
                          </a:schemeClr>
                        </a:solidFill>
                      </a:endParaRPr>
                    </a:p>
                    <a:p>
                      <a:pPr algn="ctr">
                        <a:spcBef>
                          <a:spcPts val="600"/>
                        </a:spcBef>
                        <a:spcAft>
                          <a:spcPts val="300"/>
                        </a:spcAft>
                      </a:pPr>
                      <a:endParaRPr lang="en-US" sz="1800" dirty="0">
                        <a:solidFill>
                          <a:schemeClr val="accent4">
                            <a:lumMod val="10000"/>
                          </a:schemeClr>
                        </a:solidFill>
                      </a:endParaRPr>
                    </a:p>
                  </a:txBody>
                  <a:tcPr/>
                </a:tc>
                <a:tc>
                  <a:txBody>
                    <a:bodyPr/>
                    <a:lstStyle/>
                    <a:p>
                      <a:pPr marL="236524" indent="0" algn="just" eaLnBrk="1" hangingPunct="1">
                        <a:spcBef>
                          <a:spcPts val="600"/>
                        </a:spcBef>
                        <a:spcAft>
                          <a:spcPts val="300"/>
                        </a:spcAft>
                        <a:buClr>
                          <a:srgbClr val="5AD9F2"/>
                        </a:buClr>
                        <a:buNone/>
                        <a:defRPr/>
                      </a:pPr>
                      <a:r>
                        <a:rPr lang="vi-VN" sz="1800" dirty="0" smtClean="0">
                          <a:solidFill>
                            <a:schemeClr val="accent4">
                              <a:lumMod val="10000"/>
                            </a:schemeClr>
                          </a:solidFill>
                        </a:rPr>
                        <a:t>Bổ sung “Điều khoản chuyển tiếp” nhằm hướng dẫn cụ thể về thời điểm hiệu lực của Hướng dẫn và cách thức xử lý </a:t>
                      </a:r>
                      <a:endParaRPr lang="en-US" sz="1800" dirty="0" smtClean="0">
                        <a:solidFill>
                          <a:schemeClr val="accent4">
                            <a:lumMod val="10000"/>
                          </a:schemeClr>
                        </a:solidFill>
                      </a:endParaRPr>
                    </a:p>
                  </a:txBody>
                  <a:tcPr/>
                </a:tc>
                <a:extLst>
                  <a:ext uri="{0D108BD9-81ED-4DB2-BD59-A6C34878D82A}">
                    <a16:rowId xmlns:a16="http://schemas.microsoft.com/office/drawing/2014/main" val="656919997"/>
                  </a:ext>
                </a:extLst>
              </a:tr>
            </a:tbl>
          </a:graphicData>
        </a:graphic>
      </p:graphicFrame>
    </p:spTree>
    <p:extLst>
      <p:ext uri="{BB962C8B-B14F-4D97-AF65-F5344CB8AC3E}">
        <p14:creationId xmlns:p14="http://schemas.microsoft.com/office/powerpoint/2010/main" val="3257834953"/>
      </p:ext>
    </p:extLst>
  </p:cSld>
  <p:clrMapOvr>
    <a:masterClrMapping/>
  </p:clrMapOvr>
  <mc:AlternateContent xmlns:mc="http://schemas.openxmlformats.org/markup-compatibility/2006" xmlns:p14="http://schemas.microsoft.com/office/powerpoint/2010/main">
    <mc:Choice Requires="p14">
      <p:transition spd="slow">
        <p14:reveal/>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bwMode="auto">
          <a:xfrm>
            <a:off x="277906" y="735672"/>
            <a:ext cx="11784108" cy="60168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rtl="0" eaLnBrk="0" fontAlgn="base" hangingPunct="0">
              <a:spcBef>
                <a:spcPct val="20000"/>
              </a:spcBef>
              <a:spcAft>
                <a:spcPct val="0"/>
              </a:spcAft>
              <a:buClr>
                <a:schemeClr val="hlink"/>
              </a:buClr>
              <a:buFont typeface="Wingdings" panose="05000000000000000000" pitchFamily="2" charset="2"/>
              <a:buChar char="v"/>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anose="05000000000000000000" pitchFamily="2" charset="2"/>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tx1"/>
              </a:buClr>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36524" indent="0" algn="just" eaLnBrk="1" hangingPunct="1">
              <a:lnSpc>
                <a:spcPts val="2200"/>
              </a:lnSpc>
              <a:spcBef>
                <a:spcPts val="300"/>
              </a:spcBef>
              <a:spcAft>
                <a:spcPts val="300"/>
              </a:spcAft>
              <a:buClr>
                <a:srgbClr val="5AD9F2"/>
              </a:buClr>
              <a:buNone/>
              <a:defRPr/>
            </a:pPr>
            <a:r>
              <a:rPr lang="en-US" altLang="en-US" sz="1800" b="1" dirty="0" smtClean="0">
                <a:solidFill>
                  <a:srgbClr val="0070C0"/>
                </a:solidFill>
                <a:cs typeface="Times New Roman" panose="02020603050405020304" pitchFamily="18" charset="0"/>
              </a:rPr>
              <a:t>1. VỀ </a:t>
            </a:r>
            <a:r>
              <a:rPr lang="en-US" altLang="en-US" sz="1800" b="1" dirty="0">
                <a:solidFill>
                  <a:srgbClr val="0070C0"/>
                </a:solidFill>
                <a:cs typeface="Times New Roman" panose="02020603050405020304" pitchFamily="18" charset="0"/>
              </a:rPr>
              <a:t>CÔNG NHẬN SÁNG </a:t>
            </a:r>
            <a:r>
              <a:rPr lang="en-US" altLang="en-US" sz="1800" b="1" dirty="0" smtClean="0">
                <a:solidFill>
                  <a:srgbClr val="0070C0"/>
                </a:solidFill>
                <a:cs typeface="Times New Roman" panose="02020603050405020304" pitchFamily="18" charset="0"/>
              </a:rPr>
              <a:t>KIẾN</a:t>
            </a:r>
          </a:p>
          <a:p>
            <a:pPr marL="236524" indent="0" algn="just" eaLnBrk="1" hangingPunct="1">
              <a:lnSpc>
                <a:spcPts val="2200"/>
              </a:lnSpc>
              <a:spcBef>
                <a:spcPts val="300"/>
              </a:spcBef>
              <a:spcAft>
                <a:spcPts val="300"/>
              </a:spcAft>
              <a:buClr>
                <a:srgbClr val="5AD9F2"/>
              </a:buClr>
              <a:buNone/>
              <a:defRPr/>
            </a:pPr>
            <a:r>
              <a:rPr kumimoji="0" lang="en-US" sz="1800" i="0" u="none" strike="noStrike" kern="1200" cap="none" spc="0" normalizeH="0" baseline="0" noProof="0" dirty="0" smtClean="0">
                <a:ln>
                  <a:noFill/>
                </a:ln>
                <a:solidFill>
                  <a:schemeClr val="accent4">
                    <a:lumMod val="10000"/>
                  </a:schemeClr>
                </a:solidFill>
                <a:effectLst/>
                <a:uLnTx/>
                <a:uFillTx/>
              </a:rPr>
              <a:t>  - </a:t>
            </a:r>
            <a:r>
              <a:rPr kumimoji="0" lang="en-US" sz="1800" i="0" u="none" strike="noStrike" kern="1200" cap="none" spc="0" normalizeH="0" baseline="0" noProof="0" dirty="0" err="1" smtClean="0">
                <a:ln>
                  <a:noFill/>
                </a:ln>
                <a:solidFill>
                  <a:schemeClr val="accent4">
                    <a:lumMod val="10000"/>
                  </a:schemeClr>
                </a:solidFill>
                <a:effectLst/>
                <a:uLnTx/>
                <a:uFillTx/>
              </a:rPr>
              <a:t>Nghị</a:t>
            </a:r>
            <a:r>
              <a:rPr kumimoji="0" lang="en-US" sz="1800" i="0" u="none" strike="noStrike" kern="1200" cap="none" spc="0" normalizeH="0" baseline="0" noProof="0" dirty="0" smtClean="0">
                <a:ln>
                  <a:noFill/>
                </a:ln>
                <a:solidFill>
                  <a:schemeClr val="accent4">
                    <a:lumMod val="10000"/>
                  </a:schemeClr>
                </a:solidFill>
                <a:effectLst/>
                <a:uLnTx/>
                <a:uFillTx/>
              </a:rPr>
              <a:t> </a:t>
            </a:r>
            <a:r>
              <a:rPr kumimoji="0" lang="en-US" sz="1800" i="0" u="none" strike="noStrike" kern="1200" cap="none" spc="0" normalizeH="0" baseline="0" noProof="0" dirty="0" err="1">
                <a:ln>
                  <a:noFill/>
                </a:ln>
                <a:solidFill>
                  <a:schemeClr val="accent4">
                    <a:lumMod val="10000"/>
                  </a:schemeClr>
                </a:solidFill>
                <a:effectLst/>
                <a:uLnTx/>
                <a:uFillTx/>
              </a:rPr>
              <a:t>định</a:t>
            </a:r>
            <a:r>
              <a:rPr kumimoji="0" lang="en-US" sz="1800" i="0" u="none" strike="noStrike" kern="1200" cap="none" spc="0" normalizeH="0" baseline="0" noProof="0" dirty="0">
                <a:ln>
                  <a:noFill/>
                </a:ln>
                <a:solidFill>
                  <a:schemeClr val="accent4">
                    <a:lumMod val="10000"/>
                  </a:schemeClr>
                </a:solidFill>
                <a:effectLst/>
                <a:uLnTx/>
                <a:uFillTx/>
              </a:rPr>
              <a:t> </a:t>
            </a:r>
            <a:r>
              <a:rPr kumimoji="0" lang="en-US" sz="1800" i="0" u="none" strike="noStrike" kern="1200" cap="none" spc="0" normalizeH="0" baseline="0" noProof="0" dirty="0" err="1">
                <a:ln>
                  <a:noFill/>
                </a:ln>
                <a:solidFill>
                  <a:schemeClr val="accent4">
                    <a:lumMod val="10000"/>
                  </a:schemeClr>
                </a:solidFill>
                <a:effectLst/>
                <a:uLnTx/>
                <a:uFillTx/>
              </a:rPr>
              <a:t>số</a:t>
            </a:r>
            <a:r>
              <a:rPr kumimoji="0" lang="en-US" sz="1800" i="0" u="none" strike="noStrike" kern="1200" cap="none" spc="0" normalizeH="0" baseline="0" noProof="0" dirty="0">
                <a:ln>
                  <a:noFill/>
                </a:ln>
                <a:solidFill>
                  <a:schemeClr val="accent4">
                    <a:lumMod val="10000"/>
                  </a:schemeClr>
                </a:solidFill>
                <a:effectLst/>
                <a:uLnTx/>
                <a:uFillTx/>
              </a:rPr>
              <a:t> 13/2012/NĐ-CP </a:t>
            </a:r>
            <a:r>
              <a:rPr kumimoji="0" lang="en-US" sz="1800" i="0" u="none" strike="noStrike" kern="1200" cap="none" spc="0" normalizeH="0" baseline="0" noProof="0" dirty="0" err="1">
                <a:ln>
                  <a:noFill/>
                </a:ln>
                <a:solidFill>
                  <a:schemeClr val="accent4">
                    <a:lumMod val="10000"/>
                  </a:schemeClr>
                </a:solidFill>
                <a:effectLst/>
                <a:uLnTx/>
                <a:uFillTx/>
              </a:rPr>
              <a:t>ngày</a:t>
            </a:r>
            <a:r>
              <a:rPr kumimoji="0" lang="en-US" sz="1800" i="0" u="none" strike="noStrike" kern="1200" cap="none" spc="0" normalizeH="0" baseline="0" noProof="0" dirty="0">
                <a:ln>
                  <a:noFill/>
                </a:ln>
                <a:solidFill>
                  <a:schemeClr val="accent4">
                    <a:lumMod val="10000"/>
                  </a:schemeClr>
                </a:solidFill>
                <a:effectLst/>
                <a:uLnTx/>
                <a:uFillTx/>
              </a:rPr>
              <a:t> 02 </a:t>
            </a:r>
            <a:r>
              <a:rPr kumimoji="0" lang="en-US" sz="1800" i="0" u="none" strike="noStrike" kern="1200" cap="none" spc="0" normalizeH="0" baseline="0" noProof="0" dirty="0" err="1">
                <a:ln>
                  <a:noFill/>
                </a:ln>
                <a:solidFill>
                  <a:schemeClr val="accent4">
                    <a:lumMod val="10000"/>
                  </a:schemeClr>
                </a:solidFill>
                <a:effectLst/>
                <a:uLnTx/>
                <a:uFillTx/>
              </a:rPr>
              <a:t>tháng</a:t>
            </a:r>
            <a:r>
              <a:rPr kumimoji="0" lang="en-US" sz="1800" i="0" u="none" strike="noStrike" kern="1200" cap="none" spc="0" normalizeH="0" baseline="0" noProof="0" dirty="0">
                <a:ln>
                  <a:noFill/>
                </a:ln>
                <a:solidFill>
                  <a:schemeClr val="accent4">
                    <a:lumMod val="10000"/>
                  </a:schemeClr>
                </a:solidFill>
                <a:effectLst/>
                <a:uLnTx/>
                <a:uFillTx/>
              </a:rPr>
              <a:t> 3 </a:t>
            </a:r>
            <a:r>
              <a:rPr kumimoji="0" lang="en-US" sz="1800" i="0" u="none" strike="noStrike" kern="1200" cap="none" spc="0" normalizeH="0" baseline="0" noProof="0" dirty="0" err="1">
                <a:ln>
                  <a:noFill/>
                </a:ln>
                <a:solidFill>
                  <a:schemeClr val="accent4">
                    <a:lumMod val="10000"/>
                  </a:schemeClr>
                </a:solidFill>
                <a:effectLst/>
                <a:uLnTx/>
                <a:uFillTx/>
              </a:rPr>
              <a:t>năm</a:t>
            </a:r>
            <a:r>
              <a:rPr kumimoji="0" lang="en-US" sz="1800" i="0" u="none" strike="noStrike" kern="1200" cap="none" spc="0" normalizeH="0" baseline="0" noProof="0" dirty="0">
                <a:ln>
                  <a:noFill/>
                </a:ln>
                <a:solidFill>
                  <a:schemeClr val="accent4">
                    <a:lumMod val="10000"/>
                  </a:schemeClr>
                </a:solidFill>
                <a:effectLst/>
                <a:uLnTx/>
                <a:uFillTx/>
              </a:rPr>
              <a:t> 2012 </a:t>
            </a:r>
            <a:r>
              <a:rPr kumimoji="0" lang="en-US" sz="1800" i="0" u="none" strike="noStrike" kern="1200" cap="none" spc="0" normalizeH="0" baseline="0" noProof="0" dirty="0" err="1">
                <a:ln>
                  <a:noFill/>
                </a:ln>
                <a:solidFill>
                  <a:schemeClr val="accent4">
                    <a:lumMod val="10000"/>
                  </a:schemeClr>
                </a:solidFill>
                <a:effectLst/>
                <a:uLnTx/>
                <a:uFillTx/>
              </a:rPr>
              <a:t>của</a:t>
            </a:r>
            <a:r>
              <a:rPr kumimoji="0" lang="en-US" sz="1800" i="0" u="none" strike="noStrike" kern="1200" cap="none" spc="0" normalizeH="0" baseline="0" noProof="0" dirty="0">
                <a:ln>
                  <a:noFill/>
                </a:ln>
                <a:solidFill>
                  <a:schemeClr val="accent4">
                    <a:lumMod val="10000"/>
                  </a:schemeClr>
                </a:solidFill>
                <a:effectLst/>
                <a:uLnTx/>
                <a:uFillTx/>
              </a:rPr>
              <a:t> </a:t>
            </a:r>
            <a:r>
              <a:rPr kumimoji="0" lang="en-US" sz="1800" i="0" u="none" strike="noStrike" kern="1200" cap="none" spc="0" normalizeH="0" baseline="0" noProof="0" dirty="0" err="1">
                <a:ln>
                  <a:noFill/>
                </a:ln>
                <a:solidFill>
                  <a:schemeClr val="accent4">
                    <a:lumMod val="10000"/>
                  </a:schemeClr>
                </a:solidFill>
                <a:effectLst/>
                <a:uLnTx/>
                <a:uFillTx/>
              </a:rPr>
              <a:t>Chính</a:t>
            </a:r>
            <a:r>
              <a:rPr kumimoji="0" lang="en-US" sz="1800" i="0" u="none" strike="noStrike" kern="1200" cap="none" spc="0" normalizeH="0" baseline="0" noProof="0" dirty="0">
                <a:ln>
                  <a:noFill/>
                </a:ln>
                <a:solidFill>
                  <a:schemeClr val="accent4">
                    <a:lumMod val="10000"/>
                  </a:schemeClr>
                </a:solidFill>
                <a:effectLst/>
                <a:uLnTx/>
                <a:uFillTx/>
              </a:rPr>
              <a:t> </a:t>
            </a:r>
            <a:r>
              <a:rPr kumimoji="0" lang="en-US" sz="1800" i="0" u="none" strike="noStrike" kern="1200" cap="none" spc="0" normalizeH="0" baseline="0" noProof="0" dirty="0" err="1" smtClean="0">
                <a:ln>
                  <a:noFill/>
                </a:ln>
                <a:solidFill>
                  <a:schemeClr val="accent4">
                    <a:lumMod val="10000"/>
                  </a:schemeClr>
                </a:solidFill>
                <a:effectLst/>
                <a:uLnTx/>
                <a:uFillTx/>
              </a:rPr>
              <a:t>phủ</a:t>
            </a:r>
            <a:r>
              <a:rPr lang="en-US" sz="1800" dirty="0">
                <a:solidFill>
                  <a:schemeClr val="accent4">
                    <a:lumMod val="10000"/>
                  </a:schemeClr>
                </a:solidFill>
              </a:rPr>
              <a:t> </a:t>
            </a:r>
            <a:r>
              <a:rPr kumimoji="0" lang="en-US" sz="1800" i="0" u="none" strike="noStrike" kern="1200" cap="none" spc="0" normalizeH="0" baseline="0" noProof="0" dirty="0" smtClean="0">
                <a:ln>
                  <a:noFill/>
                </a:ln>
                <a:solidFill>
                  <a:schemeClr val="accent4">
                    <a:lumMod val="10000"/>
                  </a:schemeClr>
                </a:solidFill>
                <a:effectLst/>
                <a:uLnTx/>
                <a:uFillTx/>
              </a:rPr>
              <a:t>ban </a:t>
            </a:r>
            <a:r>
              <a:rPr kumimoji="0" lang="en-US" sz="1800" i="0" u="none" strike="noStrike" kern="1200" cap="none" spc="0" normalizeH="0" baseline="0" noProof="0" dirty="0" err="1">
                <a:ln>
                  <a:noFill/>
                </a:ln>
                <a:solidFill>
                  <a:schemeClr val="accent4">
                    <a:lumMod val="10000"/>
                  </a:schemeClr>
                </a:solidFill>
                <a:effectLst/>
                <a:uLnTx/>
                <a:uFillTx/>
              </a:rPr>
              <a:t>hành</a:t>
            </a:r>
            <a:r>
              <a:rPr kumimoji="0" lang="en-US" sz="1800" i="0" u="none" strike="noStrike" kern="1200" cap="none" spc="0" normalizeH="0" baseline="0" noProof="0" dirty="0">
                <a:ln>
                  <a:noFill/>
                </a:ln>
                <a:solidFill>
                  <a:schemeClr val="accent4">
                    <a:lumMod val="10000"/>
                  </a:schemeClr>
                </a:solidFill>
                <a:effectLst/>
                <a:uLnTx/>
                <a:uFillTx/>
              </a:rPr>
              <a:t> </a:t>
            </a:r>
            <a:r>
              <a:rPr kumimoji="0" lang="en-US" sz="1800" i="0" u="none" strike="noStrike" kern="1200" cap="none" spc="0" normalizeH="0" baseline="0" noProof="0" dirty="0" err="1">
                <a:ln>
                  <a:noFill/>
                </a:ln>
                <a:solidFill>
                  <a:schemeClr val="accent4">
                    <a:lumMod val="10000"/>
                  </a:schemeClr>
                </a:solidFill>
                <a:effectLst/>
                <a:uLnTx/>
                <a:uFillTx/>
              </a:rPr>
              <a:t>Điều</a:t>
            </a:r>
            <a:r>
              <a:rPr kumimoji="0" lang="en-US" sz="1800" i="0" u="none" strike="noStrike" kern="1200" cap="none" spc="0" normalizeH="0" baseline="0" noProof="0" dirty="0">
                <a:ln>
                  <a:noFill/>
                </a:ln>
                <a:solidFill>
                  <a:schemeClr val="accent4">
                    <a:lumMod val="10000"/>
                  </a:schemeClr>
                </a:solidFill>
                <a:effectLst/>
                <a:uLnTx/>
                <a:uFillTx/>
              </a:rPr>
              <a:t> </a:t>
            </a:r>
            <a:r>
              <a:rPr kumimoji="0" lang="en-US" sz="1800" i="0" u="none" strike="noStrike" kern="1200" cap="none" spc="0" normalizeH="0" baseline="0" noProof="0" dirty="0" err="1">
                <a:ln>
                  <a:noFill/>
                </a:ln>
                <a:solidFill>
                  <a:schemeClr val="accent4">
                    <a:lumMod val="10000"/>
                  </a:schemeClr>
                </a:solidFill>
                <a:effectLst/>
                <a:uLnTx/>
                <a:uFillTx/>
              </a:rPr>
              <a:t>lệ</a:t>
            </a:r>
            <a:r>
              <a:rPr kumimoji="0" lang="en-US" sz="1800" i="0" u="none" strike="noStrike" kern="1200" cap="none" spc="0" normalizeH="0" baseline="0" noProof="0" dirty="0">
                <a:ln>
                  <a:noFill/>
                </a:ln>
                <a:solidFill>
                  <a:schemeClr val="accent4">
                    <a:lumMod val="10000"/>
                  </a:schemeClr>
                </a:solidFill>
                <a:effectLst/>
                <a:uLnTx/>
                <a:uFillTx/>
              </a:rPr>
              <a:t> </a:t>
            </a:r>
            <a:r>
              <a:rPr kumimoji="0" lang="en-US" sz="1800" i="0" u="none" strike="noStrike" kern="1200" cap="none" spc="0" normalizeH="0" baseline="0" noProof="0" dirty="0" err="1">
                <a:ln>
                  <a:noFill/>
                </a:ln>
                <a:solidFill>
                  <a:schemeClr val="accent4">
                    <a:lumMod val="10000"/>
                  </a:schemeClr>
                </a:solidFill>
                <a:effectLst/>
                <a:uLnTx/>
                <a:uFillTx/>
              </a:rPr>
              <a:t>sáng</a:t>
            </a:r>
            <a:r>
              <a:rPr kumimoji="0" lang="en-US" sz="1800" i="0" u="none" strike="noStrike" kern="1200" cap="none" spc="0" normalizeH="0" baseline="0" noProof="0" dirty="0">
                <a:ln>
                  <a:noFill/>
                </a:ln>
                <a:solidFill>
                  <a:schemeClr val="accent4">
                    <a:lumMod val="10000"/>
                  </a:schemeClr>
                </a:solidFill>
                <a:effectLst/>
                <a:uLnTx/>
                <a:uFillTx/>
              </a:rPr>
              <a:t> </a:t>
            </a:r>
            <a:r>
              <a:rPr kumimoji="0" lang="en-US" sz="1800" i="0" u="none" strike="noStrike" kern="1200" cap="none" spc="0" normalizeH="0" baseline="0" noProof="0" dirty="0" err="1" smtClean="0">
                <a:ln>
                  <a:noFill/>
                </a:ln>
                <a:solidFill>
                  <a:schemeClr val="accent4">
                    <a:lumMod val="10000"/>
                  </a:schemeClr>
                </a:solidFill>
                <a:effectLst/>
                <a:uLnTx/>
                <a:uFillTx/>
              </a:rPr>
              <a:t>kiến</a:t>
            </a:r>
            <a:r>
              <a:rPr kumimoji="0" lang="en-US" sz="1800" i="0" u="none" strike="noStrike" kern="1200" cap="none" spc="0" normalizeH="0" baseline="0" noProof="0" dirty="0" smtClean="0">
                <a:ln>
                  <a:noFill/>
                </a:ln>
                <a:solidFill>
                  <a:schemeClr val="accent4">
                    <a:lumMod val="10000"/>
                  </a:schemeClr>
                </a:solidFill>
                <a:effectLst/>
                <a:uLnTx/>
                <a:uFillTx/>
              </a:rPr>
              <a:t>.</a:t>
            </a:r>
          </a:p>
          <a:p>
            <a:pPr marL="236524" marR="0" lvl="0" indent="0" algn="just" defTabSz="914400" rtl="0" eaLnBrk="1" fontAlgn="base" latinLnBrk="0" hangingPunct="1">
              <a:lnSpc>
                <a:spcPts val="2200"/>
              </a:lnSpc>
              <a:spcBef>
                <a:spcPts val="300"/>
              </a:spcBef>
              <a:spcAft>
                <a:spcPts val="300"/>
              </a:spcAft>
              <a:buClr>
                <a:srgbClr val="5AD9F2"/>
              </a:buClr>
              <a:buSzTx/>
              <a:buNone/>
              <a:tabLst/>
              <a:defRPr/>
            </a:pPr>
            <a:r>
              <a:rPr kumimoji="0" lang="en-US" sz="1800" i="0" u="none" strike="noStrike" kern="1200" cap="none" spc="0" normalizeH="0" baseline="0" noProof="0" dirty="0" smtClean="0">
                <a:ln>
                  <a:noFill/>
                </a:ln>
                <a:solidFill>
                  <a:schemeClr val="accent4">
                    <a:lumMod val="10000"/>
                  </a:schemeClr>
                </a:solidFill>
                <a:effectLst/>
                <a:uLnTx/>
                <a:uFillTx/>
              </a:rPr>
              <a:t>  - </a:t>
            </a:r>
            <a:r>
              <a:rPr kumimoji="0" lang="en-US" sz="1800" i="0" u="none" strike="noStrike" kern="1200" cap="none" spc="0" normalizeH="0" baseline="0" noProof="0" dirty="0" err="1" smtClean="0">
                <a:ln>
                  <a:noFill/>
                </a:ln>
                <a:solidFill>
                  <a:schemeClr val="accent4">
                    <a:lumMod val="10000"/>
                  </a:schemeClr>
                </a:solidFill>
                <a:effectLst/>
                <a:uLnTx/>
                <a:uFillTx/>
              </a:rPr>
              <a:t>Thông</a:t>
            </a:r>
            <a:r>
              <a:rPr kumimoji="0" lang="en-US" sz="1800" i="0" u="none" strike="noStrike" kern="1200" cap="none" spc="0" normalizeH="0" baseline="0" noProof="0" dirty="0" smtClean="0">
                <a:ln>
                  <a:noFill/>
                </a:ln>
                <a:solidFill>
                  <a:schemeClr val="accent4">
                    <a:lumMod val="10000"/>
                  </a:schemeClr>
                </a:solidFill>
                <a:effectLst/>
                <a:uLnTx/>
                <a:uFillTx/>
              </a:rPr>
              <a:t> </a:t>
            </a:r>
            <a:r>
              <a:rPr kumimoji="0" lang="en-US" sz="1800" i="0" u="none" strike="noStrike" kern="1200" cap="none" spc="0" normalizeH="0" baseline="0" noProof="0" dirty="0">
                <a:ln>
                  <a:noFill/>
                </a:ln>
                <a:solidFill>
                  <a:schemeClr val="accent4">
                    <a:lumMod val="10000"/>
                  </a:schemeClr>
                </a:solidFill>
                <a:effectLst/>
                <a:uLnTx/>
                <a:uFillTx/>
              </a:rPr>
              <a:t>t</a:t>
            </a:r>
            <a:r>
              <a:rPr kumimoji="0" lang="vi-VN" sz="1800" i="0" u="none" strike="noStrike" kern="1200" cap="none" spc="0" normalizeH="0" baseline="0" noProof="0" dirty="0">
                <a:ln>
                  <a:noFill/>
                </a:ln>
                <a:solidFill>
                  <a:schemeClr val="accent4">
                    <a:lumMod val="10000"/>
                  </a:schemeClr>
                </a:solidFill>
                <a:effectLst/>
                <a:uLnTx/>
                <a:uFillTx/>
              </a:rPr>
              <a:t>ư</a:t>
            </a:r>
            <a:r>
              <a:rPr kumimoji="0" lang="en-US" sz="1800" i="0" u="none" strike="noStrike" kern="1200" cap="none" spc="0" normalizeH="0" baseline="0" noProof="0" dirty="0">
                <a:ln>
                  <a:noFill/>
                </a:ln>
                <a:solidFill>
                  <a:schemeClr val="accent4">
                    <a:lumMod val="10000"/>
                  </a:schemeClr>
                </a:solidFill>
                <a:effectLst/>
                <a:uLnTx/>
                <a:uFillTx/>
              </a:rPr>
              <a:t> </a:t>
            </a:r>
            <a:r>
              <a:rPr kumimoji="0" lang="en-US" sz="1800" i="0" u="none" strike="noStrike" kern="1200" cap="none" spc="0" normalizeH="0" baseline="0" noProof="0" dirty="0" err="1">
                <a:ln>
                  <a:noFill/>
                </a:ln>
                <a:solidFill>
                  <a:schemeClr val="accent4">
                    <a:lumMod val="10000"/>
                  </a:schemeClr>
                </a:solidFill>
                <a:effectLst/>
                <a:uLnTx/>
                <a:uFillTx/>
              </a:rPr>
              <a:t>số</a:t>
            </a:r>
            <a:r>
              <a:rPr kumimoji="0" lang="en-US" sz="1800" i="0" u="none" strike="noStrike" kern="1200" cap="none" spc="0" normalizeH="0" baseline="0" noProof="0" dirty="0">
                <a:ln>
                  <a:noFill/>
                </a:ln>
                <a:solidFill>
                  <a:schemeClr val="accent4">
                    <a:lumMod val="10000"/>
                  </a:schemeClr>
                </a:solidFill>
                <a:effectLst/>
                <a:uLnTx/>
                <a:uFillTx/>
              </a:rPr>
              <a:t> 18/2013/TT-BKHCN </a:t>
            </a:r>
            <a:r>
              <a:rPr kumimoji="0" lang="en-US" sz="1800" i="0" u="none" strike="noStrike" kern="1200" cap="none" spc="0" normalizeH="0" baseline="0" noProof="0" dirty="0" err="1">
                <a:ln>
                  <a:noFill/>
                </a:ln>
                <a:solidFill>
                  <a:schemeClr val="accent4">
                    <a:lumMod val="10000"/>
                  </a:schemeClr>
                </a:solidFill>
                <a:effectLst/>
                <a:uLnTx/>
                <a:uFillTx/>
              </a:rPr>
              <a:t>ngày</a:t>
            </a:r>
            <a:r>
              <a:rPr kumimoji="0" lang="en-US" sz="1800" i="0" u="none" strike="noStrike" kern="1200" cap="none" spc="0" normalizeH="0" baseline="0" noProof="0" dirty="0">
                <a:ln>
                  <a:noFill/>
                </a:ln>
                <a:solidFill>
                  <a:schemeClr val="accent4">
                    <a:lumMod val="10000"/>
                  </a:schemeClr>
                </a:solidFill>
                <a:effectLst/>
                <a:uLnTx/>
                <a:uFillTx/>
              </a:rPr>
              <a:t> 01 </a:t>
            </a:r>
            <a:r>
              <a:rPr kumimoji="0" lang="en-US" sz="1800" i="0" u="none" strike="noStrike" kern="1200" cap="none" spc="0" normalizeH="0" baseline="0" noProof="0" dirty="0" err="1">
                <a:ln>
                  <a:noFill/>
                </a:ln>
                <a:solidFill>
                  <a:schemeClr val="accent4">
                    <a:lumMod val="10000"/>
                  </a:schemeClr>
                </a:solidFill>
                <a:effectLst/>
                <a:uLnTx/>
                <a:uFillTx/>
              </a:rPr>
              <a:t>tháng</a:t>
            </a:r>
            <a:r>
              <a:rPr kumimoji="0" lang="en-US" sz="1800" i="0" u="none" strike="noStrike" kern="1200" cap="none" spc="0" normalizeH="0" baseline="0" noProof="0" dirty="0">
                <a:ln>
                  <a:noFill/>
                </a:ln>
                <a:solidFill>
                  <a:schemeClr val="accent4">
                    <a:lumMod val="10000"/>
                  </a:schemeClr>
                </a:solidFill>
                <a:effectLst/>
                <a:uLnTx/>
                <a:uFillTx/>
              </a:rPr>
              <a:t> 8 </a:t>
            </a:r>
            <a:r>
              <a:rPr kumimoji="0" lang="en-US" sz="1800" i="0" u="none" strike="noStrike" kern="1200" cap="none" spc="0" normalizeH="0" baseline="0" noProof="0" dirty="0" err="1">
                <a:ln>
                  <a:noFill/>
                </a:ln>
                <a:solidFill>
                  <a:schemeClr val="accent4">
                    <a:lumMod val="10000"/>
                  </a:schemeClr>
                </a:solidFill>
                <a:effectLst/>
                <a:uLnTx/>
                <a:uFillTx/>
              </a:rPr>
              <a:t>năm</a:t>
            </a:r>
            <a:r>
              <a:rPr kumimoji="0" lang="en-US" sz="1800" i="0" u="none" strike="noStrike" kern="1200" cap="none" spc="0" normalizeH="0" baseline="0" noProof="0" dirty="0">
                <a:ln>
                  <a:noFill/>
                </a:ln>
                <a:solidFill>
                  <a:schemeClr val="accent4">
                    <a:lumMod val="10000"/>
                  </a:schemeClr>
                </a:solidFill>
                <a:effectLst/>
                <a:uLnTx/>
                <a:uFillTx/>
              </a:rPr>
              <a:t> 2013 </a:t>
            </a:r>
            <a:r>
              <a:rPr kumimoji="0" lang="en-US" sz="1800" i="0" u="none" strike="noStrike" kern="1200" cap="none" spc="0" normalizeH="0" baseline="0" noProof="0" dirty="0" err="1">
                <a:ln>
                  <a:noFill/>
                </a:ln>
                <a:solidFill>
                  <a:schemeClr val="accent4">
                    <a:lumMod val="10000"/>
                  </a:schemeClr>
                </a:solidFill>
                <a:effectLst/>
                <a:uLnTx/>
                <a:uFillTx/>
              </a:rPr>
              <a:t>của</a:t>
            </a:r>
            <a:r>
              <a:rPr kumimoji="0" lang="en-US" sz="1800" i="0" u="none" strike="noStrike" kern="1200" cap="none" spc="0" normalizeH="0" baseline="0" noProof="0" dirty="0">
                <a:ln>
                  <a:noFill/>
                </a:ln>
                <a:solidFill>
                  <a:schemeClr val="accent4">
                    <a:lumMod val="10000"/>
                  </a:schemeClr>
                </a:solidFill>
                <a:effectLst/>
                <a:uLnTx/>
                <a:uFillTx/>
              </a:rPr>
              <a:t> </a:t>
            </a:r>
            <a:r>
              <a:rPr kumimoji="0" lang="en-US" sz="1800" i="0" u="none" strike="noStrike" kern="1200" cap="none" spc="0" normalizeH="0" baseline="0" noProof="0" dirty="0" err="1">
                <a:ln>
                  <a:noFill/>
                </a:ln>
                <a:solidFill>
                  <a:schemeClr val="accent4">
                    <a:lumMod val="10000"/>
                  </a:schemeClr>
                </a:solidFill>
                <a:effectLst/>
                <a:uLnTx/>
                <a:uFillTx/>
              </a:rPr>
              <a:t>Bộ</a:t>
            </a:r>
            <a:r>
              <a:rPr kumimoji="0" lang="en-US" sz="1800" i="0" u="none" strike="noStrike" kern="1200" cap="none" spc="0" normalizeH="0" baseline="0" noProof="0" dirty="0">
                <a:ln>
                  <a:noFill/>
                </a:ln>
                <a:solidFill>
                  <a:schemeClr val="accent4">
                    <a:lumMod val="10000"/>
                  </a:schemeClr>
                </a:solidFill>
                <a:effectLst/>
                <a:uLnTx/>
                <a:uFillTx/>
              </a:rPr>
              <a:t> </a:t>
            </a:r>
            <a:r>
              <a:rPr kumimoji="0" lang="en-US" sz="1800" i="0" u="none" strike="noStrike" kern="1200" cap="none" spc="0" normalizeH="0" baseline="0" noProof="0" dirty="0" err="1">
                <a:ln>
                  <a:noFill/>
                </a:ln>
                <a:solidFill>
                  <a:schemeClr val="accent4">
                    <a:lumMod val="10000"/>
                  </a:schemeClr>
                </a:solidFill>
                <a:effectLst/>
                <a:uLnTx/>
                <a:uFillTx/>
              </a:rPr>
              <a:t>Khoa</a:t>
            </a:r>
            <a:r>
              <a:rPr kumimoji="0" lang="en-US" sz="1800" i="0" u="none" strike="noStrike" kern="1200" cap="none" spc="0" normalizeH="0" baseline="0" noProof="0" dirty="0">
                <a:ln>
                  <a:noFill/>
                </a:ln>
                <a:solidFill>
                  <a:schemeClr val="accent4">
                    <a:lumMod val="10000"/>
                  </a:schemeClr>
                </a:solidFill>
                <a:effectLst/>
                <a:uLnTx/>
                <a:uFillTx/>
              </a:rPr>
              <a:t> </a:t>
            </a:r>
            <a:r>
              <a:rPr kumimoji="0" lang="en-US" sz="1800" i="0" u="none" strike="noStrike" kern="1200" cap="none" spc="0" normalizeH="0" baseline="0" noProof="0" dirty="0" err="1">
                <a:ln>
                  <a:noFill/>
                </a:ln>
                <a:solidFill>
                  <a:schemeClr val="accent4">
                    <a:lumMod val="10000"/>
                  </a:schemeClr>
                </a:solidFill>
                <a:effectLst/>
                <a:uLnTx/>
                <a:uFillTx/>
              </a:rPr>
              <a:t>học</a:t>
            </a:r>
            <a:r>
              <a:rPr kumimoji="0" lang="en-US" sz="1800" i="0" u="none" strike="noStrike" kern="1200" cap="none" spc="0" normalizeH="0" baseline="0" noProof="0" dirty="0">
                <a:ln>
                  <a:noFill/>
                </a:ln>
                <a:solidFill>
                  <a:schemeClr val="accent4">
                    <a:lumMod val="10000"/>
                  </a:schemeClr>
                </a:solidFill>
                <a:effectLst/>
                <a:uLnTx/>
                <a:uFillTx/>
              </a:rPr>
              <a:t> </a:t>
            </a:r>
            <a:r>
              <a:rPr kumimoji="0" lang="en-US" sz="1800" i="0" u="none" strike="noStrike" kern="1200" cap="none" spc="0" normalizeH="0" baseline="0" noProof="0" dirty="0" err="1">
                <a:ln>
                  <a:noFill/>
                </a:ln>
                <a:solidFill>
                  <a:schemeClr val="accent4">
                    <a:lumMod val="10000"/>
                  </a:schemeClr>
                </a:solidFill>
                <a:effectLst/>
                <a:uLnTx/>
                <a:uFillTx/>
              </a:rPr>
              <a:t>và</a:t>
            </a:r>
            <a:r>
              <a:rPr kumimoji="0" lang="en-US" sz="1800" i="0" u="none" strike="noStrike" kern="1200" cap="none" spc="0" normalizeH="0" baseline="0" noProof="0" dirty="0">
                <a:ln>
                  <a:noFill/>
                </a:ln>
                <a:solidFill>
                  <a:schemeClr val="accent4">
                    <a:lumMod val="10000"/>
                  </a:schemeClr>
                </a:solidFill>
                <a:effectLst/>
                <a:uLnTx/>
                <a:uFillTx/>
              </a:rPr>
              <a:t> </a:t>
            </a:r>
            <a:r>
              <a:rPr kumimoji="0" lang="en-US" sz="1800" i="0" u="none" strike="noStrike" kern="1200" cap="none" spc="0" normalizeH="0" baseline="0" noProof="0" dirty="0" err="1">
                <a:ln>
                  <a:noFill/>
                </a:ln>
                <a:solidFill>
                  <a:schemeClr val="accent4">
                    <a:lumMod val="10000"/>
                  </a:schemeClr>
                </a:solidFill>
                <a:effectLst/>
                <a:uLnTx/>
                <a:uFillTx/>
              </a:rPr>
              <a:t>Công</a:t>
            </a:r>
            <a:r>
              <a:rPr kumimoji="0" lang="en-US" sz="1800" i="0" u="none" strike="noStrike" kern="1200" cap="none" spc="0" normalizeH="0" baseline="0" noProof="0" dirty="0">
                <a:ln>
                  <a:noFill/>
                </a:ln>
                <a:solidFill>
                  <a:schemeClr val="accent4">
                    <a:lumMod val="10000"/>
                  </a:schemeClr>
                </a:solidFill>
                <a:effectLst/>
                <a:uLnTx/>
                <a:uFillTx/>
              </a:rPr>
              <a:t> </a:t>
            </a:r>
            <a:r>
              <a:rPr kumimoji="0" lang="en-US" sz="1800" i="0" u="none" strike="noStrike" kern="1200" cap="none" spc="0" normalizeH="0" baseline="0" noProof="0" dirty="0" err="1">
                <a:ln>
                  <a:noFill/>
                </a:ln>
                <a:solidFill>
                  <a:schemeClr val="accent4">
                    <a:lumMod val="10000"/>
                  </a:schemeClr>
                </a:solidFill>
                <a:effectLst/>
                <a:uLnTx/>
                <a:uFillTx/>
              </a:rPr>
              <a:t>nghệ</a:t>
            </a:r>
            <a:r>
              <a:rPr kumimoji="0" lang="en-US" sz="1800" i="0" u="none" strike="noStrike" kern="1200" cap="none" spc="0" normalizeH="0" baseline="0" noProof="0" dirty="0">
                <a:ln>
                  <a:noFill/>
                </a:ln>
                <a:solidFill>
                  <a:schemeClr val="accent4">
                    <a:lumMod val="10000"/>
                  </a:schemeClr>
                </a:solidFill>
                <a:effectLst/>
                <a:uLnTx/>
                <a:uFillTx/>
              </a:rPr>
              <a:t> h</a:t>
            </a:r>
            <a:r>
              <a:rPr kumimoji="0" lang="vi-VN" sz="1800" i="0" u="none" strike="noStrike" kern="1200" cap="none" spc="0" normalizeH="0" baseline="0" noProof="0" dirty="0">
                <a:ln>
                  <a:noFill/>
                </a:ln>
                <a:solidFill>
                  <a:schemeClr val="accent4">
                    <a:lumMod val="10000"/>
                  </a:schemeClr>
                </a:solidFill>
                <a:effectLst/>
                <a:uLnTx/>
                <a:uFillTx/>
              </a:rPr>
              <a:t>ướ</a:t>
            </a:r>
            <a:r>
              <a:rPr kumimoji="0" lang="en-US" sz="1800" i="0" u="none" strike="noStrike" kern="1200" cap="none" spc="0" normalizeH="0" baseline="0" noProof="0" dirty="0">
                <a:ln>
                  <a:noFill/>
                </a:ln>
                <a:solidFill>
                  <a:schemeClr val="accent4">
                    <a:lumMod val="10000"/>
                  </a:schemeClr>
                </a:solidFill>
                <a:effectLst/>
                <a:uLnTx/>
                <a:uFillTx/>
              </a:rPr>
              <a:t>ng </a:t>
            </a:r>
            <a:r>
              <a:rPr kumimoji="0" lang="en-US" sz="1800" i="0" u="none" strike="noStrike" kern="1200" cap="none" spc="0" normalizeH="0" baseline="0" noProof="0" dirty="0" err="1">
                <a:ln>
                  <a:noFill/>
                </a:ln>
                <a:solidFill>
                  <a:schemeClr val="accent4">
                    <a:lumMod val="10000"/>
                  </a:schemeClr>
                </a:solidFill>
                <a:effectLst/>
                <a:uLnTx/>
                <a:uFillTx/>
              </a:rPr>
              <a:t>dẫn</a:t>
            </a:r>
            <a:r>
              <a:rPr kumimoji="0" lang="en-US" sz="1800" i="0" u="none" strike="noStrike" kern="1200" cap="none" spc="0" normalizeH="0" baseline="0" noProof="0" dirty="0">
                <a:ln>
                  <a:noFill/>
                </a:ln>
                <a:solidFill>
                  <a:schemeClr val="accent4">
                    <a:lumMod val="10000"/>
                  </a:schemeClr>
                </a:solidFill>
                <a:effectLst/>
                <a:uLnTx/>
                <a:uFillTx/>
              </a:rPr>
              <a:t> </a:t>
            </a:r>
            <a:r>
              <a:rPr kumimoji="0" lang="en-US" sz="1800" i="0" u="none" strike="noStrike" kern="1200" cap="none" spc="0" normalizeH="0" baseline="0" noProof="0" dirty="0" smtClean="0">
                <a:ln>
                  <a:noFill/>
                </a:ln>
                <a:solidFill>
                  <a:schemeClr val="accent4">
                    <a:lumMod val="10000"/>
                  </a:schemeClr>
                </a:solidFill>
                <a:effectLst/>
                <a:uLnTx/>
                <a:uFillTx/>
              </a:rPr>
              <a:t>         </a:t>
            </a:r>
            <a:r>
              <a:rPr kumimoji="0" lang="en-US" sz="1800" i="0" u="none" strike="noStrike" kern="1200" cap="none" spc="0" normalizeH="0" baseline="0" noProof="0" dirty="0" err="1" smtClean="0">
                <a:ln>
                  <a:noFill/>
                </a:ln>
                <a:solidFill>
                  <a:schemeClr val="accent4">
                    <a:lumMod val="10000"/>
                  </a:schemeClr>
                </a:solidFill>
                <a:effectLst/>
                <a:uLnTx/>
                <a:uFillTx/>
              </a:rPr>
              <a:t>thi</a:t>
            </a:r>
            <a:r>
              <a:rPr kumimoji="0" lang="en-US" sz="1800" i="0" u="none" strike="noStrike" kern="1200" cap="none" spc="0" normalizeH="0" baseline="0" noProof="0" dirty="0" smtClean="0">
                <a:ln>
                  <a:noFill/>
                </a:ln>
                <a:solidFill>
                  <a:schemeClr val="accent4">
                    <a:lumMod val="10000"/>
                  </a:schemeClr>
                </a:solidFill>
                <a:effectLst/>
                <a:uLnTx/>
                <a:uFillTx/>
              </a:rPr>
              <a:t> </a:t>
            </a:r>
            <a:r>
              <a:rPr kumimoji="0" lang="en-US" sz="1800" i="0" u="none" strike="noStrike" kern="1200" cap="none" spc="0" normalizeH="0" baseline="0" noProof="0" dirty="0" err="1">
                <a:ln>
                  <a:noFill/>
                </a:ln>
                <a:solidFill>
                  <a:schemeClr val="accent4">
                    <a:lumMod val="10000"/>
                  </a:schemeClr>
                </a:solidFill>
                <a:effectLst/>
                <a:uLnTx/>
                <a:uFillTx/>
              </a:rPr>
              <a:t>hành</a:t>
            </a:r>
            <a:r>
              <a:rPr kumimoji="0" lang="en-US" sz="1800" i="0" u="none" strike="noStrike" kern="1200" cap="none" spc="0" normalizeH="0" baseline="0" noProof="0" dirty="0">
                <a:ln>
                  <a:noFill/>
                </a:ln>
                <a:solidFill>
                  <a:schemeClr val="accent4">
                    <a:lumMod val="10000"/>
                  </a:schemeClr>
                </a:solidFill>
                <a:effectLst/>
                <a:uLnTx/>
                <a:uFillTx/>
              </a:rPr>
              <a:t> </a:t>
            </a:r>
            <a:r>
              <a:rPr kumimoji="0" lang="en-US" sz="1800" i="0" u="none" strike="noStrike" kern="1200" cap="none" spc="0" normalizeH="0" baseline="0" noProof="0" dirty="0" err="1">
                <a:ln>
                  <a:noFill/>
                </a:ln>
                <a:solidFill>
                  <a:schemeClr val="accent4">
                    <a:lumMod val="10000"/>
                  </a:schemeClr>
                </a:solidFill>
                <a:effectLst/>
                <a:uLnTx/>
                <a:uFillTx/>
              </a:rPr>
              <a:t>một</a:t>
            </a:r>
            <a:r>
              <a:rPr kumimoji="0" lang="en-US" sz="1800" i="0" u="none" strike="noStrike" kern="1200" cap="none" spc="0" normalizeH="0" baseline="0" noProof="0" dirty="0">
                <a:ln>
                  <a:noFill/>
                </a:ln>
                <a:solidFill>
                  <a:schemeClr val="accent4">
                    <a:lumMod val="10000"/>
                  </a:schemeClr>
                </a:solidFill>
                <a:effectLst/>
                <a:uLnTx/>
                <a:uFillTx/>
              </a:rPr>
              <a:t> </a:t>
            </a:r>
            <a:r>
              <a:rPr kumimoji="0" lang="en-US" sz="1800" i="0" u="none" strike="noStrike" kern="1200" cap="none" spc="0" normalizeH="0" baseline="0" noProof="0" dirty="0" err="1">
                <a:ln>
                  <a:noFill/>
                </a:ln>
                <a:solidFill>
                  <a:schemeClr val="accent4">
                    <a:lumMod val="10000"/>
                  </a:schemeClr>
                </a:solidFill>
                <a:effectLst/>
                <a:uLnTx/>
                <a:uFillTx/>
              </a:rPr>
              <a:t>số</a:t>
            </a:r>
            <a:r>
              <a:rPr kumimoji="0" lang="en-US" sz="1800" i="0" u="none" strike="noStrike" kern="1200" cap="none" spc="0" normalizeH="0" baseline="0" noProof="0" dirty="0">
                <a:ln>
                  <a:noFill/>
                </a:ln>
                <a:solidFill>
                  <a:schemeClr val="accent4">
                    <a:lumMod val="10000"/>
                  </a:schemeClr>
                </a:solidFill>
                <a:effectLst/>
                <a:uLnTx/>
                <a:uFillTx/>
              </a:rPr>
              <a:t> </a:t>
            </a:r>
            <a:r>
              <a:rPr kumimoji="0" lang="en-US" sz="1800" i="0" u="none" strike="noStrike" kern="1200" cap="none" spc="0" normalizeH="0" baseline="0" noProof="0" dirty="0" err="1">
                <a:ln>
                  <a:noFill/>
                </a:ln>
                <a:solidFill>
                  <a:schemeClr val="accent4">
                    <a:lumMod val="10000"/>
                  </a:schemeClr>
                </a:solidFill>
                <a:effectLst/>
                <a:uLnTx/>
                <a:uFillTx/>
              </a:rPr>
              <a:t>quy</a:t>
            </a:r>
            <a:r>
              <a:rPr kumimoji="0" lang="en-US" sz="1800" i="0" u="none" strike="noStrike" kern="1200" cap="none" spc="0" normalizeH="0" baseline="0" noProof="0" dirty="0">
                <a:ln>
                  <a:noFill/>
                </a:ln>
                <a:solidFill>
                  <a:schemeClr val="accent4">
                    <a:lumMod val="10000"/>
                  </a:schemeClr>
                </a:solidFill>
                <a:effectLst/>
                <a:uLnTx/>
                <a:uFillTx/>
              </a:rPr>
              <a:t> </a:t>
            </a:r>
            <a:r>
              <a:rPr kumimoji="0" lang="en-US" sz="1800" i="0" u="none" strike="noStrike" kern="1200" cap="none" spc="0" normalizeH="0" baseline="0" noProof="0" dirty="0" err="1">
                <a:ln>
                  <a:noFill/>
                </a:ln>
                <a:solidFill>
                  <a:schemeClr val="accent4">
                    <a:lumMod val="10000"/>
                  </a:schemeClr>
                </a:solidFill>
                <a:effectLst/>
                <a:uLnTx/>
                <a:uFillTx/>
              </a:rPr>
              <a:t>định</a:t>
            </a:r>
            <a:r>
              <a:rPr kumimoji="0" lang="en-US" sz="1800" i="0" u="none" strike="noStrike" kern="1200" cap="none" spc="0" normalizeH="0" baseline="0" noProof="0" dirty="0">
                <a:ln>
                  <a:noFill/>
                </a:ln>
                <a:solidFill>
                  <a:schemeClr val="accent4">
                    <a:lumMod val="10000"/>
                  </a:schemeClr>
                </a:solidFill>
                <a:effectLst/>
                <a:uLnTx/>
                <a:uFillTx/>
              </a:rPr>
              <a:t> </a:t>
            </a:r>
            <a:r>
              <a:rPr kumimoji="0" lang="en-US" sz="1800" i="0" u="none" strike="noStrike" kern="1200" cap="none" spc="0" normalizeH="0" baseline="0" noProof="0" dirty="0" err="1">
                <a:ln>
                  <a:noFill/>
                </a:ln>
                <a:solidFill>
                  <a:schemeClr val="accent4">
                    <a:lumMod val="10000"/>
                  </a:schemeClr>
                </a:solidFill>
                <a:effectLst/>
                <a:uLnTx/>
                <a:uFillTx/>
              </a:rPr>
              <a:t>của</a:t>
            </a:r>
            <a:r>
              <a:rPr kumimoji="0" lang="en-US" sz="1800" i="0" u="none" strike="noStrike" kern="1200" cap="none" spc="0" normalizeH="0" baseline="0" noProof="0" dirty="0">
                <a:ln>
                  <a:noFill/>
                </a:ln>
                <a:solidFill>
                  <a:schemeClr val="accent4">
                    <a:lumMod val="10000"/>
                  </a:schemeClr>
                </a:solidFill>
                <a:effectLst/>
                <a:uLnTx/>
                <a:uFillTx/>
              </a:rPr>
              <a:t> </a:t>
            </a:r>
            <a:r>
              <a:rPr kumimoji="0" lang="en-US" sz="1800" i="0" u="none" strike="noStrike" kern="1200" cap="none" spc="0" normalizeH="0" baseline="0" noProof="0" dirty="0" err="1">
                <a:ln>
                  <a:noFill/>
                </a:ln>
                <a:solidFill>
                  <a:schemeClr val="accent4">
                    <a:lumMod val="10000"/>
                  </a:schemeClr>
                </a:solidFill>
                <a:effectLst/>
                <a:uLnTx/>
                <a:uFillTx/>
              </a:rPr>
              <a:t>Điều</a:t>
            </a:r>
            <a:r>
              <a:rPr kumimoji="0" lang="en-US" sz="1800" i="0" u="none" strike="noStrike" kern="1200" cap="none" spc="0" normalizeH="0" baseline="0" noProof="0" dirty="0">
                <a:ln>
                  <a:noFill/>
                </a:ln>
                <a:solidFill>
                  <a:schemeClr val="accent4">
                    <a:lumMod val="10000"/>
                  </a:schemeClr>
                </a:solidFill>
                <a:effectLst/>
                <a:uLnTx/>
                <a:uFillTx/>
              </a:rPr>
              <a:t> </a:t>
            </a:r>
            <a:r>
              <a:rPr kumimoji="0" lang="en-US" sz="1800" i="0" u="none" strike="noStrike" kern="1200" cap="none" spc="0" normalizeH="0" baseline="0" noProof="0" dirty="0" err="1">
                <a:ln>
                  <a:noFill/>
                </a:ln>
                <a:solidFill>
                  <a:schemeClr val="accent4">
                    <a:lumMod val="10000"/>
                  </a:schemeClr>
                </a:solidFill>
                <a:effectLst/>
                <a:uLnTx/>
                <a:uFillTx/>
              </a:rPr>
              <a:t>lệ</a:t>
            </a:r>
            <a:r>
              <a:rPr kumimoji="0" lang="en-US" sz="1800" i="0" u="none" strike="noStrike" kern="1200" cap="none" spc="0" normalizeH="0" baseline="0" noProof="0" dirty="0">
                <a:ln>
                  <a:noFill/>
                </a:ln>
                <a:solidFill>
                  <a:schemeClr val="accent4">
                    <a:lumMod val="10000"/>
                  </a:schemeClr>
                </a:solidFill>
                <a:effectLst/>
                <a:uLnTx/>
                <a:uFillTx/>
              </a:rPr>
              <a:t> </a:t>
            </a:r>
            <a:r>
              <a:rPr kumimoji="0" lang="en-US" sz="1800" i="0" u="none" strike="noStrike" kern="1200" cap="none" spc="0" normalizeH="0" baseline="0" noProof="0" dirty="0" err="1">
                <a:ln>
                  <a:noFill/>
                </a:ln>
                <a:solidFill>
                  <a:schemeClr val="accent4">
                    <a:lumMod val="10000"/>
                  </a:schemeClr>
                </a:solidFill>
                <a:effectLst/>
                <a:uLnTx/>
                <a:uFillTx/>
              </a:rPr>
              <a:t>sáng</a:t>
            </a:r>
            <a:r>
              <a:rPr kumimoji="0" lang="en-US" sz="1800" i="0" u="none" strike="noStrike" kern="1200" cap="none" spc="0" normalizeH="0" baseline="0" noProof="0" dirty="0">
                <a:ln>
                  <a:noFill/>
                </a:ln>
                <a:solidFill>
                  <a:schemeClr val="accent4">
                    <a:lumMod val="10000"/>
                  </a:schemeClr>
                </a:solidFill>
                <a:effectLst/>
                <a:uLnTx/>
                <a:uFillTx/>
              </a:rPr>
              <a:t> </a:t>
            </a:r>
            <a:r>
              <a:rPr kumimoji="0" lang="en-US" sz="1800" i="0" u="none" strike="noStrike" kern="1200" cap="none" spc="0" normalizeH="0" baseline="0" noProof="0" dirty="0" err="1">
                <a:ln>
                  <a:noFill/>
                </a:ln>
                <a:solidFill>
                  <a:schemeClr val="accent4">
                    <a:lumMod val="10000"/>
                  </a:schemeClr>
                </a:solidFill>
                <a:effectLst/>
                <a:uLnTx/>
                <a:uFillTx/>
              </a:rPr>
              <a:t>kiến</a:t>
            </a:r>
            <a:r>
              <a:rPr kumimoji="0" lang="en-US" sz="1800" i="0" u="none" strike="noStrike" kern="1200" cap="none" spc="0" normalizeH="0" baseline="0" noProof="0" dirty="0">
                <a:ln>
                  <a:noFill/>
                </a:ln>
                <a:solidFill>
                  <a:schemeClr val="accent4">
                    <a:lumMod val="10000"/>
                  </a:schemeClr>
                </a:solidFill>
                <a:effectLst/>
                <a:uLnTx/>
                <a:uFillTx/>
              </a:rPr>
              <a:t> </a:t>
            </a:r>
            <a:r>
              <a:rPr kumimoji="0" lang="en-US" sz="1800" i="0" u="none" strike="noStrike" kern="1200" cap="none" spc="0" normalizeH="0" baseline="0" noProof="0" dirty="0" err="1">
                <a:ln>
                  <a:noFill/>
                </a:ln>
                <a:solidFill>
                  <a:schemeClr val="accent4">
                    <a:lumMod val="10000"/>
                  </a:schemeClr>
                </a:solidFill>
                <a:effectLst/>
                <a:uLnTx/>
                <a:uFillTx/>
              </a:rPr>
              <a:t>được</a:t>
            </a:r>
            <a:r>
              <a:rPr kumimoji="0" lang="en-US" sz="1800" i="0" u="none" strike="noStrike" kern="1200" cap="none" spc="0" normalizeH="0" baseline="0" noProof="0" dirty="0">
                <a:ln>
                  <a:noFill/>
                </a:ln>
                <a:solidFill>
                  <a:schemeClr val="accent4">
                    <a:lumMod val="10000"/>
                  </a:schemeClr>
                </a:solidFill>
                <a:effectLst/>
                <a:uLnTx/>
                <a:uFillTx/>
              </a:rPr>
              <a:t> ban </a:t>
            </a:r>
            <a:r>
              <a:rPr kumimoji="0" lang="en-US" sz="1800" i="0" u="none" strike="noStrike" kern="1200" cap="none" spc="0" normalizeH="0" baseline="0" noProof="0" dirty="0" err="1">
                <a:ln>
                  <a:noFill/>
                </a:ln>
                <a:solidFill>
                  <a:schemeClr val="accent4">
                    <a:lumMod val="10000"/>
                  </a:schemeClr>
                </a:solidFill>
                <a:effectLst/>
                <a:uLnTx/>
                <a:uFillTx/>
              </a:rPr>
              <a:t>hành</a:t>
            </a:r>
            <a:r>
              <a:rPr kumimoji="0" lang="en-US" sz="1800" i="0" u="none" strike="noStrike" kern="1200" cap="none" spc="0" normalizeH="0" baseline="0" noProof="0" dirty="0">
                <a:ln>
                  <a:noFill/>
                </a:ln>
                <a:solidFill>
                  <a:schemeClr val="accent4">
                    <a:lumMod val="10000"/>
                  </a:schemeClr>
                </a:solidFill>
                <a:effectLst/>
                <a:uLnTx/>
                <a:uFillTx/>
              </a:rPr>
              <a:t> </a:t>
            </a:r>
            <a:r>
              <a:rPr kumimoji="0" lang="en-US" sz="1800" i="0" u="none" strike="noStrike" kern="1200" cap="none" spc="0" normalizeH="0" baseline="0" noProof="0" dirty="0" err="1">
                <a:ln>
                  <a:noFill/>
                </a:ln>
                <a:solidFill>
                  <a:schemeClr val="accent4">
                    <a:lumMod val="10000"/>
                  </a:schemeClr>
                </a:solidFill>
                <a:effectLst/>
                <a:uLnTx/>
                <a:uFillTx/>
              </a:rPr>
              <a:t>theo</a:t>
            </a:r>
            <a:r>
              <a:rPr kumimoji="0" lang="en-US" sz="1800" i="0" u="none" strike="noStrike" kern="1200" cap="none" spc="0" normalizeH="0" baseline="0" noProof="0" dirty="0">
                <a:ln>
                  <a:noFill/>
                </a:ln>
                <a:solidFill>
                  <a:schemeClr val="accent4">
                    <a:lumMod val="10000"/>
                  </a:schemeClr>
                </a:solidFill>
                <a:effectLst/>
                <a:uLnTx/>
                <a:uFillTx/>
              </a:rPr>
              <a:t> </a:t>
            </a:r>
            <a:r>
              <a:rPr kumimoji="0" lang="en-US" sz="1800" i="0" u="none" strike="noStrike" kern="1200" cap="none" spc="0" normalizeH="0" baseline="0" noProof="0" dirty="0" err="1">
                <a:ln>
                  <a:noFill/>
                </a:ln>
                <a:solidFill>
                  <a:schemeClr val="accent4">
                    <a:lumMod val="10000"/>
                  </a:schemeClr>
                </a:solidFill>
                <a:effectLst/>
                <a:uLnTx/>
                <a:uFillTx/>
              </a:rPr>
              <a:t>Nghị</a:t>
            </a:r>
            <a:r>
              <a:rPr kumimoji="0" lang="en-US" sz="1800" i="0" u="none" strike="noStrike" kern="1200" cap="none" spc="0" normalizeH="0" baseline="0" noProof="0" dirty="0">
                <a:ln>
                  <a:noFill/>
                </a:ln>
                <a:solidFill>
                  <a:schemeClr val="accent4">
                    <a:lumMod val="10000"/>
                  </a:schemeClr>
                </a:solidFill>
                <a:effectLst/>
                <a:uLnTx/>
                <a:uFillTx/>
              </a:rPr>
              <a:t> </a:t>
            </a:r>
            <a:r>
              <a:rPr kumimoji="0" lang="en-US" sz="1800" i="0" u="none" strike="noStrike" kern="1200" cap="none" spc="0" normalizeH="0" baseline="0" noProof="0" dirty="0" err="1">
                <a:ln>
                  <a:noFill/>
                </a:ln>
                <a:solidFill>
                  <a:schemeClr val="accent4">
                    <a:lumMod val="10000"/>
                  </a:schemeClr>
                </a:solidFill>
                <a:effectLst/>
                <a:uLnTx/>
                <a:uFillTx/>
              </a:rPr>
              <a:t>định</a:t>
            </a:r>
            <a:r>
              <a:rPr kumimoji="0" lang="en-US" sz="1800" i="0" u="none" strike="noStrike" kern="1200" cap="none" spc="0" normalizeH="0" baseline="0" noProof="0" dirty="0">
                <a:ln>
                  <a:noFill/>
                </a:ln>
                <a:solidFill>
                  <a:schemeClr val="accent4">
                    <a:lumMod val="10000"/>
                  </a:schemeClr>
                </a:solidFill>
                <a:effectLst/>
                <a:uLnTx/>
                <a:uFillTx/>
              </a:rPr>
              <a:t> </a:t>
            </a:r>
            <a:r>
              <a:rPr kumimoji="0" lang="en-US" sz="1800" i="0" u="none" strike="noStrike" kern="1200" cap="none" spc="0" normalizeH="0" baseline="0" noProof="0" dirty="0" err="1">
                <a:ln>
                  <a:noFill/>
                </a:ln>
                <a:solidFill>
                  <a:schemeClr val="accent4">
                    <a:lumMod val="10000"/>
                  </a:schemeClr>
                </a:solidFill>
                <a:effectLst/>
                <a:uLnTx/>
                <a:uFillTx/>
              </a:rPr>
              <a:t>số</a:t>
            </a:r>
            <a:r>
              <a:rPr kumimoji="0" lang="en-US" sz="1800" i="0" u="none" strike="noStrike" kern="1200" cap="none" spc="0" normalizeH="0" baseline="0" noProof="0" dirty="0">
                <a:ln>
                  <a:noFill/>
                </a:ln>
                <a:solidFill>
                  <a:schemeClr val="accent4">
                    <a:lumMod val="10000"/>
                  </a:schemeClr>
                </a:solidFill>
                <a:effectLst/>
                <a:uLnTx/>
                <a:uFillTx/>
              </a:rPr>
              <a:t> </a:t>
            </a:r>
            <a:r>
              <a:rPr kumimoji="0" lang="en-US" sz="1800" i="0" u="none" strike="noStrike" kern="1200" cap="none" spc="0" normalizeH="0" baseline="0" noProof="0" dirty="0" smtClean="0">
                <a:ln>
                  <a:noFill/>
                </a:ln>
                <a:solidFill>
                  <a:schemeClr val="accent4">
                    <a:lumMod val="10000"/>
                  </a:schemeClr>
                </a:solidFill>
                <a:effectLst/>
                <a:uLnTx/>
                <a:uFillTx/>
              </a:rPr>
              <a:t>13/2012/NĐ-CP.</a:t>
            </a:r>
          </a:p>
          <a:p>
            <a:pPr marL="236524" marR="0" lvl="0" indent="0" algn="just" defTabSz="914400" rtl="0" eaLnBrk="1" fontAlgn="base" latinLnBrk="0" hangingPunct="1">
              <a:lnSpc>
                <a:spcPts val="2200"/>
              </a:lnSpc>
              <a:spcBef>
                <a:spcPts val="300"/>
              </a:spcBef>
              <a:spcAft>
                <a:spcPts val="300"/>
              </a:spcAft>
              <a:buClr>
                <a:srgbClr val="5AD9F2"/>
              </a:buClr>
              <a:buSzTx/>
              <a:buNone/>
              <a:tabLst/>
              <a:defRPr/>
            </a:pPr>
            <a:r>
              <a:rPr kumimoji="0" lang="en-US" sz="1800" i="0" u="none" strike="noStrike" kern="1200" cap="none" spc="0" normalizeH="0" baseline="0" noProof="0" dirty="0" smtClean="0">
                <a:ln>
                  <a:noFill/>
                </a:ln>
                <a:solidFill>
                  <a:schemeClr val="accent4">
                    <a:lumMod val="10000"/>
                  </a:schemeClr>
                </a:solidFill>
                <a:effectLst/>
                <a:uLnTx/>
                <a:uFillTx/>
              </a:rPr>
              <a:t>  - </a:t>
            </a:r>
            <a:r>
              <a:rPr kumimoji="0" lang="en-US" sz="1800" i="0" u="none" strike="noStrike" kern="1200" cap="none" spc="0" normalizeH="0" baseline="0" noProof="0" dirty="0" err="1" smtClean="0">
                <a:ln>
                  <a:noFill/>
                </a:ln>
                <a:solidFill>
                  <a:schemeClr val="accent4">
                    <a:lumMod val="10000"/>
                  </a:schemeClr>
                </a:solidFill>
                <a:effectLst/>
                <a:uLnTx/>
                <a:uFillTx/>
              </a:rPr>
              <a:t>Thông</a:t>
            </a:r>
            <a:r>
              <a:rPr kumimoji="0" lang="en-US" sz="1800" i="0" u="none" strike="noStrike" kern="1200" cap="none" spc="0" normalizeH="0" baseline="0" noProof="0" dirty="0" smtClean="0">
                <a:ln>
                  <a:noFill/>
                </a:ln>
                <a:solidFill>
                  <a:schemeClr val="accent4">
                    <a:lumMod val="10000"/>
                  </a:schemeClr>
                </a:solidFill>
                <a:effectLst/>
                <a:uLnTx/>
                <a:uFillTx/>
              </a:rPr>
              <a:t> </a:t>
            </a:r>
            <a:r>
              <a:rPr kumimoji="0" lang="en-US" sz="1800" i="0" u="none" strike="noStrike" kern="1200" cap="none" spc="0" normalizeH="0" baseline="0" noProof="0" dirty="0">
                <a:ln>
                  <a:noFill/>
                </a:ln>
                <a:solidFill>
                  <a:schemeClr val="accent4">
                    <a:lumMod val="10000"/>
                  </a:schemeClr>
                </a:solidFill>
                <a:effectLst/>
                <a:uLnTx/>
                <a:uFillTx/>
              </a:rPr>
              <a:t>t</a:t>
            </a:r>
            <a:r>
              <a:rPr kumimoji="0" lang="vi-VN" sz="1800" i="0" u="none" strike="noStrike" kern="1200" cap="none" spc="0" normalizeH="0" baseline="0" noProof="0" dirty="0">
                <a:ln>
                  <a:noFill/>
                </a:ln>
                <a:solidFill>
                  <a:schemeClr val="accent4">
                    <a:lumMod val="10000"/>
                  </a:schemeClr>
                </a:solidFill>
                <a:effectLst/>
                <a:uLnTx/>
                <a:uFillTx/>
              </a:rPr>
              <a:t>ư</a:t>
            </a:r>
            <a:r>
              <a:rPr kumimoji="0" lang="en-US" sz="1800" i="0" u="none" strike="noStrike" kern="1200" cap="none" spc="0" normalizeH="0" baseline="0" noProof="0" dirty="0">
                <a:ln>
                  <a:noFill/>
                </a:ln>
                <a:solidFill>
                  <a:schemeClr val="accent4">
                    <a:lumMod val="10000"/>
                  </a:schemeClr>
                </a:solidFill>
                <a:effectLst/>
                <a:uLnTx/>
                <a:uFillTx/>
              </a:rPr>
              <a:t> 03/2019/TT-BTC </a:t>
            </a:r>
            <a:r>
              <a:rPr kumimoji="0" lang="en-US" sz="1800" i="0" u="none" strike="noStrike" kern="1200" cap="none" spc="0" normalizeH="0" baseline="0" noProof="0" dirty="0" err="1">
                <a:ln>
                  <a:noFill/>
                </a:ln>
                <a:solidFill>
                  <a:schemeClr val="accent4">
                    <a:lumMod val="10000"/>
                  </a:schemeClr>
                </a:solidFill>
                <a:effectLst/>
                <a:uLnTx/>
                <a:uFillTx/>
              </a:rPr>
              <a:t>ngày</a:t>
            </a:r>
            <a:r>
              <a:rPr kumimoji="0" lang="en-US" sz="1800" i="0" u="none" strike="noStrike" kern="1200" cap="none" spc="0" normalizeH="0" baseline="0" noProof="0" dirty="0">
                <a:ln>
                  <a:noFill/>
                </a:ln>
                <a:solidFill>
                  <a:schemeClr val="accent4">
                    <a:lumMod val="10000"/>
                  </a:schemeClr>
                </a:solidFill>
                <a:effectLst/>
                <a:uLnTx/>
                <a:uFillTx/>
              </a:rPr>
              <a:t> 15 </a:t>
            </a:r>
            <a:r>
              <a:rPr kumimoji="0" lang="en-US" sz="1800" i="0" u="none" strike="noStrike" kern="1200" cap="none" spc="0" normalizeH="0" baseline="0" noProof="0" dirty="0" err="1">
                <a:ln>
                  <a:noFill/>
                </a:ln>
                <a:solidFill>
                  <a:schemeClr val="accent4">
                    <a:lumMod val="10000"/>
                  </a:schemeClr>
                </a:solidFill>
                <a:effectLst/>
                <a:uLnTx/>
                <a:uFillTx/>
              </a:rPr>
              <a:t>tháng</a:t>
            </a:r>
            <a:r>
              <a:rPr kumimoji="0" lang="en-US" sz="1800" i="0" u="none" strike="noStrike" kern="1200" cap="none" spc="0" normalizeH="0" baseline="0" noProof="0" dirty="0">
                <a:ln>
                  <a:noFill/>
                </a:ln>
                <a:solidFill>
                  <a:schemeClr val="accent4">
                    <a:lumMod val="10000"/>
                  </a:schemeClr>
                </a:solidFill>
                <a:effectLst/>
                <a:uLnTx/>
                <a:uFillTx/>
              </a:rPr>
              <a:t> 01 </a:t>
            </a:r>
            <a:r>
              <a:rPr kumimoji="0" lang="en-US" sz="1800" i="0" u="none" strike="noStrike" kern="1200" cap="none" spc="0" normalizeH="0" baseline="0" noProof="0" dirty="0" err="1">
                <a:ln>
                  <a:noFill/>
                </a:ln>
                <a:solidFill>
                  <a:schemeClr val="accent4">
                    <a:lumMod val="10000"/>
                  </a:schemeClr>
                </a:solidFill>
                <a:effectLst/>
                <a:uLnTx/>
                <a:uFillTx/>
              </a:rPr>
              <a:t>năm</a:t>
            </a:r>
            <a:r>
              <a:rPr kumimoji="0" lang="en-US" sz="1800" i="0" u="none" strike="noStrike" kern="1200" cap="none" spc="0" normalizeH="0" baseline="0" noProof="0" dirty="0">
                <a:ln>
                  <a:noFill/>
                </a:ln>
                <a:solidFill>
                  <a:schemeClr val="accent4">
                    <a:lumMod val="10000"/>
                  </a:schemeClr>
                </a:solidFill>
                <a:effectLst/>
                <a:uLnTx/>
                <a:uFillTx/>
              </a:rPr>
              <a:t> 2019 </a:t>
            </a:r>
            <a:r>
              <a:rPr kumimoji="0" lang="en-US" sz="1800" i="0" u="none" strike="noStrike" kern="1200" cap="none" spc="0" normalizeH="0" baseline="0" noProof="0" dirty="0" err="1">
                <a:ln>
                  <a:noFill/>
                </a:ln>
                <a:solidFill>
                  <a:schemeClr val="accent4">
                    <a:lumMod val="10000"/>
                  </a:schemeClr>
                </a:solidFill>
                <a:effectLst/>
                <a:uLnTx/>
                <a:uFillTx/>
              </a:rPr>
              <a:t>của</a:t>
            </a:r>
            <a:r>
              <a:rPr kumimoji="0" lang="en-US" sz="1800" i="0" u="none" strike="noStrike" kern="1200" cap="none" spc="0" normalizeH="0" baseline="0" noProof="0" dirty="0">
                <a:ln>
                  <a:noFill/>
                </a:ln>
                <a:solidFill>
                  <a:schemeClr val="accent4">
                    <a:lumMod val="10000"/>
                  </a:schemeClr>
                </a:solidFill>
                <a:effectLst/>
                <a:uLnTx/>
                <a:uFillTx/>
              </a:rPr>
              <a:t> </a:t>
            </a:r>
            <a:r>
              <a:rPr kumimoji="0" lang="en-US" sz="1800" i="0" u="none" strike="noStrike" kern="1200" cap="none" spc="0" normalizeH="0" baseline="0" noProof="0" dirty="0" err="1">
                <a:ln>
                  <a:noFill/>
                </a:ln>
                <a:solidFill>
                  <a:schemeClr val="accent4">
                    <a:lumMod val="10000"/>
                  </a:schemeClr>
                </a:solidFill>
                <a:effectLst/>
                <a:uLnTx/>
                <a:uFillTx/>
              </a:rPr>
              <a:t>Bộ</a:t>
            </a:r>
            <a:r>
              <a:rPr kumimoji="0" lang="en-US" sz="1800" i="0" u="none" strike="noStrike" kern="1200" cap="none" spc="0" normalizeH="0" baseline="0" noProof="0" dirty="0">
                <a:ln>
                  <a:noFill/>
                </a:ln>
                <a:solidFill>
                  <a:schemeClr val="accent4">
                    <a:lumMod val="10000"/>
                  </a:schemeClr>
                </a:solidFill>
                <a:effectLst/>
                <a:uLnTx/>
                <a:uFillTx/>
              </a:rPr>
              <a:t> </a:t>
            </a:r>
            <a:r>
              <a:rPr kumimoji="0" lang="en-US" sz="1800" i="0" u="none" strike="noStrike" kern="1200" cap="none" spc="0" normalizeH="0" baseline="0" noProof="0" dirty="0" err="1">
                <a:ln>
                  <a:noFill/>
                </a:ln>
                <a:solidFill>
                  <a:schemeClr val="accent4">
                    <a:lumMod val="10000"/>
                  </a:schemeClr>
                </a:solidFill>
                <a:effectLst/>
                <a:uLnTx/>
                <a:uFillTx/>
              </a:rPr>
              <a:t>Tài</a:t>
            </a:r>
            <a:r>
              <a:rPr kumimoji="0" lang="en-US" sz="1800" i="0" u="none" strike="noStrike" kern="1200" cap="none" spc="0" normalizeH="0" baseline="0" noProof="0" dirty="0">
                <a:ln>
                  <a:noFill/>
                </a:ln>
                <a:solidFill>
                  <a:schemeClr val="accent4">
                    <a:lumMod val="10000"/>
                  </a:schemeClr>
                </a:solidFill>
                <a:effectLst/>
                <a:uLnTx/>
                <a:uFillTx/>
              </a:rPr>
              <a:t> </a:t>
            </a:r>
            <a:r>
              <a:rPr kumimoji="0" lang="en-US" sz="1800" i="0" u="none" strike="noStrike" kern="1200" cap="none" spc="0" normalizeH="0" baseline="0" noProof="0" dirty="0" err="1" smtClean="0">
                <a:ln>
                  <a:noFill/>
                </a:ln>
                <a:solidFill>
                  <a:schemeClr val="accent4">
                    <a:lumMod val="10000"/>
                  </a:schemeClr>
                </a:solidFill>
                <a:effectLst/>
                <a:uLnTx/>
                <a:uFillTx/>
              </a:rPr>
              <a:t>chính</a:t>
            </a:r>
            <a:r>
              <a:rPr kumimoji="0" lang="en-US" sz="1800" i="0" u="none" strike="noStrike" kern="1200" cap="none" spc="0" normalizeH="0" baseline="0" noProof="0" dirty="0" smtClean="0">
                <a:ln>
                  <a:noFill/>
                </a:ln>
                <a:solidFill>
                  <a:schemeClr val="accent4">
                    <a:lumMod val="10000"/>
                  </a:schemeClr>
                </a:solidFill>
                <a:effectLst/>
                <a:uLnTx/>
                <a:uFillTx/>
              </a:rPr>
              <a:t> </a:t>
            </a:r>
            <a:r>
              <a:rPr kumimoji="0" lang="vi-VN" sz="1800" i="0" u="none" strike="noStrike" kern="1200" cap="none" spc="0" normalizeH="0" baseline="0" noProof="0" dirty="0" smtClean="0">
                <a:ln>
                  <a:noFill/>
                </a:ln>
                <a:solidFill>
                  <a:schemeClr val="accent4">
                    <a:lumMod val="10000"/>
                  </a:schemeClr>
                </a:solidFill>
                <a:effectLst/>
                <a:uLnTx/>
                <a:uFillTx/>
              </a:rPr>
              <a:t>quy </a:t>
            </a:r>
            <a:r>
              <a:rPr kumimoji="0" lang="vi-VN" sz="1800" i="0" u="none" strike="noStrike" kern="1200" cap="none" spc="0" normalizeH="0" baseline="0" noProof="0" dirty="0">
                <a:ln>
                  <a:noFill/>
                </a:ln>
                <a:solidFill>
                  <a:schemeClr val="accent4">
                    <a:lumMod val="10000"/>
                  </a:schemeClr>
                </a:solidFill>
                <a:effectLst/>
                <a:uLnTx/>
                <a:uFillTx/>
              </a:rPr>
              <a:t>định về nguồn kinh phí, nội dung và mức chi từ </a:t>
            </a:r>
            <a:r>
              <a:rPr kumimoji="0" lang="vi-VN" sz="1800" i="0" u="sng" strike="noStrike" kern="1200" cap="none" spc="0" normalizeH="0" baseline="0" noProof="0" dirty="0">
                <a:ln>
                  <a:noFill/>
                </a:ln>
                <a:solidFill>
                  <a:schemeClr val="accent4">
                    <a:lumMod val="10000"/>
                  </a:schemeClr>
                </a:solidFill>
                <a:effectLst/>
                <a:uLnTx/>
                <a:uFillTx/>
              </a:rPr>
              <a:t>ngân sách nhà nước </a:t>
            </a:r>
            <a:r>
              <a:rPr kumimoji="0" lang="vi-VN" sz="1800" i="0" u="none" strike="noStrike" kern="1200" cap="none" spc="0" normalizeH="0" baseline="0" noProof="0" dirty="0">
                <a:ln>
                  <a:noFill/>
                </a:ln>
                <a:solidFill>
                  <a:schemeClr val="accent4">
                    <a:lumMod val="10000"/>
                  </a:schemeClr>
                </a:solidFill>
                <a:effectLst/>
                <a:uLnTx/>
                <a:uFillTx/>
              </a:rPr>
              <a:t>để </a:t>
            </a:r>
            <a:r>
              <a:rPr kumimoji="0" lang="vi-VN" sz="1800" i="0" u="none" strike="noStrike" kern="1200" cap="none" spc="0" normalizeH="0" baseline="0" noProof="0" dirty="0" smtClean="0">
                <a:ln>
                  <a:noFill/>
                </a:ln>
                <a:solidFill>
                  <a:schemeClr val="accent4">
                    <a:lumMod val="10000"/>
                  </a:schemeClr>
                </a:solidFill>
                <a:effectLst/>
                <a:uLnTx/>
                <a:uFillTx/>
              </a:rPr>
              <a:t>thực </a:t>
            </a:r>
            <a:r>
              <a:rPr kumimoji="0" lang="vi-VN" sz="1800" i="0" u="none" strike="noStrike" kern="1200" cap="none" spc="0" normalizeH="0" baseline="0" noProof="0" dirty="0">
                <a:ln>
                  <a:noFill/>
                </a:ln>
                <a:solidFill>
                  <a:schemeClr val="accent4">
                    <a:lumMod val="10000"/>
                  </a:schemeClr>
                </a:solidFill>
                <a:effectLst/>
                <a:uLnTx/>
                <a:uFillTx/>
              </a:rPr>
              <a:t>hiện hoạt động sáng kiến</a:t>
            </a:r>
            <a:r>
              <a:rPr kumimoji="0" lang="en-US" sz="1800" i="0" u="none" strike="noStrike" kern="1200" cap="none" spc="0" normalizeH="0" baseline="0" noProof="0" dirty="0" smtClean="0">
                <a:ln>
                  <a:noFill/>
                </a:ln>
                <a:solidFill>
                  <a:schemeClr val="accent4">
                    <a:lumMod val="10000"/>
                  </a:schemeClr>
                </a:solidFill>
                <a:effectLst/>
                <a:uLnTx/>
                <a:uFillTx/>
              </a:rPr>
              <a:t>.</a:t>
            </a:r>
          </a:p>
          <a:p>
            <a:pPr marL="236524" marR="0" lvl="0" indent="0" algn="just" defTabSz="914400" rtl="0" eaLnBrk="1" fontAlgn="base" latinLnBrk="0" hangingPunct="1">
              <a:lnSpc>
                <a:spcPts val="2200"/>
              </a:lnSpc>
              <a:spcBef>
                <a:spcPts val="600"/>
              </a:spcBef>
              <a:spcAft>
                <a:spcPts val="300"/>
              </a:spcAft>
              <a:buClr>
                <a:srgbClr val="5AD9F2"/>
              </a:buClr>
              <a:buSzTx/>
              <a:buNone/>
              <a:tabLst/>
              <a:defRPr/>
            </a:pPr>
            <a:r>
              <a:rPr kumimoji="0" lang="en-US" sz="1800" b="1" i="0" u="none" strike="noStrike" kern="1200" cap="none" spc="0" normalizeH="0" baseline="0" noProof="0" dirty="0" smtClean="0">
                <a:ln>
                  <a:noFill/>
                </a:ln>
                <a:solidFill>
                  <a:srgbClr val="0070C0"/>
                </a:solidFill>
                <a:effectLst/>
                <a:uLnTx/>
                <a:uFillTx/>
              </a:rPr>
              <a:t>2 VỀ</a:t>
            </a:r>
            <a:r>
              <a:rPr kumimoji="0" lang="en-US" sz="1800" b="1" i="0" u="none" strike="noStrike" kern="1200" cap="none" spc="0" normalizeH="0" noProof="0" dirty="0" smtClean="0">
                <a:ln>
                  <a:noFill/>
                </a:ln>
                <a:solidFill>
                  <a:srgbClr val="0070C0"/>
                </a:solidFill>
                <a:effectLst/>
                <a:uLnTx/>
                <a:uFillTx/>
              </a:rPr>
              <a:t> CÔNG NHẬN HIỆU QUẢ ÁP DỤNG, KHẢ NĂNG NHÂN RỘNG, PHẠM VI ẢNH HƯỞNG CỦA           SÁNG KIẾN, ĐỀ TÀI</a:t>
            </a:r>
            <a:endParaRPr kumimoji="0" lang="en-US" sz="1800" b="1" i="0" u="none" strike="noStrike" kern="1200" cap="none" spc="0" normalizeH="0" baseline="0" noProof="0" dirty="0">
              <a:ln>
                <a:noFill/>
              </a:ln>
              <a:solidFill>
                <a:srgbClr val="0070C0"/>
              </a:solidFill>
              <a:effectLst/>
              <a:uLnTx/>
              <a:uFillTx/>
            </a:endParaRPr>
          </a:p>
          <a:p>
            <a:pPr marL="0" lvl="0" indent="0" algn="just" eaLnBrk="1" hangingPunct="1">
              <a:lnSpc>
                <a:spcPts val="2200"/>
              </a:lnSpc>
              <a:spcBef>
                <a:spcPts val="300"/>
              </a:spcBef>
              <a:spcAft>
                <a:spcPts val="300"/>
              </a:spcAft>
              <a:buClr>
                <a:srgbClr val="5AD9F2"/>
              </a:buClr>
              <a:buNone/>
              <a:defRPr/>
            </a:pPr>
            <a:r>
              <a:rPr lang="vi-VN" sz="1800" dirty="0" smtClean="0">
                <a:solidFill>
                  <a:schemeClr val="accent4">
                    <a:lumMod val="10000"/>
                  </a:schemeClr>
                </a:solidFill>
              </a:rPr>
              <a:t>   </a:t>
            </a:r>
            <a:r>
              <a:rPr lang="en-US" sz="1800" dirty="0" smtClean="0">
                <a:solidFill>
                  <a:schemeClr val="accent4">
                    <a:lumMod val="10000"/>
                  </a:schemeClr>
                </a:solidFill>
              </a:rPr>
              <a:t>  </a:t>
            </a:r>
            <a:r>
              <a:rPr lang="vi-VN" sz="1800" dirty="0" smtClean="0">
                <a:solidFill>
                  <a:schemeClr val="accent4">
                    <a:lumMod val="10000"/>
                  </a:schemeClr>
                </a:solidFill>
              </a:rPr>
              <a:t>- </a:t>
            </a:r>
            <a:r>
              <a:rPr lang="vi-VN" sz="1800" dirty="0">
                <a:solidFill>
                  <a:schemeClr val="accent4">
                    <a:lumMod val="10000"/>
                  </a:schemeClr>
                </a:solidFill>
              </a:rPr>
              <a:t>Luật Thi đua, khen thưởng </a:t>
            </a:r>
            <a:r>
              <a:rPr lang="vi-VN" sz="1800" dirty="0" smtClean="0">
                <a:solidFill>
                  <a:schemeClr val="accent4">
                    <a:lumMod val="10000"/>
                  </a:schemeClr>
                </a:solidFill>
              </a:rPr>
              <a:t>năm</a:t>
            </a:r>
            <a:r>
              <a:rPr lang="en-US" sz="1800" dirty="0" smtClean="0">
                <a:solidFill>
                  <a:schemeClr val="accent4">
                    <a:lumMod val="10000"/>
                  </a:schemeClr>
                </a:solidFill>
              </a:rPr>
              <a:t> 2022.</a:t>
            </a:r>
            <a:endParaRPr lang="vi-VN" sz="1800" dirty="0">
              <a:solidFill>
                <a:schemeClr val="accent4">
                  <a:lumMod val="10000"/>
                </a:schemeClr>
              </a:solidFill>
            </a:endParaRPr>
          </a:p>
          <a:p>
            <a:pPr marL="0" lvl="0" indent="0" algn="just" eaLnBrk="1" hangingPunct="1">
              <a:lnSpc>
                <a:spcPts val="2200"/>
              </a:lnSpc>
              <a:spcBef>
                <a:spcPts val="300"/>
              </a:spcBef>
              <a:spcAft>
                <a:spcPts val="300"/>
              </a:spcAft>
              <a:buClr>
                <a:srgbClr val="5AD9F2"/>
              </a:buClr>
              <a:buNone/>
              <a:defRPr/>
            </a:pPr>
            <a:r>
              <a:rPr lang="vi-VN" sz="1800" dirty="0" smtClean="0">
                <a:solidFill>
                  <a:schemeClr val="accent4">
                    <a:lumMod val="10000"/>
                  </a:schemeClr>
                </a:solidFill>
              </a:rPr>
              <a:t>  </a:t>
            </a:r>
            <a:r>
              <a:rPr lang="en-US" sz="1800" dirty="0" smtClean="0">
                <a:solidFill>
                  <a:schemeClr val="accent4">
                    <a:lumMod val="10000"/>
                  </a:schemeClr>
                </a:solidFill>
              </a:rPr>
              <a:t>  </a:t>
            </a:r>
            <a:r>
              <a:rPr lang="vi-VN" sz="1800" dirty="0" smtClean="0">
                <a:solidFill>
                  <a:schemeClr val="accent4">
                    <a:lumMod val="10000"/>
                  </a:schemeClr>
                </a:solidFill>
              </a:rPr>
              <a:t> - </a:t>
            </a:r>
            <a:r>
              <a:rPr lang="vi-VN" sz="1800" dirty="0">
                <a:solidFill>
                  <a:schemeClr val="accent4">
                    <a:lumMod val="10000"/>
                  </a:schemeClr>
                </a:solidFill>
              </a:rPr>
              <a:t>Nghị định số </a:t>
            </a:r>
            <a:r>
              <a:rPr lang="vi-VN" sz="1800" dirty="0" smtClean="0">
                <a:solidFill>
                  <a:schemeClr val="accent4">
                    <a:lumMod val="10000"/>
                  </a:schemeClr>
                </a:solidFill>
              </a:rPr>
              <a:t>9</a:t>
            </a:r>
            <a:r>
              <a:rPr lang="en-US" sz="1800" dirty="0" smtClean="0">
                <a:solidFill>
                  <a:schemeClr val="accent4">
                    <a:lumMod val="10000"/>
                  </a:schemeClr>
                </a:solidFill>
              </a:rPr>
              <a:t>8</a:t>
            </a:r>
            <a:r>
              <a:rPr lang="vi-VN" sz="1800" dirty="0" smtClean="0">
                <a:solidFill>
                  <a:schemeClr val="accent4">
                    <a:lumMod val="10000"/>
                  </a:schemeClr>
                </a:solidFill>
              </a:rPr>
              <a:t>/20</a:t>
            </a:r>
            <a:r>
              <a:rPr lang="en-US" sz="1800" dirty="0" smtClean="0">
                <a:solidFill>
                  <a:schemeClr val="accent4">
                    <a:lumMod val="10000"/>
                  </a:schemeClr>
                </a:solidFill>
              </a:rPr>
              <a:t>23</a:t>
            </a:r>
            <a:r>
              <a:rPr lang="vi-VN" sz="1800" dirty="0" smtClean="0">
                <a:solidFill>
                  <a:schemeClr val="accent4">
                    <a:lumMod val="10000"/>
                  </a:schemeClr>
                </a:solidFill>
              </a:rPr>
              <a:t>/NĐ-CP </a:t>
            </a:r>
            <a:r>
              <a:rPr lang="vi-VN" sz="1800" dirty="0">
                <a:solidFill>
                  <a:schemeClr val="accent4">
                    <a:lumMod val="10000"/>
                  </a:schemeClr>
                </a:solidFill>
              </a:rPr>
              <a:t>ngày 31 tháng </a:t>
            </a:r>
            <a:r>
              <a:rPr lang="en-US" sz="1800" dirty="0" smtClean="0">
                <a:solidFill>
                  <a:schemeClr val="accent4">
                    <a:lumMod val="10000"/>
                  </a:schemeClr>
                </a:solidFill>
              </a:rPr>
              <a:t>12</a:t>
            </a:r>
            <a:r>
              <a:rPr lang="vi-VN" sz="1800" dirty="0" smtClean="0">
                <a:solidFill>
                  <a:schemeClr val="accent4">
                    <a:lumMod val="10000"/>
                  </a:schemeClr>
                </a:solidFill>
              </a:rPr>
              <a:t> </a:t>
            </a:r>
            <a:r>
              <a:rPr lang="vi-VN" sz="1800" dirty="0">
                <a:solidFill>
                  <a:schemeClr val="accent4">
                    <a:lumMod val="10000"/>
                  </a:schemeClr>
                </a:solidFill>
              </a:rPr>
              <a:t>năm </a:t>
            </a:r>
            <a:r>
              <a:rPr lang="vi-VN" sz="1800" dirty="0" smtClean="0">
                <a:solidFill>
                  <a:schemeClr val="accent4">
                    <a:lumMod val="10000"/>
                  </a:schemeClr>
                </a:solidFill>
              </a:rPr>
              <a:t>20</a:t>
            </a:r>
            <a:r>
              <a:rPr lang="en-US" sz="1800" dirty="0" smtClean="0">
                <a:solidFill>
                  <a:schemeClr val="accent4">
                    <a:lumMod val="10000"/>
                  </a:schemeClr>
                </a:solidFill>
              </a:rPr>
              <a:t>23 </a:t>
            </a:r>
            <a:r>
              <a:rPr lang="vi-VN" sz="1800" dirty="0" smtClean="0">
                <a:solidFill>
                  <a:schemeClr val="accent4">
                    <a:lumMod val="10000"/>
                  </a:schemeClr>
                </a:solidFill>
              </a:rPr>
              <a:t>của </a:t>
            </a:r>
            <a:r>
              <a:rPr lang="vi-VN" sz="1800" dirty="0">
                <a:solidFill>
                  <a:schemeClr val="accent4">
                    <a:lumMod val="10000"/>
                  </a:schemeClr>
                </a:solidFill>
              </a:rPr>
              <a:t>Chính phủ quy định chi tiết thi hành một số điều của Luật Thi đua, khen thưởng.</a:t>
            </a:r>
          </a:p>
          <a:p>
            <a:pPr marL="0" lvl="0" indent="0" algn="just" eaLnBrk="1" hangingPunct="1">
              <a:lnSpc>
                <a:spcPts val="2200"/>
              </a:lnSpc>
              <a:spcBef>
                <a:spcPts val="300"/>
              </a:spcBef>
              <a:spcAft>
                <a:spcPts val="300"/>
              </a:spcAft>
              <a:buClr>
                <a:srgbClr val="5AD9F2"/>
              </a:buClr>
              <a:buNone/>
              <a:defRPr/>
            </a:pPr>
            <a:r>
              <a:rPr lang="vi-VN" sz="1800" dirty="0" smtClean="0">
                <a:solidFill>
                  <a:schemeClr val="accent4">
                    <a:lumMod val="10000"/>
                  </a:schemeClr>
                </a:solidFill>
              </a:rPr>
              <a:t>  </a:t>
            </a:r>
            <a:r>
              <a:rPr lang="en-US" sz="1800" dirty="0" smtClean="0">
                <a:solidFill>
                  <a:schemeClr val="accent4">
                    <a:lumMod val="10000"/>
                  </a:schemeClr>
                </a:solidFill>
              </a:rPr>
              <a:t>  </a:t>
            </a:r>
            <a:r>
              <a:rPr lang="vi-VN" sz="1800" dirty="0" smtClean="0">
                <a:solidFill>
                  <a:schemeClr val="accent4">
                    <a:lumMod val="10000"/>
                  </a:schemeClr>
                </a:solidFill>
              </a:rPr>
              <a:t> - </a:t>
            </a:r>
            <a:r>
              <a:rPr lang="vi-VN" sz="1800" dirty="0">
                <a:solidFill>
                  <a:schemeClr val="accent4">
                    <a:lumMod val="10000"/>
                  </a:schemeClr>
                </a:solidFill>
              </a:rPr>
              <a:t>Thông tư số </a:t>
            </a:r>
            <a:r>
              <a:rPr lang="en-US" sz="1800" dirty="0" smtClean="0">
                <a:solidFill>
                  <a:schemeClr val="accent4">
                    <a:lumMod val="10000"/>
                  </a:schemeClr>
                </a:solidFill>
              </a:rPr>
              <a:t>1/2024</a:t>
            </a:r>
            <a:r>
              <a:rPr lang="vi-VN" sz="1800" dirty="0" smtClean="0">
                <a:solidFill>
                  <a:schemeClr val="accent4">
                    <a:lumMod val="10000"/>
                  </a:schemeClr>
                </a:solidFill>
              </a:rPr>
              <a:t>/TT-BNV </a:t>
            </a:r>
            <a:r>
              <a:rPr lang="vi-VN" sz="1800" dirty="0">
                <a:solidFill>
                  <a:schemeClr val="accent4">
                    <a:lumMod val="10000"/>
                  </a:schemeClr>
                </a:solidFill>
              </a:rPr>
              <a:t>ngày </a:t>
            </a:r>
            <a:r>
              <a:rPr lang="en-US" sz="1800" dirty="0" smtClean="0">
                <a:solidFill>
                  <a:schemeClr val="accent4">
                    <a:lumMod val="10000"/>
                  </a:schemeClr>
                </a:solidFill>
              </a:rPr>
              <a:t>24</a:t>
            </a:r>
            <a:r>
              <a:rPr lang="vi-VN" sz="1800" dirty="0" smtClean="0">
                <a:solidFill>
                  <a:schemeClr val="accent4">
                    <a:lumMod val="10000"/>
                  </a:schemeClr>
                </a:solidFill>
              </a:rPr>
              <a:t> </a:t>
            </a:r>
            <a:r>
              <a:rPr lang="vi-VN" sz="1800" dirty="0">
                <a:solidFill>
                  <a:schemeClr val="accent4">
                    <a:lumMod val="10000"/>
                  </a:schemeClr>
                </a:solidFill>
              </a:rPr>
              <a:t>tháng </a:t>
            </a:r>
            <a:r>
              <a:rPr lang="en-US" sz="1800" dirty="0" smtClean="0">
                <a:solidFill>
                  <a:schemeClr val="accent4">
                    <a:lumMod val="10000"/>
                  </a:schemeClr>
                </a:solidFill>
              </a:rPr>
              <a:t>02</a:t>
            </a:r>
            <a:r>
              <a:rPr lang="vi-VN" sz="1800" dirty="0" smtClean="0">
                <a:solidFill>
                  <a:schemeClr val="accent4">
                    <a:lumMod val="10000"/>
                  </a:schemeClr>
                </a:solidFill>
              </a:rPr>
              <a:t> </a:t>
            </a:r>
            <a:r>
              <a:rPr lang="vi-VN" sz="1800" dirty="0">
                <a:solidFill>
                  <a:schemeClr val="accent4">
                    <a:lumMod val="10000"/>
                  </a:schemeClr>
                </a:solidFill>
              </a:rPr>
              <a:t>năm </a:t>
            </a:r>
            <a:r>
              <a:rPr lang="vi-VN" sz="1800" dirty="0" smtClean="0">
                <a:solidFill>
                  <a:schemeClr val="accent4">
                    <a:lumMod val="10000"/>
                  </a:schemeClr>
                </a:solidFill>
              </a:rPr>
              <a:t>20</a:t>
            </a:r>
            <a:r>
              <a:rPr lang="en-US" sz="1800" dirty="0" smtClean="0">
                <a:solidFill>
                  <a:schemeClr val="accent4">
                    <a:lumMod val="10000"/>
                  </a:schemeClr>
                </a:solidFill>
              </a:rPr>
              <a:t>24</a:t>
            </a:r>
            <a:r>
              <a:rPr lang="vi-VN" sz="1800" dirty="0" smtClean="0">
                <a:solidFill>
                  <a:schemeClr val="accent4">
                    <a:lumMod val="10000"/>
                  </a:schemeClr>
                </a:solidFill>
              </a:rPr>
              <a:t> </a:t>
            </a:r>
            <a:r>
              <a:rPr lang="vi-VN" sz="1800" dirty="0">
                <a:solidFill>
                  <a:schemeClr val="accent4">
                    <a:lumMod val="10000"/>
                  </a:schemeClr>
                </a:solidFill>
              </a:rPr>
              <a:t>của Bộ Nội vụ quy định </a:t>
            </a:r>
            <a:r>
              <a:rPr lang="en-US" sz="1800" dirty="0" err="1" smtClean="0">
                <a:solidFill>
                  <a:schemeClr val="accent4">
                    <a:lumMod val="10000"/>
                  </a:schemeClr>
                </a:solidFill>
              </a:rPr>
              <a:t>biện</a:t>
            </a:r>
            <a:r>
              <a:rPr lang="en-US" sz="1800" dirty="0" smtClean="0">
                <a:solidFill>
                  <a:schemeClr val="accent4">
                    <a:lumMod val="10000"/>
                  </a:schemeClr>
                </a:solidFill>
              </a:rPr>
              <a:t> </a:t>
            </a:r>
            <a:r>
              <a:rPr lang="en-US" sz="1800" dirty="0" err="1" smtClean="0">
                <a:solidFill>
                  <a:schemeClr val="accent4">
                    <a:lumMod val="10000"/>
                  </a:schemeClr>
                </a:solidFill>
              </a:rPr>
              <a:t>pháp</a:t>
            </a:r>
            <a:r>
              <a:rPr lang="en-US" sz="1800" dirty="0" smtClean="0">
                <a:solidFill>
                  <a:schemeClr val="accent4">
                    <a:lumMod val="10000"/>
                  </a:schemeClr>
                </a:solidFill>
              </a:rPr>
              <a:t> </a:t>
            </a:r>
            <a:r>
              <a:rPr lang="en-US" sz="1800" dirty="0" err="1" smtClean="0">
                <a:solidFill>
                  <a:schemeClr val="accent4">
                    <a:lumMod val="10000"/>
                  </a:schemeClr>
                </a:solidFill>
              </a:rPr>
              <a:t>thi</a:t>
            </a:r>
            <a:r>
              <a:rPr lang="en-US" sz="1800" dirty="0" smtClean="0">
                <a:solidFill>
                  <a:schemeClr val="accent4">
                    <a:lumMod val="10000"/>
                  </a:schemeClr>
                </a:solidFill>
              </a:rPr>
              <a:t> </a:t>
            </a:r>
            <a:r>
              <a:rPr lang="en-US" sz="1800" dirty="0" err="1" smtClean="0">
                <a:solidFill>
                  <a:schemeClr val="accent4">
                    <a:lumMod val="10000"/>
                  </a:schemeClr>
                </a:solidFill>
              </a:rPr>
              <a:t>hành</a:t>
            </a:r>
            <a:r>
              <a:rPr lang="en-US" sz="1800" dirty="0" smtClean="0">
                <a:solidFill>
                  <a:schemeClr val="accent4">
                    <a:lumMod val="10000"/>
                  </a:schemeClr>
                </a:solidFill>
              </a:rPr>
              <a:t>          </a:t>
            </a:r>
            <a:r>
              <a:rPr lang="vi-VN" sz="1800" dirty="0" smtClean="0">
                <a:solidFill>
                  <a:schemeClr val="accent4">
                    <a:lumMod val="10000"/>
                  </a:schemeClr>
                </a:solidFill>
              </a:rPr>
              <a:t>Luật TĐKT và NĐ số </a:t>
            </a:r>
            <a:r>
              <a:rPr lang="vi-VN" sz="1800" dirty="0">
                <a:solidFill>
                  <a:schemeClr val="accent4">
                    <a:lumMod val="10000"/>
                  </a:schemeClr>
                </a:solidFill>
              </a:rPr>
              <a:t>9</a:t>
            </a:r>
            <a:r>
              <a:rPr lang="en-US" sz="1800" dirty="0">
                <a:solidFill>
                  <a:schemeClr val="accent4">
                    <a:lumMod val="10000"/>
                  </a:schemeClr>
                </a:solidFill>
              </a:rPr>
              <a:t>8</a:t>
            </a:r>
            <a:r>
              <a:rPr lang="vi-VN" sz="1800" dirty="0">
                <a:solidFill>
                  <a:schemeClr val="accent4">
                    <a:lumMod val="10000"/>
                  </a:schemeClr>
                </a:solidFill>
              </a:rPr>
              <a:t>/20</a:t>
            </a:r>
            <a:r>
              <a:rPr lang="en-US" sz="1800" dirty="0">
                <a:solidFill>
                  <a:schemeClr val="accent4">
                    <a:lumMod val="10000"/>
                  </a:schemeClr>
                </a:solidFill>
              </a:rPr>
              <a:t>23</a:t>
            </a:r>
            <a:r>
              <a:rPr lang="vi-VN" sz="1800" dirty="0">
                <a:solidFill>
                  <a:schemeClr val="accent4">
                    <a:lumMod val="10000"/>
                  </a:schemeClr>
                </a:solidFill>
              </a:rPr>
              <a:t>/NĐ-CP </a:t>
            </a:r>
            <a:r>
              <a:rPr lang="vi-VN" sz="1800" dirty="0" smtClean="0">
                <a:solidFill>
                  <a:schemeClr val="accent4">
                    <a:lumMod val="10000"/>
                  </a:schemeClr>
                </a:solidFill>
              </a:rPr>
              <a:t>quy định chi </a:t>
            </a:r>
            <a:r>
              <a:rPr lang="vi-VN" sz="1800" dirty="0">
                <a:solidFill>
                  <a:schemeClr val="accent4">
                    <a:lumMod val="10000"/>
                  </a:schemeClr>
                </a:solidFill>
              </a:rPr>
              <a:t>tiết thi hành một số điều </a:t>
            </a:r>
            <a:r>
              <a:rPr lang="vi-VN" sz="1800" dirty="0" smtClean="0">
                <a:solidFill>
                  <a:schemeClr val="accent4">
                    <a:lumMod val="10000"/>
                  </a:schemeClr>
                </a:solidFill>
              </a:rPr>
              <a:t>của Luật TĐKT.</a:t>
            </a:r>
            <a:endParaRPr lang="vi-VN" sz="1800" dirty="0">
              <a:solidFill>
                <a:schemeClr val="accent4">
                  <a:lumMod val="10000"/>
                </a:schemeClr>
              </a:solidFill>
            </a:endParaRPr>
          </a:p>
          <a:p>
            <a:pPr marL="0" lvl="0" indent="0" algn="just" eaLnBrk="1" hangingPunct="1">
              <a:lnSpc>
                <a:spcPts val="2200"/>
              </a:lnSpc>
              <a:spcBef>
                <a:spcPts val="300"/>
              </a:spcBef>
              <a:spcAft>
                <a:spcPts val="300"/>
              </a:spcAft>
              <a:buClr>
                <a:srgbClr val="5AD9F2"/>
              </a:buClr>
              <a:buNone/>
              <a:defRPr/>
            </a:pPr>
            <a:r>
              <a:rPr lang="vi-VN" sz="1800" dirty="0" smtClean="0">
                <a:solidFill>
                  <a:schemeClr val="accent4">
                    <a:lumMod val="10000"/>
                  </a:schemeClr>
                </a:solidFill>
              </a:rPr>
              <a:t>  </a:t>
            </a:r>
            <a:r>
              <a:rPr lang="en-US" sz="1800" dirty="0" smtClean="0">
                <a:solidFill>
                  <a:schemeClr val="accent4">
                    <a:lumMod val="10000"/>
                  </a:schemeClr>
                </a:solidFill>
              </a:rPr>
              <a:t>  </a:t>
            </a:r>
            <a:r>
              <a:rPr lang="vi-VN" sz="1800" dirty="0" smtClean="0">
                <a:solidFill>
                  <a:schemeClr val="accent4">
                    <a:lumMod val="10000"/>
                  </a:schemeClr>
                </a:solidFill>
              </a:rPr>
              <a:t> - </a:t>
            </a:r>
            <a:r>
              <a:rPr lang="vi-VN" sz="1800" dirty="0">
                <a:solidFill>
                  <a:schemeClr val="accent4">
                    <a:lumMod val="10000"/>
                  </a:schemeClr>
                </a:solidFill>
              </a:rPr>
              <a:t>Quyết định </a:t>
            </a:r>
            <a:r>
              <a:rPr lang="vi-VN" sz="1800" dirty="0" smtClean="0">
                <a:solidFill>
                  <a:schemeClr val="accent4">
                    <a:lumMod val="10000"/>
                  </a:schemeClr>
                </a:solidFill>
              </a:rPr>
              <a:t>số</a:t>
            </a:r>
            <a:r>
              <a:rPr lang="en-US" sz="1800" dirty="0" smtClean="0">
                <a:solidFill>
                  <a:schemeClr val="accent4">
                    <a:lumMod val="10000"/>
                  </a:schemeClr>
                </a:solidFill>
              </a:rPr>
              <a:t> </a:t>
            </a:r>
            <a:r>
              <a:rPr lang="vi-VN" sz="1800" dirty="0">
                <a:solidFill>
                  <a:schemeClr val="accent4">
                    <a:lumMod val="10000"/>
                  </a:schemeClr>
                </a:solidFill>
              </a:rPr>
              <a:t>số 65/2024/QĐ-UBND ngày 20 tháng 9 năm 2024 của Ủy ban nhân dân Thành phố ban hành quy định về công tác thi đua, khen thưởng tại Thành phố Hồ Chí Minh;.</a:t>
            </a:r>
          </a:p>
          <a:p>
            <a:pPr marL="0" lvl="0" indent="0" algn="just" eaLnBrk="1" hangingPunct="1">
              <a:lnSpc>
                <a:spcPts val="2200"/>
              </a:lnSpc>
              <a:spcBef>
                <a:spcPts val="300"/>
              </a:spcBef>
              <a:spcAft>
                <a:spcPts val="300"/>
              </a:spcAft>
              <a:buClr>
                <a:srgbClr val="5AD9F2"/>
              </a:buClr>
              <a:buNone/>
              <a:defRPr/>
            </a:pPr>
            <a:r>
              <a:rPr lang="vi-VN" sz="1800" dirty="0" smtClean="0">
                <a:solidFill>
                  <a:schemeClr val="accent4">
                    <a:lumMod val="10000"/>
                  </a:schemeClr>
                </a:solidFill>
              </a:rPr>
              <a:t>   </a:t>
            </a:r>
            <a:r>
              <a:rPr lang="en-US" sz="1800" dirty="0" smtClean="0">
                <a:solidFill>
                  <a:schemeClr val="accent4">
                    <a:lumMod val="10000"/>
                  </a:schemeClr>
                </a:solidFill>
              </a:rPr>
              <a:t>  </a:t>
            </a:r>
            <a:r>
              <a:rPr lang="vi-VN" sz="1800" dirty="0" smtClean="0">
                <a:solidFill>
                  <a:schemeClr val="accent4">
                    <a:lumMod val="10000"/>
                  </a:schemeClr>
                </a:solidFill>
              </a:rPr>
              <a:t>- </a:t>
            </a:r>
            <a:r>
              <a:rPr lang="vi-VN" sz="1800" b="1" dirty="0">
                <a:solidFill>
                  <a:srgbClr val="FF0000"/>
                </a:solidFill>
              </a:rPr>
              <a:t>Hướng dẫn số </a:t>
            </a:r>
            <a:r>
              <a:rPr lang="en-US" sz="1800" b="1" dirty="0" smtClean="0">
                <a:solidFill>
                  <a:srgbClr val="FF0000"/>
                </a:solidFill>
              </a:rPr>
              <a:t>8181</a:t>
            </a:r>
            <a:r>
              <a:rPr lang="vi-VN" sz="1800" b="1" dirty="0" smtClean="0">
                <a:solidFill>
                  <a:srgbClr val="FF0000"/>
                </a:solidFill>
              </a:rPr>
              <a:t>/</a:t>
            </a:r>
            <a:r>
              <a:rPr lang="en-US" sz="1800" b="1" dirty="0" smtClean="0">
                <a:solidFill>
                  <a:srgbClr val="FF0000"/>
                </a:solidFill>
              </a:rPr>
              <a:t>HD-UBND</a:t>
            </a:r>
            <a:r>
              <a:rPr lang="vi-VN" sz="1800" b="1" dirty="0" smtClean="0">
                <a:solidFill>
                  <a:srgbClr val="FF0000"/>
                </a:solidFill>
              </a:rPr>
              <a:t> </a:t>
            </a:r>
            <a:r>
              <a:rPr lang="vi-VN" sz="1800" dirty="0">
                <a:solidFill>
                  <a:schemeClr val="accent4">
                    <a:lumMod val="10000"/>
                  </a:schemeClr>
                </a:solidFill>
              </a:rPr>
              <a:t>ngày </a:t>
            </a:r>
            <a:r>
              <a:rPr lang="en-US" sz="1800" dirty="0" smtClean="0">
                <a:solidFill>
                  <a:schemeClr val="accent4">
                    <a:lumMod val="10000"/>
                  </a:schemeClr>
                </a:solidFill>
              </a:rPr>
              <a:t>16/12/2024</a:t>
            </a:r>
            <a:r>
              <a:rPr lang="vi-VN" sz="1800" dirty="0" smtClean="0">
                <a:solidFill>
                  <a:schemeClr val="accent4">
                    <a:lumMod val="10000"/>
                  </a:schemeClr>
                </a:solidFill>
              </a:rPr>
              <a:t> </a:t>
            </a:r>
            <a:r>
              <a:rPr lang="vi-VN" sz="1800" dirty="0">
                <a:solidFill>
                  <a:schemeClr val="accent4">
                    <a:lumMod val="10000"/>
                  </a:schemeClr>
                </a:solidFill>
              </a:rPr>
              <a:t>của </a:t>
            </a:r>
            <a:r>
              <a:rPr lang="en-US" sz="1800" dirty="0" err="1" smtClean="0">
                <a:solidFill>
                  <a:schemeClr val="accent4">
                    <a:lumMod val="10000"/>
                  </a:schemeClr>
                </a:solidFill>
              </a:rPr>
              <a:t>Ủy</a:t>
            </a:r>
            <a:r>
              <a:rPr lang="en-US" sz="1800" dirty="0" smtClean="0">
                <a:solidFill>
                  <a:schemeClr val="accent4">
                    <a:lumMod val="10000"/>
                  </a:schemeClr>
                </a:solidFill>
              </a:rPr>
              <a:t> ban </a:t>
            </a:r>
            <a:r>
              <a:rPr lang="en-US" sz="1800" dirty="0" err="1" smtClean="0">
                <a:solidFill>
                  <a:schemeClr val="accent4">
                    <a:lumMod val="10000"/>
                  </a:schemeClr>
                </a:solidFill>
              </a:rPr>
              <a:t>nhân</a:t>
            </a:r>
            <a:r>
              <a:rPr lang="en-US" sz="1800" dirty="0" smtClean="0">
                <a:solidFill>
                  <a:schemeClr val="accent4">
                    <a:lumMod val="10000"/>
                  </a:schemeClr>
                </a:solidFill>
              </a:rPr>
              <a:t> </a:t>
            </a:r>
            <a:r>
              <a:rPr lang="en-US" sz="1800" dirty="0" err="1" smtClean="0">
                <a:solidFill>
                  <a:schemeClr val="accent4">
                    <a:lumMod val="10000"/>
                  </a:schemeClr>
                </a:solidFill>
              </a:rPr>
              <a:t>dân</a:t>
            </a:r>
            <a:r>
              <a:rPr lang="en-US" sz="1800" dirty="0" smtClean="0">
                <a:solidFill>
                  <a:schemeClr val="accent4">
                    <a:lumMod val="10000"/>
                  </a:schemeClr>
                </a:solidFill>
              </a:rPr>
              <a:t> </a:t>
            </a:r>
            <a:r>
              <a:rPr lang="vi-VN" sz="1800" dirty="0" smtClean="0">
                <a:solidFill>
                  <a:schemeClr val="accent4">
                    <a:lumMod val="10000"/>
                  </a:schemeClr>
                </a:solidFill>
              </a:rPr>
              <a:t>Thành </a:t>
            </a:r>
            <a:r>
              <a:rPr lang="vi-VN" sz="1800" dirty="0">
                <a:solidFill>
                  <a:schemeClr val="accent4">
                    <a:lumMod val="10000"/>
                  </a:schemeClr>
                </a:solidFill>
              </a:rPr>
              <a:t>phố hướng dẫn xét công nhận </a:t>
            </a:r>
            <a:r>
              <a:rPr lang="en-US" sz="1800" dirty="0" err="1" smtClean="0">
                <a:solidFill>
                  <a:schemeClr val="accent4">
                    <a:lumMod val="10000"/>
                  </a:schemeClr>
                </a:solidFill>
              </a:rPr>
              <a:t>sáng</a:t>
            </a:r>
            <a:r>
              <a:rPr lang="en-US" sz="1800" dirty="0" smtClean="0">
                <a:solidFill>
                  <a:schemeClr val="accent4">
                    <a:lumMod val="10000"/>
                  </a:schemeClr>
                </a:solidFill>
              </a:rPr>
              <a:t> </a:t>
            </a:r>
            <a:r>
              <a:rPr lang="en-US" sz="1800" dirty="0" err="1" smtClean="0">
                <a:solidFill>
                  <a:schemeClr val="accent4">
                    <a:lumMod val="10000"/>
                  </a:schemeClr>
                </a:solidFill>
              </a:rPr>
              <a:t>kiến</a:t>
            </a:r>
            <a:r>
              <a:rPr lang="en-US" sz="1800" dirty="0" smtClean="0">
                <a:solidFill>
                  <a:schemeClr val="accent4">
                    <a:lumMod val="10000"/>
                  </a:schemeClr>
                </a:solidFill>
              </a:rPr>
              <a:t>, </a:t>
            </a:r>
            <a:r>
              <a:rPr lang="en-US" sz="1800" dirty="0" err="1" smtClean="0">
                <a:solidFill>
                  <a:schemeClr val="accent4">
                    <a:lumMod val="10000"/>
                  </a:schemeClr>
                </a:solidFill>
              </a:rPr>
              <a:t>hiệu</a:t>
            </a:r>
            <a:r>
              <a:rPr lang="en-US" sz="1800" dirty="0" smtClean="0">
                <a:solidFill>
                  <a:schemeClr val="accent4">
                    <a:lumMod val="10000"/>
                  </a:schemeClr>
                </a:solidFill>
              </a:rPr>
              <a:t> </a:t>
            </a:r>
            <a:r>
              <a:rPr lang="en-US" sz="1800" dirty="0" err="1" smtClean="0">
                <a:solidFill>
                  <a:schemeClr val="accent4">
                    <a:lumMod val="10000"/>
                  </a:schemeClr>
                </a:solidFill>
              </a:rPr>
              <a:t>quả</a:t>
            </a:r>
            <a:r>
              <a:rPr lang="en-US" sz="1800" dirty="0" smtClean="0">
                <a:solidFill>
                  <a:schemeClr val="accent4">
                    <a:lumMod val="10000"/>
                  </a:schemeClr>
                </a:solidFill>
              </a:rPr>
              <a:t> </a:t>
            </a:r>
            <a:r>
              <a:rPr lang="en-US" sz="1800" dirty="0" err="1" smtClean="0">
                <a:solidFill>
                  <a:schemeClr val="accent4">
                    <a:lumMod val="10000"/>
                  </a:schemeClr>
                </a:solidFill>
              </a:rPr>
              <a:t>áp</a:t>
            </a:r>
            <a:r>
              <a:rPr lang="en-US" sz="1800" dirty="0" smtClean="0">
                <a:solidFill>
                  <a:schemeClr val="accent4">
                    <a:lumMod val="10000"/>
                  </a:schemeClr>
                </a:solidFill>
              </a:rPr>
              <a:t> </a:t>
            </a:r>
            <a:r>
              <a:rPr lang="en-US" sz="1800" dirty="0" err="1" smtClean="0">
                <a:solidFill>
                  <a:schemeClr val="accent4">
                    <a:lumMod val="10000"/>
                  </a:schemeClr>
                </a:solidFill>
              </a:rPr>
              <a:t>dụng</a:t>
            </a:r>
            <a:r>
              <a:rPr lang="en-US" sz="1800" dirty="0" smtClean="0">
                <a:solidFill>
                  <a:schemeClr val="accent4">
                    <a:lumMod val="10000"/>
                  </a:schemeClr>
                </a:solidFill>
              </a:rPr>
              <a:t>, </a:t>
            </a:r>
            <a:r>
              <a:rPr lang="en-US" sz="1800" dirty="0" err="1" smtClean="0">
                <a:solidFill>
                  <a:schemeClr val="accent4">
                    <a:lumMod val="10000"/>
                  </a:schemeClr>
                </a:solidFill>
              </a:rPr>
              <a:t>khả</a:t>
            </a:r>
            <a:r>
              <a:rPr lang="en-US" sz="1800" dirty="0" smtClean="0">
                <a:solidFill>
                  <a:schemeClr val="accent4">
                    <a:lumMod val="10000"/>
                  </a:schemeClr>
                </a:solidFill>
              </a:rPr>
              <a:t> </a:t>
            </a:r>
            <a:r>
              <a:rPr lang="en-US" sz="1800" dirty="0" err="1" smtClean="0">
                <a:solidFill>
                  <a:schemeClr val="accent4">
                    <a:lumMod val="10000"/>
                  </a:schemeClr>
                </a:solidFill>
              </a:rPr>
              <a:t>năng</a:t>
            </a:r>
            <a:r>
              <a:rPr lang="en-US" sz="1800" dirty="0" smtClean="0">
                <a:solidFill>
                  <a:schemeClr val="accent4">
                    <a:lumMod val="10000"/>
                  </a:schemeClr>
                </a:solidFill>
              </a:rPr>
              <a:t> </a:t>
            </a:r>
            <a:r>
              <a:rPr lang="en-US" sz="1800" dirty="0" err="1" smtClean="0">
                <a:solidFill>
                  <a:schemeClr val="accent4">
                    <a:lumMod val="10000"/>
                  </a:schemeClr>
                </a:solidFill>
              </a:rPr>
              <a:t>nhân</a:t>
            </a:r>
            <a:r>
              <a:rPr lang="en-US" sz="1800" dirty="0" smtClean="0">
                <a:solidFill>
                  <a:schemeClr val="accent4">
                    <a:lumMod val="10000"/>
                  </a:schemeClr>
                </a:solidFill>
              </a:rPr>
              <a:t> </a:t>
            </a:r>
            <a:r>
              <a:rPr lang="en-US" sz="1800" dirty="0" err="1" smtClean="0">
                <a:solidFill>
                  <a:schemeClr val="accent4">
                    <a:lumMod val="10000"/>
                  </a:schemeClr>
                </a:solidFill>
              </a:rPr>
              <a:t>rộng</a:t>
            </a:r>
            <a:r>
              <a:rPr lang="en-US" sz="1800" dirty="0" smtClean="0">
                <a:solidFill>
                  <a:schemeClr val="accent4">
                    <a:lumMod val="10000"/>
                  </a:schemeClr>
                </a:solidFill>
              </a:rPr>
              <a:t> </a:t>
            </a:r>
            <a:r>
              <a:rPr lang="en-US" sz="1800" dirty="0" err="1" smtClean="0">
                <a:solidFill>
                  <a:schemeClr val="accent4">
                    <a:lumMod val="10000"/>
                  </a:schemeClr>
                </a:solidFill>
              </a:rPr>
              <a:t>và</a:t>
            </a:r>
            <a:r>
              <a:rPr lang="en-US" sz="1800" dirty="0" smtClean="0">
                <a:solidFill>
                  <a:schemeClr val="accent4">
                    <a:lumMod val="10000"/>
                  </a:schemeClr>
                </a:solidFill>
              </a:rPr>
              <a:t> </a:t>
            </a:r>
            <a:r>
              <a:rPr lang="vi-VN" sz="1800" dirty="0" smtClean="0">
                <a:solidFill>
                  <a:schemeClr val="accent4">
                    <a:lumMod val="10000"/>
                  </a:schemeClr>
                </a:solidFill>
              </a:rPr>
              <a:t>phạm </a:t>
            </a:r>
            <a:r>
              <a:rPr lang="vi-VN" sz="1800" dirty="0">
                <a:solidFill>
                  <a:schemeClr val="accent4">
                    <a:lumMod val="10000"/>
                  </a:schemeClr>
                </a:solidFill>
              </a:rPr>
              <a:t>vi ảnh hưởng </a:t>
            </a:r>
            <a:r>
              <a:rPr lang="en-US" sz="1800" dirty="0" err="1" smtClean="0">
                <a:solidFill>
                  <a:schemeClr val="accent4">
                    <a:lumMod val="10000"/>
                  </a:schemeClr>
                </a:solidFill>
              </a:rPr>
              <a:t>của</a:t>
            </a:r>
            <a:r>
              <a:rPr lang="vi-VN" sz="1800" dirty="0" smtClean="0">
                <a:solidFill>
                  <a:schemeClr val="accent4">
                    <a:lumMod val="10000"/>
                  </a:schemeClr>
                </a:solidFill>
              </a:rPr>
              <a:t> </a:t>
            </a:r>
            <a:r>
              <a:rPr lang="vi-VN" sz="1800" dirty="0">
                <a:solidFill>
                  <a:schemeClr val="accent4">
                    <a:lumMod val="10000"/>
                  </a:schemeClr>
                </a:solidFill>
              </a:rPr>
              <a:t>sáng kiến, đề tài </a:t>
            </a:r>
            <a:r>
              <a:rPr lang="en-US" sz="1800" dirty="0" err="1" smtClean="0">
                <a:solidFill>
                  <a:schemeClr val="accent4">
                    <a:lumMod val="10000"/>
                  </a:schemeClr>
                </a:solidFill>
              </a:rPr>
              <a:t>khoa</a:t>
            </a:r>
            <a:r>
              <a:rPr lang="en-US" sz="1800" dirty="0" smtClean="0">
                <a:solidFill>
                  <a:schemeClr val="accent4">
                    <a:lumMod val="10000"/>
                  </a:schemeClr>
                </a:solidFill>
              </a:rPr>
              <a:t> </a:t>
            </a:r>
            <a:r>
              <a:rPr lang="en-US" sz="1800" dirty="0" err="1" smtClean="0">
                <a:solidFill>
                  <a:schemeClr val="accent4">
                    <a:lumMod val="10000"/>
                  </a:schemeClr>
                </a:solidFill>
              </a:rPr>
              <a:t>học</a:t>
            </a:r>
            <a:r>
              <a:rPr lang="en-US" sz="1800" dirty="0" smtClean="0">
                <a:solidFill>
                  <a:schemeClr val="accent4">
                    <a:lumMod val="10000"/>
                  </a:schemeClr>
                </a:solidFill>
              </a:rPr>
              <a:t> </a:t>
            </a:r>
            <a:r>
              <a:rPr lang="en-US" sz="1800" dirty="0" err="1" smtClean="0">
                <a:solidFill>
                  <a:schemeClr val="accent4">
                    <a:lumMod val="10000"/>
                  </a:schemeClr>
                </a:solidFill>
              </a:rPr>
              <a:t>và</a:t>
            </a:r>
            <a:r>
              <a:rPr lang="en-US" sz="1800" dirty="0" smtClean="0">
                <a:solidFill>
                  <a:schemeClr val="accent4">
                    <a:lumMod val="10000"/>
                  </a:schemeClr>
                </a:solidFill>
              </a:rPr>
              <a:t> </a:t>
            </a:r>
            <a:r>
              <a:rPr lang="en-US" sz="1800" dirty="0" err="1" smtClean="0">
                <a:solidFill>
                  <a:schemeClr val="accent4">
                    <a:lumMod val="10000"/>
                  </a:schemeClr>
                </a:solidFill>
              </a:rPr>
              <a:t>công</a:t>
            </a:r>
            <a:r>
              <a:rPr lang="en-US" sz="1800" dirty="0" smtClean="0">
                <a:solidFill>
                  <a:schemeClr val="accent4">
                    <a:lumMod val="10000"/>
                  </a:schemeClr>
                </a:solidFill>
              </a:rPr>
              <a:t> </a:t>
            </a:r>
            <a:r>
              <a:rPr lang="en-US" sz="1800" dirty="0" err="1" smtClean="0">
                <a:solidFill>
                  <a:schemeClr val="accent4">
                    <a:lumMod val="10000"/>
                  </a:schemeClr>
                </a:solidFill>
              </a:rPr>
              <a:t>nghệ</a:t>
            </a:r>
            <a:r>
              <a:rPr lang="en-US" sz="1800" dirty="0" smtClean="0">
                <a:solidFill>
                  <a:schemeClr val="accent4">
                    <a:lumMod val="10000"/>
                  </a:schemeClr>
                </a:solidFill>
              </a:rPr>
              <a:t>, </a:t>
            </a:r>
            <a:r>
              <a:rPr lang="en-US" sz="1800" dirty="0" err="1" smtClean="0">
                <a:solidFill>
                  <a:schemeClr val="accent4">
                    <a:lumMod val="10000"/>
                  </a:schemeClr>
                </a:solidFill>
              </a:rPr>
              <a:t>đề</a:t>
            </a:r>
            <a:r>
              <a:rPr lang="en-US" sz="1800" dirty="0" smtClean="0">
                <a:solidFill>
                  <a:schemeClr val="accent4">
                    <a:lumMod val="10000"/>
                  </a:schemeClr>
                </a:solidFill>
              </a:rPr>
              <a:t> </a:t>
            </a:r>
            <a:r>
              <a:rPr lang="en-US" sz="1800" dirty="0" err="1" smtClean="0">
                <a:solidFill>
                  <a:schemeClr val="accent4">
                    <a:lumMod val="10000"/>
                  </a:schemeClr>
                </a:solidFill>
              </a:rPr>
              <a:t>án</a:t>
            </a:r>
            <a:r>
              <a:rPr lang="en-US" sz="1800" dirty="0" smtClean="0">
                <a:solidFill>
                  <a:schemeClr val="accent4">
                    <a:lumMod val="10000"/>
                  </a:schemeClr>
                </a:solidFill>
              </a:rPr>
              <a:t> </a:t>
            </a:r>
            <a:r>
              <a:rPr lang="en-US" sz="1800" dirty="0" err="1" smtClean="0">
                <a:solidFill>
                  <a:schemeClr val="accent4">
                    <a:lumMod val="10000"/>
                  </a:schemeClr>
                </a:solidFill>
              </a:rPr>
              <a:t>khoa</a:t>
            </a:r>
            <a:r>
              <a:rPr lang="en-US" sz="1800" dirty="0" smtClean="0">
                <a:solidFill>
                  <a:schemeClr val="accent4">
                    <a:lumMod val="10000"/>
                  </a:schemeClr>
                </a:solidFill>
              </a:rPr>
              <a:t> </a:t>
            </a:r>
            <a:r>
              <a:rPr lang="en-US" sz="1800" dirty="0" err="1" smtClean="0">
                <a:solidFill>
                  <a:schemeClr val="accent4">
                    <a:lumMod val="10000"/>
                  </a:schemeClr>
                </a:solidFill>
              </a:rPr>
              <a:t>học</a:t>
            </a:r>
            <a:r>
              <a:rPr lang="en-US" sz="1800" dirty="0" smtClean="0">
                <a:solidFill>
                  <a:schemeClr val="accent4">
                    <a:lumMod val="10000"/>
                  </a:schemeClr>
                </a:solidFill>
              </a:rPr>
              <a:t> </a:t>
            </a:r>
            <a:r>
              <a:rPr lang="vi-VN" sz="1800" dirty="0" smtClean="0">
                <a:solidFill>
                  <a:schemeClr val="accent4">
                    <a:lumMod val="10000"/>
                  </a:schemeClr>
                </a:solidFill>
              </a:rPr>
              <a:t>trên </a:t>
            </a:r>
            <a:r>
              <a:rPr lang="vi-VN" sz="1800" dirty="0">
                <a:solidFill>
                  <a:schemeClr val="accent4">
                    <a:lumMod val="10000"/>
                  </a:schemeClr>
                </a:solidFill>
              </a:rPr>
              <a:t>địa bàn TP.HCM.</a:t>
            </a:r>
          </a:p>
          <a:p>
            <a:pPr marL="342900" marR="0" lvl="0" indent="-342900" algn="just" defTabSz="914400" rtl="0" eaLnBrk="1" fontAlgn="base" latinLnBrk="0" hangingPunct="1">
              <a:lnSpc>
                <a:spcPts val="2200"/>
              </a:lnSpc>
              <a:spcBef>
                <a:spcPts val="300"/>
              </a:spcBef>
              <a:spcAft>
                <a:spcPts val="300"/>
              </a:spcAft>
              <a:buClr>
                <a:srgbClr val="5AD9F2"/>
              </a:buClr>
              <a:buSzTx/>
              <a:buFont typeface="Wingdings" panose="05000000000000000000" pitchFamily="2" charset="2"/>
              <a:buChar char="v"/>
              <a:tabLst/>
              <a:defRPr/>
            </a:pPr>
            <a:endParaRPr kumimoji="0" lang="en-US" sz="1800" i="0" u="none" strike="noStrike" kern="1200" cap="none" spc="0" normalizeH="0" baseline="0" noProof="0" dirty="0">
              <a:ln>
                <a:noFill/>
              </a:ln>
              <a:solidFill>
                <a:srgbClr val="005082"/>
              </a:solidFill>
              <a:effectLst/>
              <a:uLnTx/>
              <a:uFillTx/>
            </a:endParaRPr>
          </a:p>
          <a:p>
            <a:pPr marL="342900" marR="0" lvl="0" indent="-342900" algn="just" defTabSz="914400" rtl="0" eaLnBrk="1" fontAlgn="base" latinLnBrk="0" hangingPunct="1">
              <a:lnSpc>
                <a:spcPts val="2200"/>
              </a:lnSpc>
              <a:spcBef>
                <a:spcPts val="300"/>
              </a:spcBef>
              <a:spcAft>
                <a:spcPts val="300"/>
              </a:spcAft>
              <a:buClr>
                <a:srgbClr val="5AD9F2"/>
              </a:buClr>
              <a:buSzTx/>
              <a:buFont typeface="Wingdings" panose="05000000000000000000" pitchFamily="2" charset="2"/>
              <a:buChar char="v"/>
              <a:tabLst/>
              <a:defRPr/>
            </a:pPr>
            <a:endParaRPr kumimoji="0" lang="en-US" sz="1800" i="0" u="none" strike="noStrike" kern="1200" cap="none" spc="0" normalizeH="0" baseline="0" noProof="0" dirty="0">
              <a:ln>
                <a:noFill/>
              </a:ln>
              <a:solidFill>
                <a:srgbClr val="1D528D"/>
              </a:solidFill>
              <a:effectLst/>
              <a:uLnTx/>
              <a:uFillTx/>
            </a:endParaRPr>
          </a:p>
        </p:txBody>
      </p:sp>
      <p:sp>
        <p:nvSpPr>
          <p:cNvPr id="4" name="Slide Number Placeholder 3"/>
          <p:cNvSpPr>
            <a:spLocks noGrp="1"/>
          </p:cNvSpPr>
          <p:nvPr>
            <p:ph type="sldNum" sz="quarter" idx="4"/>
          </p:nvPr>
        </p:nvSpPr>
        <p:spPr/>
        <p:txBody>
          <a:bodyPr/>
          <a:lstStyle/>
          <a:p>
            <a:pPr>
              <a:defRPr/>
            </a:pPr>
            <a:fld id="{3499A9BC-4BE7-4082-9BFD-310C973F5F6A}" type="slidenum">
              <a:rPr lang="en-US" altLang="en-US" smtClean="0"/>
              <a:pPr>
                <a:defRPr/>
              </a:pPr>
              <a:t>7</a:t>
            </a:fld>
            <a:endParaRPr lang="en-US" altLang="en-US" dirty="0"/>
          </a:p>
        </p:txBody>
      </p:sp>
      <p:sp>
        <p:nvSpPr>
          <p:cNvPr id="5" name="Rectangle 3"/>
          <p:cNvSpPr txBox="1">
            <a:spLocks noChangeArrowheads="1"/>
          </p:cNvSpPr>
          <p:nvPr/>
        </p:nvSpPr>
        <p:spPr bwMode="auto">
          <a:xfrm>
            <a:off x="5257802" y="99431"/>
            <a:ext cx="6804211" cy="534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buClr>
                <a:srgbClr val="5AD9F2"/>
              </a:buClr>
              <a:buFont typeface="Wingdings" panose="05000000000000000000" pitchFamily="2" charset="2"/>
              <a:buNone/>
            </a:pPr>
            <a:r>
              <a:rPr lang="en-US" altLang="en-US" sz="2200" b="1" dirty="0" smtClean="0">
                <a:solidFill>
                  <a:srgbClr val="FF0000"/>
                </a:solidFill>
                <a:cs typeface="Times New Roman" panose="02020603050405020304" pitchFamily="18" charset="0"/>
              </a:rPr>
              <a:t>1.1 QUY ĐỊNH LIÊN QUAN ĐẾN SÁNG KIẾN</a:t>
            </a:r>
          </a:p>
        </p:txBody>
      </p:sp>
    </p:spTree>
    <p:extLst>
      <p:ext uri="{BB962C8B-B14F-4D97-AF65-F5344CB8AC3E}">
        <p14:creationId xmlns:p14="http://schemas.microsoft.com/office/powerpoint/2010/main" val="1066109519"/>
      </p:ext>
    </p:extLst>
  </p:cSld>
  <p:clrMapOvr>
    <a:masterClrMapping/>
  </p:clrMapOvr>
  <mc:AlternateContent xmlns:mc="http://schemas.openxmlformats.org/markup-compatibility/2006" xmlns:p14="http://schemas.microsoft.com/office/powerpoint/2010/main">
    <mc:Choice Requires="p14">
      <p:transition spd="slow">
        <p14:reveal/>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p:txBody>
          <a:bodyPr/>
          <a:lstStyle/>
          <a:p>
            <a:pPr>
              <a:defRPr/>
            </a:pPr>
            <a:fld id="{3499A9BC-4BE7-4082-9BFD-310C973F5F6A}" type="slidenum">
              <a:rPr lang="en-US" altLang="en-US" smtClean="0"/>
              <a:pPr>
                <a:defRPr/>
              </a:pPr>
              <a:t>8</a:t>
            </a:fld>
            <a:endParaRPr lang="en-US" altLang="en-US" dirty="0"/>
          </a:p>
        </p:txBody>
      </p:sp>
      <p:pic>
        <p:nvPicPr>
          <p:cNvPr id="3" name="Picture 2"/>
          <p:cNvPicPr>
            <a:picLocks noChangeAspect="1"/>
          </p:cNvPicPr>
          <p:nvPr/>
        </p:nvPicPr>
        <p:blipFill rotWithShape="1">
          <a:blip r:embed="rId3"/>
          <a:srcRect l="35569" t="26410" r="31939" b="7292"/>
          <a:stretch/>
        </p:blipFill>
        <p:spPr>
          <a:xfrm>
            <a:off x="264472" y="0"/>
            <a:ext cx="5758559" cy="6609257"/>
          </a:xfrm>
          <a:prstGeom prst="rect">
            <a:avLst/>
          </a:prstGeom>
        </p:spPr>
      </p:pic>
      <p:pic>
        <p:nvPicPr>
          <p:cNvPr id="4" name="Picture 3"/>
          <p:cNvPicPr>
            <a:picLocks noChangeAspect="1"/>
          </p:cNvPicPr>
          <p:nvPr/>
        </p:nvPicPr>
        <p:blipFill rotWithShape="1">
          <a:blip r:embed="rId4"/>
          <a:srcRect l="35477" t="26410" r="31661" b="12051"/>
          <a:stretch/>
        </p:blipFill>
        <p:spPr>
          <a:xfrm>
            <a:off x="6203988" y="200686"/>
            <a:ext cx="5819200" cy="6129776"/>
          </a:xfrm>
          <a:prstGeom prst="rect">
            <a:avLst/>
          </a:prstGeom>
        </p:spPr>
      </p:pic>
    </p:spTree>
    <p:extLst>
      <p:ext uri="{BB962C8B-B14F-4D97-AF65-F5344CB8AC3E}">
        <p14:creationId xmlns:p14="http://schemas.microsoft.com/office/powerpoint/2010/main" val="1372335605"/>
      </p:ext>
    </p:extLst>
  </p:cSld>
  <p:clrMapOvr>
    <a:masterClrMapping/>
  </p:clrMapOvr>
  <mc:AlternateContent xmlns:mc="http://schemas.openxmlformats.org/markup-compatibility/2006" xmlns:p14="http://schemas.microsoft.com/office/powerpoint/2010/main">
    <mc:Choice Requires="p14">
      <p:transition spd="slow">
        <p14:revea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p:txBody>
          <a:bodyPr/>
          <a:lstStyle/>
          <a:p>
            <a:pPr>
              <a:defRPr/>
            </a:pPr>
            <a:fld id="{3499A9BC-4BE7-4082-9BFD-310C973F5F6A}" type="slidenum">
              <a:rPr lang="en-US" altLang="en-US" smtClean="0"/>
              <a:pPr>
                <a:defRPr/>
              </a:pPr>
              <a:t>9</a:t>
            </a:fld>
            <a:endParaRPr lang="en-US" altLang="en-US" dirty="0"/>
          </a:p>
        </p:txBody>
      </p:sp>
      <p:sp>
        <p:nvSpPr>
          <p:cNvPr id="3" name="Rectangle 2"/>
          <p:cNvSpPr/>
          <p:nvPr/>
        </p:nvSpPr>
        <p:spPr>
          <a:xfrm>
            <a:off x="532158" y="1032592"/>
            <a:ext cx="11286979" cy="2363468"/>
          </a:xfrm>
          <a:prstGeom prst="rect">
            <a:avLst/>
          </a:prstGeom>
        </p:spPr>
        <p:txBody>
          <a:bodyPr wrap="square">
            <a:spAutoFit/>
          </a:bodyPr>
          <a:lstStyle/>
          <a:p>
            <a:pPr algn="just">
              <a:lnSpc>
                <a:spcPts val="2800"/>
              </a:lnSpc>
              <a:spcBef>
                <a:spcPts val="300"/>
              </a:spcBef>
              <a:spcAft>
                <a:spcPts val="300"/>
              </a:spcAft>
            </a:pPr>
            <a:r>
              <a:rPr lang="en-US" dirty="0" smtClean="0">
                <a:solidFill>
                  <a:schemeClr val="accent4">
                    <a:lumMod val="10000"/>
                  </a:schemeClr>
                </a:solidFill>
                <a:latin typeface="+mn-lt"/>
              </a:rPr>
              <a:t>- </a:t>
            </a:r>
            <a:r>
              <a:rPr lang="en-US" dirty="0" err="1" smtClean="0">
                <a:solidFill>
                  <a:schemeClr val="accent4">
                    <a:lumMod val="10000"/>
                  </a:schemeClr>
                </a:solidFill>
                <a:latin typeface="+mn-lt"/>
              </a:rPr>
              <a:t>Bổ</a:t>
            </a:r>
            <a:r>
              <a:rPr lang="en-US" dirty="0" smtClean="0">
                <a:solidFill>
                  <a:schemeClr val="accent4">
                    <a:lumMod val="10000"/>
                  </a:schemeClr>
                </a:solidFill>
                <a:latin typeface="+mn-lt"/>
              </a:rPr>
              <a:t> sung “</a:t>
            </a:r>
            <a:r>
              <a:rPr lang="vi-VN" dirty="0" smtClean="0">
                <a:solidFill>
                  <a:schemeClr val="accent4">
                    <a:lumMod val="10000"/>
                  </a:schemeClr>
                </a:solidFill>
                <a:latin typeface="+mn-lt"/>
              </a:rPr>
              <a:t>Hướng </a:t>
            </a:r>
            <a:r>
              <a:rPr lang="vi-VN" dirty="0">
                <a:solidFill>
                  <a:schemeClr val="accent4">
                    <a:lumMod val="10000"/>
                  </a:schemeClr>
                </a:solidFill>
                <a:latin typeface="+mn-lt"/>
              </a:rPr>
              <a:t>dẫn các nguyên tắc, điều kiện, trình tự tiếp nhận và thực hiện xét chấp thuận đề </a:t>
            </a:r>
            <a:r>
              <a:rPr lang="vi-VN" dirty="0" smtClean="0">
                <a:solidFill>
                  <a:schemeClr val="accent4">
                    <a:lumMod val="10000"/>
                  </a:schemeClr>
                </a:solidFill>
                <a:latin typeface="+mn-lt"/>
              </a:rPr>
              <a:t>nghị</a:t>
            </a:r>
            <a:r>
              <a:rPr lang="en-US" dirty="0" smtClean="0">
                <a:solidFill>
                  <a:schemeClr val="accent4">
                    <a:lumMod val="10000"/>
                  </a:schemeClr>
                </a:solidFill>
                <a:latin typeface="+mn-lt"/>
              </a:rPr>
              <a:t> </a:t>
            </a:r>
            <a:r>
              <a:rPr lang="vi-VN" dirty="0" smtClean="0">
                <a:solidFill>
                  <a:schemeClr val="accent4">
                    <a:lumMod val="10000"/>
                  </a:schemeClr>
                </a:solidFill>
                <a:latin typeface="+mn-lt"/>
              </a:rPr>
              <a:t> </a:t>
            </a:r>
            <a:r>
              <a:rPr lang="vi-VN" dirty="0">
                <a:solidFill>
                  <a:schemeClr val="accent4">
                    <a:lumMod val="10000"/>
                  </a:schemeClr>
                </a:solidFill>
                <a:latin typeface="+mn-lt"/>
              </a:rPr>
              <a:t>công nhận sáng kiến được tạo ra do Nhà nước đầu tư kinh phí, phương tiện vật chất – kỹ thuật </a:t>
            </a:r>
            <a:r>
              <a:rPr lang="vi-VN" dirty="0" smtClean="0">
                <a:solidFill>
                  <a:schemeClr val="accent4">
                    <a:lumMod val="10000"/>
                  </a:schemeClr>
                </a:solidFill>
                <a:latin typeface="+mn-lt"/>
              </a:rPr>
              <a:t>trong</a:t>
            </a:r>
            <a:r>
              <a:rPr lang="en-US" dirty="0" smtClean="0">
                <a:solidFill>
                  <a:schemeClr val="accent4">
                    <a:lumMod val="10000"/>
                  </a:schemeClr>
                </a:solidFill>
                <a:latin typeface="+mn-lt"/>
              </a:rPr>
              <a:t>    </a:t>
            </a:r>
            <a:r>
              <a:rPr lang="vi-VN" dirty="0" smtClean="0">
                <a:solidFill>
                  <a:schemeClr val="accent4">
                    <a:lumMod val="10000"/>
                  </a:schemeClr>
                </a:solidFill>
                <a:latin typeface="+mn-lt"/>
              </a:rPr>
              <a:t> </a:t>
            </a:r>
            <a:r>
              <a:rPr lang="vi-VN" dirty="0">
                <a:solidFill>
                  <a:schemeClr val="accent4">
                    <a:lumMod val="10000"/>
                  </a:schemeClr>
                </a:solidFill>
                <a:latin typeface="+mn-lt"/>
              </a:rPr>
              <a:t>trường hợp </a:t>
            </a:r>
            <a:r>
              <a:rPr lang="vi-VN" b="1" dirty="0">
                <a:solidFill>
                  <a:schemeClr val="accent6">
                    <a:lumMod val="75000"/>
                  </a:schemeClr>
                </a:solidFill>
                <a:latin typeface="+mn-lt"/>
              </a:rPr>
              <a:t>người đứng đầu cơ sở xét công nhận sáng kiến </a:t>
            </a:r>
            <a:r>
              <a:rPr lang="vi-VN" dirty="0">
                <a:solidFill>
                  <a:schemeClr val="accent4">
                    <a:lumMod val="10000"/>
                  </a:schemeClr>
                </a:solidFill>
                <a:latin typeface="+mn-lt"/>
              </a:rPr>
              <a:t>thuộc sự quản lý của các Sở, ban, ngành, quận, huyện, thành phố Thủ Đức, Ủy ban nhân dân Thành phố Hồ Chí Minh là tác giả sáng </a:t>
            </a:r>
            <a:r>
              <a:rPr lang="vi-VN" dirty="0" smtClean="0">
                <a:solidFill>
                  <a:schemeClr val="accent4">
                    <a:lumMod val="10000"/>
                  </a:schemeClr>
                </a:solidFill>
                <a:latin typeface="+mn-lt"/>
              </a:rPr>
              <a:t>kiến</a:t>
            </a:r>
            <a:r>
              <a:rPr lang="en-US" dirty="0" smtClean="0">
                <a:solidFill>
                  <a:schemeClr val="accent4">
                    <a:lumMod val="10000"/>
                  </a:schemeClr>
                </a:solidFill>
                <a:latin typeface="+mn-lt"/>
              </a:rPr>
              <a:t>”</a:t>
            </a:r>
            <a:r>
              <a:rPr lang="vi-VN" dirty="0" smtClean="0">
                <a:solidFill>
                  <a:schemeClr val="accent4">
                    <a:lumMod val="10000"/>
                  </a:schemeClr>
                </a:solidFill>
                <a:latin typeface="+mn-lt"/>
              </a:rPr>
              <a:t>.</a:t>
            </a:r>
            <a:endParaRPr lang="en-US" dirty="0" smtClean="0">
              <a:solidFill>
                <a:schemeClr val="accent4">
                  <a:lumMod val="10000"/>
                </a:schemeClr>
              </a:solidFill>
              <a:latin typeface="+mn-lt"/>
            </a:endParaRPr>
          </a:p>
          <a:p>
            <a:pPr marL="285750" indent="-285750" algn="just">
              <a:lnSpc>
                <a:spcPts val="2800"/>
              </a:lnSpc>
              <a:spcBef>
                <a:spcPts val="300"/>
              </a:spcBef>
              <a:spcAft>
                <a:spcPts val="300"/>
              </a:spcAft>
              <a:buFontTx/>
              <a:buChar char="-"/>
            </a:pPr>
            <a:r>
              <a:rPr lang="en-US" dirty="0" err="1" smtClean="0">
                <a:solidFill>
                  <a:schemeClr val="accent4">
                    <a:lumMod val="10000"/>
                  </a:schemeClr>
                </a:solidFill>
                <a:latin typeface="+mn-lt"/>
              </a:rPr>
              <a:t>Mục</a:t>
            </a:r>
            <a:r>
              <a:rPr lang="en-US" dirty="0" smtClean="0">
                <a:solidFill>
                  <a:schemeClr val="accent4">
                    <a:lumMod val="10000"/>
                  </a:schemeClr>
                </a:solidFill>
                <a:latin typeface="+mn-lt"/>
              </a:rPr>
              <a:t> </a:t>
            </a:r>
            <a:r>
              <a:rPr lang="en-US" dirty="0" err="1" smtClean="0">
                <a:solidFill>
                  <a:schemeClr val="accent4">
                    <a:lumMod val="10000"/>
                  </a:schemeClr>
                </a:solidFill>
                <a:latin typeface="+mn-lt"/>
              </a:rPr>
              <a:t>đích</a:t>
            </a:r>
            <a:r>
              <a:rPr lang="en-US" dirty="0" smtClean="0">
                <a:solidFill>
                  <a:schemeClr val="accent4">
                    <a:lumMod val="10000"/>
                  </a:schemeClr>
                </a:solidFill>
                <a:latin typeface="+mn-lt"/>
              </a:rPr>
              <a:t>: </a:t>
            </a:r>
            <a:r>
              <a:rPr lang="vi-VN" dirty="0" smtClean="0">
                <a:solidFill>
                  <a:schemeClr val="accent4">
                    <a:lumMod val="10000"/>
                  </a:schemeClr>
                </a:solidFill>
                <a:latin typeface="+mn-lt"/>
              </a:rPr>
              <a:t>làm </a:t>
            </a:r>
            <a:r>
              <a:rPr lang="vi-VN" dirty="0">
                <a:solidFill>
                  <a:schemeClr val="accent4">
                    <a:lumMod val="10000"/>
                  </a:schemeClr>
                </a:solidFill>
                <a:latin typeface="+mn-lt"/>
              </a:rPr>
              <a:t>căn cứ xét tặng danh hiệu thi đua, hình thức khen thưởng trên địa bàn Thành </a:t>
            </a:r>
            <a:r>
              <a:rPr lang="vi-VN" dirty="0" smtClean="0">
                <a:solidFill>
                  <a:schemeClr val="accent4">
                    <a:lumMod val="10000"/>
                  </a:schemeClr>
                </a:solidFill>
                <a:latin typeface="+mn-lt"/>
              </a:rPr>
              <a:t>phố</a:t>
            </a:r>
            <a:endParaRPr lang="en-US" dirty="0" smtClean="0">
              <a:solidFill>
                <a:schemeClr val="accent4">
                  <a:lumMod val="10000"/>
                </a:schemeClr>
              </a:solidFill>
              <a:latin typeface="+mn-lt"/>
            </a:endParaRPr>
          </a:p>
          <a:p>
            <a:pPr algn="ctr">
              <a:lnSpc>
                <a:spcPts val="2800"/>
              </a:lnSpc>
              <a:spcBef>
                <a:spcPts val="300"/>
              </a:spcBef>
              <a:spcAft>
                <a:spcPts val="300"/>
              </a:spcAft>
            </a:pPr>
            <a:r>
              <a:rPr lang="en-US" i="1" dirty="0" smtClean="0">
                <a:solidFill>
                  <a:schemeClr val="accent4">
                    <a:lumMod val="10000"/>
                  </a:schemeClr>
                </a:solidFill>
                <a:latin typeface="+mn-lt"/>
              </a:rPr>
              <a:t>(</a:t>
            </a:r>
            <a:r>
              <a:rPr lang="en-US" i="1" dirty="0" err="1" smtClean="0">
                <a:solidFill>
                  <a:schemeClr val="accent4">
                    <a:lumMod val="10000"/>
                  </a:schemeClr>
                </a:solidFill>
                <a:latin typeface="+mn-lt"/>
              </a:rPr>
              <a:t>Khoản</a:t>
            </a:r>
            <a:r>
              <a:rPr lang="en-US" i="1" dirty="0" smtClean="0">
                <a:solidFill>
                  <a:schemeClr val="accent4">
                    <a:lumMod val="10000"/>
                  </a:schemeClr>
                </a:solidFill>
                <a:latin typeface="+mn-lt"/>
              </a:rPr>
              <a:t> 1 </a:t>
            </a:r>
            <a:r>
              <a:rPr lang="en-US" i="1" dirty="0" err="1" smtClean="0">
                <a:solidFill>
                  <a:schemeClr val="accent4">
                    <a:lumMod val="10000"/>
                  </a:schemeClr>
                </a:solidFill>
                <a:latin typeface="+mn-lt"/>
              </a:rPr>
              <a:t>Mục</a:t>
            </a:r>
            <a:r>
              <a:rPr lang="en-US" i="1" dirty="0" smtClean="0">
                <a:solidFill>
                  <a:schemeClr val="accent4">
                    <a:lumMod val="10000"/>
                  </a:schemeClr>
                </a:solidFill>
                <a:latin typeface="+mn-lt"/>
              </a:rPr>
              <a:t> I </a:t>
            </a:r>
            <a:r>
              <a:rPr lang="en-US" i="1" dirty="0" err="1" smtClean="0">
                <a:solidFill>
                  <a:schemeClr val="accent4">
                    <a:lumMod val="10000"/>
                  </a:schemeClr>
                </a:solidFill>
                <a:latin typeface="+mn-lt"/>
              </a:rPr>
              <a:t>Phần</a:t>
            </a:r>
            <a:r>
              <a:rPr lang="en-US" i="1" dirty="0" smtClean="0">
                <a:solidFill>
                  <a:schemeClr val="accent4">
                    <a:lumMod val="10000"/>
                  </a:schemeClr>
                </a:solidFill>
                <a:latin typeface="+mn-lt"/>
              </a:rPr>
              <a:t> 1 </a:t>
            </a:r>
            <a:r>
              <a:rPr lang="en-US" i="1" dirty="0" err="1" smtClean="0">
                <a:solidFill>
                  <a:schemeClr val="accent4">
                    <a:lumMod val="10000"/>
                  </a:schemeClr>
                </a:solidFill>
                <a:latin typeface="+mn-lt"/>
              </a:rPr>
              <a:t>Hướng</a:t>
            </a:r>
            <a:r>
              <a:rPr lang="en-US" i="1" dirty="0" smtClean="0">
                <a:solidFill>
                  <a:schemeClr val="accent4">
                    <a:lumMod val="10000"/>
                  </a:schemeClr>
                </a:solidFill>
                <a:latin typeface="+mn-lt"/>
              </a:rPr>
              <a:t> </a:t>
            </a:r>
            <a:r>
              <a:rPr lang="en-US" i="1" dirty="0" err="1" smtClean="0">
                <a:solidFill>
                  <a:schemeClr val="accent4">
                    <a:lumMod val="10000"/>
                  </a:schemeClr>
                </a:solidFill>
                <a:latin typeface="+mn-lt"/>
              </a:rPr>
              <a:t>dẫn</a:t>
            </a:r>
            <a:r>
              <a:rPr lang="en-US" i="1" dirty="0" smtClean="0">
                <a:solidFill>
                  <a:schemeClr val="accent4">
                    <a:lumMod val="10000"/>
                  </a:schemeClr>
                </a:solidFill>
                <a:latin typeface="+mn-lt"/>
              </a:rPr>
              <a:t> 8181/HD-UBND)</a:t>
            </a:r>
            <a:endParaRPr lang="en-US" i="1" dirty="0">
              <a:solidFill>
                <a:schemeClr val="accent4">
                  <a:lumMod val="10000"/>
                </a:schemeClr>
              </a:solidFill>
              <a:latin typeface="+mn-lt"/>
            </a:endParaRPr>
          </a:p>
        </p:txBody>
      </p:sp>
      <p:sp>
        <p:nvSpPr>
          <p:cNvPr id="4" name="Rectangle 3"/>
          <p:cNvSpPr txBox="1">
            <a:spLocks noChangeArrowheads="1"/>
          </p:cNvSpPr>
          <p:nvPr/>
        </p:nvSpPr>
        <p:spPr bwMode="auto">
          <a:xfrm>
            <a:off x="501746" y="627524"/>
            <a:ext cx="3172334" cy="534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buClr>
                <a:srgbClr val="5AD9F2"/>
              </a:buClr>
              <a:buFont typeface="Wingdings" panose="05000000000000000000" pitchFamily="2" charset="2"/>
              <a:buNone/>
            </a:pPr>
            <a:r>
              <a:rPr lang="en-US" altLang="en-US" sz="2000" b="1" dirty="0" smtClean="0">
                <a:solidFill>
                  <a:srgbClr val="FF0000"/>
                </a:solidFill>
                <a:cs typeface="Times New Roman" panose="02020603050405020304" pitchFamily="18" charset="0"/>
              </a:rPr>
              <a:t>1.2 PHẠM VI ÁP DỤNG</a:t>
            </a:r>
          </a:p>
        </p:txBody>
      </p:sp>
      <p:sp>
        <p:nvSpPr>
          <p:cNvPr id="5" name="Rectangle 3"/>
          <p:cNvSpPr txBox="1">
            <a:spLocks noChangeArrowheads="1"/>
          </p:cNvSpPr>
          <p:nvPr/>
        </p:nvSpPr>
        <p:spPr bwMode="auto">
          <a:xfrm>
            <a:off x="501746" y="3434754"/>
            <a:ext cx="3662291" cy="534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buClr>
                <a:srgbClr val="5AD9F2"/>
              </a:buClr>
              <a:buFont typeface="Wingdings" panose="05000000000000000000" pitchFamily="2" charset="2"/>
              <a:buNone/>
            </a:pPr>
            <a:r>
              <a:rPr lang="en-US" altLang="en-US" sz="2000" b="1" dirty="0" smtClean="0">
                <a:solidFill>
                  <a:srgbClr val="FF0000"/>
                </a:solidFill>
                <a:cs typeface="Times New Roman" panose="02020603050405020304" pitchFamily="18" charset="0"/>
              </a:rPr>
              <a:t>1.3 ĐỐI TƯỢNG ÁP DỤNG</a:t>
            </a:r>
          </a:p>
        </p:txBody>
      </p:sp>
      <p:sp>
        <p:nvSpPr>
          <p:cNvPr id="6" name="Rectangle 5"/>
          <p:cNvSpPr/>
          <p:nvPr/>
        </p:nvSpPr>
        <p:spPr>
          <a:xfrm>
            <a:off x="501746" y="3778664"/>
            <a:ext cx="11317391" cy="3272691"/>
          </a:xfrm>
          <a:prstGeom prst="rect">
            <a:avLst/>
          </a:prstGeom>
        </p:spPr>
        <p:txBody>
          <a:bodyPr wrap="square">
            <a:spAutoFit/>
          </a:bodyPr>
          <a:lstStyle/>
          <a:p>
            <a:pPr algn="just">
              <a:lnSpc>
                <a:spcPts val="2800"/>
              </a:lnSpc>
              <a:spcBef>
                <a:spcPts val="300"/>
              </a:spcBef>
              <a:spcAft>
                <a:spcPts val="300"/>
              </a:spcAft>
            </a:pPr>
            <a:r>
              <a:rPr lang="en-US" dirty="0" err="1" smtClean="0">
                <a:solidFill>
                  <a:schemeClr val="accent4">
                    <a:lumMod val="10000"/>
                  </a:schemeClr>
                </a:solidFill>
              </a:rPr>
              <a:t>Bổ</a:t>
            </a:r>
            <a:r>
              <a:rPr lang="en-US" dirty="0" smtClean="0">
                <a:solidFill>
                  <a:schemeClr val="accent4">
                    <a:lumMod val="10000"/>
                  </a:schemeClr>
                </a:solidFill>
              </a:rPr>
              <a:t> sung </a:t>
            </a:r>
            <a:r>
              <a:rPr lang="en-US" dirty="0" err="1" smtClean="0">
                <a:solidFill>
                  <a:schemeClr val="accent4">
                    <a:lumMod val="10000"/>
                  </a:schemeClr>
                </a:solidFill>
              </a:rPr>
              <a:t>xét</a:t>
            </a:r>
            <a:r>
              <a:rPr lang="en-US" dirty="0" smtClean="0">
                <a:solidFill>
                  <a:schemeClr val="accent4">
                    <a:lumMod val="10000"/>
                  </a:schemeClr>
                </a:solidFill>
              </a:rPr>
              <a:t> </a:t>
            </a:r>
            <a:r>
              <a:rPr lang="en-US" dirty="0" err="1" smtClean="0">
                <a:solidFill>
                  <a:schemeClr val="accent4">
                    <a:lumMod val="10000"/>
                  </a:schemeClr>
                </a:solidFill>
              </a:rPr>
              <a:t>cho</a:t>
            </a:r>
            <a:r>
              <a:rPr lang="en-US" dirty="0" smtClean="0">
                <a:solidFill>
                  <a:schemeClr val="accent4">
                    <a:lumMod val="10000"/>
                  </a:schemeClr>
                </a:solidFill>
              </a:rPr>
              <a:t> </a:t>
            </a:r>
            <a:r>
              <a:rPr lang="en-US" dirty="0" err="1" smtClean="0">
                <a:solidFill>
                  <a:schemeClr val="accent4">
                    <a:lumMod val="10000"/>
                  </a:schemeClr>
                </a:solidFill>
              </a:rPr>
              <a:t>đối</a:t>
            </a:r>
            <a:r>
              <a:rPr lang="en-US" dirty="0" smtClean="0">
                <a:solidFill>
                  <a:schemeClr val="accent4">
                    <a:lumMod val="10000"/>
                  </a:schemeClr>
                </a:solidFill>
              </a:rPr>
              <a:t> </a:t>
            </a:r>
            <a:r>
              <a:rPr lang="en-US" dirty="0" err="1" smtClean="0">
                <a:solidFill>
                  <a:schemeClr val="accent4">
                    <a:lumMod val="10000"/>
                  </a:schemeClr>
                </a:solidFill>
              </a:rPr>
              <a:t>tượng</a:t>
            </a:r>
            <a:r>
              <a:rPr lang="en-US" dirty="0" smtClean="0">
                <a:solidFill>
                  <a:schemeClr val="accent4">
                    <a:lumMod val="10000"/>
                  </a:schemeClr>
                </a:solidFill>
              </a:rPr>
              <a:t> </a:t>
            </a:r>
            <a:r>
              <a:rPr lang="en-US" dirty="0" err="1" smtClean="0">
                <a:solidFill>
                  <a:schemeClr val="accent4">
                    <a:lumMod val="10000"/>
                  </a:schemeClr>
                </a:solidFill>
              </a:rPr>
              <a:t>là</a:t>
            </a:r>
            <a:r>
              <a:rPr lang="en-US" dirty="0" smtClean="0">
                <a:solidFill>
                  <a:schemeClr val="accent4">
                    <a:lumMod val="10000"/>
                  </a:schemeClr>
                </a:solidFill>
              </a:rPr>
              <a:t> </a:t>
            </a:r>
            <a:r>
              <a:rPr lang="vi-VN" dirty="0" smtClean="0">
                <a:solidFill>
                  <a:schemeClr val="accent4">
                    <a:lumMod val="10000"/>
                  </a:schemeClr>
                </a:solidFill>
              </a:rPr>
              <a:t>cán </a:t>
            </a:r>
            <a:r>
              <a:rPr lang="vi-VN" dirty="0">
                <a:solidFill>
                  <a:schemeClr val="accent4">
                    <a:lumMod val="10000"/>
                  </a:schemeClr>
                </a:solidFill>
              </a:rPr>
              <a:t>bộ, công chức, viên chức và người lao động làm việc tại các cơ quan</a:t>
            </a:r>
            <a:r>
              <a:rPr lang="vi-VN" dirty="0" smtClean="0">
                <a:solidFill>
                  <a:schemeClr val="accent4">
                    <a:lumMod val="10000"/>
                  </a:schemeClr>
                </a:solidFill>
              </a:rPr>
              <a:t>,</a:t>
            </a:r>
            <a:r>
              <a:rPr lang="en-US" dirty="0" smtClean="0">
                <a:solidFill>
                  <a:schemeClr val="accent4">
                    <a:lumMod val="10000"/>
                  </a:schemeClr>
                </a:solidFill>
              </a:rPr>
              <a:t>        </a:t>
            </a:r>
            <a:r>
              <a:rPr lang="vi-VN" dirty="0" smtClean="0">
                <a:solidFill>
                  <a:schemeClr val="accent4">
                    <a:lumMod val="10000"/>
                  </a:schemeClr>
                </a:solidFill>
              </a:rPr>
              <a:t> </a:t>
            </a:r>
            <a:r>
              <a:rPr lang="vi-VN" dirty="0">
                <a:solidFill>
                  <a:schemeClr val="accent4">
                    <a:lumMod val="10000"/>
                  </a:schemeClr>
                </a:solidFill>
              </a:rPr>
              <a:t>tổ chức </a:t>
            </a:r>
            <a:r>
              <a:rPr lang="vi-VN" b="1" dirty="0">
                <a:solidFill>
                  <a:srgbClr val="005D96"/>
                </a:solidFill>
              </a:rPr>
              <a:t>không thuộc tuyến trình thi đua, khen thưởng trên địa bàn Thành phố</a:t>
            </a:r>
            <a:r>
              <a:rPr lang="vi-VN" dirty="0">
                <a:solidFill>
                  <a:schemeClr val="accent4">
                    <a:lumMod val="10000"/>
                  </a:schemeClr>
                </a:solidFill>
              </a:rPr>
              <a:t>, </a:t>
            </a:r>
            <a:r>
              <a:rPr lang="vi-VN" b="1" dirty="0">
                <a:solidFill>
                  <a:schemeClr val="accent4">
                    <a:lumMod val="10000"/>
                  </a:schemeClr>
                </a:solidFill>
              </a:rPr>
              <a:t>chỉ xét </a:t>
            </a:r>
            <a:r>
              <a:rPr lang="vi-VN" dirty="0">
                <a:solidFill>
                  <a:schemeClr val="accent4">
                    <a:lumMod val="10000"/>
                  </a:schemeClr>
                </a:solidFill>
              </a:rPr>
              <a:t>công nhận hiệu quả áp dụng, khả năng nhân rộng và phạm vi ảnh hưởng sáng kiến, đề tài khoa học và công nghệ, đề án khoa học trong thành phố (</a:t>
            </a:r>
            <a:r>
              <a:rPr lang="vi-VN" b="1" dirty="0">
                <a:solidFill>
                  <a:srgbClr val="00B050"/>
                </a:solidFill>
              </a:rPr>
              <a:t>không xét phạm vi toàn quốc</a:t>
            </a:r>
            <a:r>
              <a:rPr lang="vi-VN" dirty="0">
                <a:solidFill>
                  <a:schemeClr val="accent4">
                    <a:lumMod val="10000"/>
                  </a:schemeClr>
                </a:solidFill>
              </a:rPr>
              <a:t>) với điều kiện cơ quan, tổ chức thuộc Bộ, ban, ngành Trung ương có trụ sở đóng tại Thành phố và triển khai thực hiện chức năng, nhiệm vụ ảnh hưởng, tác động đến công tác chuyên môn, nghiệp vụ, hoạt động, đối tượng quản lý của Thành phố</a:t>
            </a:r>
            <a:r>
              <a:rPr lang="vi-VN" dirty="0" smtClean="0">
                <a:solidFill>
                  <a:schemeClr val="accent4">
                    <a:lumMod val="10000"/>
                  </a:schemeClr>
                </a:solidFill>
              </a:rPr>
              <a:t>.</a:t>
            </a:r>
            <a:endParaRPr lang="en-US" dirty="0" smtClean="0">
              <a:solidFill>
                <a:schemeClr val="accent4">
                  <a:lumMod val="10000"/>
                </a:schemeClr>
              </a:solidFill>
            </a:endParaRPr>
          </a:p>
          <a:p>
            <a:pPr algn="ctr">
              <a:lnSpc>
                <a:spcPts val="2800"/>
              </a:lnSpc>
              <a:spcBef>
                <a:spcPts val="600"/>
              </a:spcBef>
              <a:spcAft>
                <a:spcPts val="600"/>
              </a:spcAft>
            </a:pPr>
            <a:r>
              <a:rPr lang="en-US" i="1" dirty="0" smtClean="0">
                <a:solidFill>
                  <a:schemeClr val="accent4">
                    <a:lumMod val="10000"/>
                  </a:schemeClr>
                </a:solidFill>
              </a:rPr>
              <a:t>(</a:t>
            </a:r>
            <a:r>
              <a:rPr lang="en-US" i="1" dirty="0" err="1">
                <a:solidFill>
                  <a:schemeClr val="accent4">
                    <a:lumMod val="10000"/>
                  </a:schemeClr>
                </a:solidFill>
              </a:rPr>
              <a:t>Khoản</a:t>
            </a:r>
            <a:r>
              <a:rPr lang="en-US" i="1" dirty="0">
                <a:solidFill>
                  <a:schemeClr val="accent4">
                    <a:lumMod val="10000"/>
                  </a:schemeClr>
                </a:solidFill>
              </a:rPr>
              <a:t> </a:t>
            </a:r>
            <a:r>
              <a:rPr lang="en-US" i="1" dirty="0" smtClean="0">
                <a:solidFill>
                  <a:schemeClr val="accent4">
                    <a:lumMod val="10000"/>
                  </a:schemeClr>
                </a:solidFill>
              </a:rPr>
              <a:t>2 </a:t>
            </a:r>
            <a:r>
              <a:rPr lang="en-US" i="1" dirty="0" err="1">
                <a:solidFill>
                  <a:schemeClr val="accent4">
                    <a:lumMod val="10000"/>
                  </a:schemeClr>
                </a:solidFill>
              </a:rPr>
              <a:t>Mục</a:t>
            </a:r>
            <a:r>
              <a:rPr lang="en-US" i="1" dirty="0">
                <a:solidFill>
                  <a:schemeClr val="accent4">
                    <a:lumMod val="10000"/>
                  </a:schemeClr>
                </a:solidFill>
              </a:rPr>
              <a:t> I </a:t>
            </a:r>
            <a:r>
              <a:rPr lang="en-US" i="1" dirty="0" err="1">
                <a:solidFill>
                  <a:schemeClr val="accent4">
                    <a:lumMod val="10000"/>
                  </a:schemeClr>
                </a:solidFill>
              </a:rPr>
              <a:t>Phần</a:t>
            </a:r>
            <a:r>
              <a:rPr lang="en-US" i="1" dirty="0">
                <a:solidFill>
                  <a:schemeClr val="accent4">
                    <a:lumMod val="10000"/>
                  </a:schemeClr>
                </a:solidFill>
              </a:rPr>
              <a:t> 1 </a:t>
            </a:r>
            <a:r>
              <a:rPr lang="en-US" i="1" dirty="0" err="1">
                <a:solidFill>
                  <a:schemeClr val="accent4">
                    <a:lumMod val="10000"/>
                  </a:schemeClr>
                </a:solidFill>
              </a:rPr>
              <a:t>Hướng</a:t>
            </a:r>
            <a:r>
              <a:rPr lang="en-US" i="1" dirty="0">
                <a:solidFill>
                  <a:schemeClr val="accent4">
                    <a:lumMod val="10000"/>
                  </a:schemeClr>
                </a:solidFill>
              </a:rPr>
              <a:t> </a:t>
            </a:r>
            <a:r>
              <a:rPr lang="en-US" i="1" dirty="0" err="1">
                <a:solidFill>
                  <a:schemeClr val="accent4">
                    <a:lumMod val="10000"/>
                  </a:schemeClr>
                </a:solidFill>
              </a:rPr>
              <a:t>dẫn</a:t>
            </a:r>
            <a:r>
              <a:rPr lang="en-US" i="1" dirty="0">
                <a:solidFill>
                  <a:schemeClr val="accent4">
                    <a:lumMod val="10000"/>
                  </a:schemeClr>
                </a:solidFill>
              </a:rPr>
              <a:t> 8181/HD-UBND)</a:t>
            </a:r>
          </a:p>
          <a:p>
            <a:pPr algn="ctr">
              <a:lnSpc>
                <a:spcPts val="2800"/>
              </a:lnSpc>
              <a:spcBef>
                <a:spcPts val="600"/>
              </a:spcBef>
              <a:spcAft>
                <a:spcPts val="600"/>
              </a:spcAft>
            </a:pPr>
            <a:endParaRPr lang="en-US" i="1" dirty="0">
              <a:solidFill>
                <a:schemeClr val="accent4">
                  <a:lumMod val="10000"/>
                </a:schemeClr>
              </a:solidFill>
            </a:endParaRPr>
          </a:p>
        </p:txBody>
      </p:sp>
    </p:spTree>
    <p:extLst>
      <p:ext uri="{BB962C8B-B14F-4D97-AF65-F5344CB8AC3E}">
        <p14:creationId xmlns:p14="http://schemas.microsoft.com/office/powerpoint/2010/main" val="3461212255"/>
      </p:ext>
    </p:extLst>
  </p:cSld>
  <p:clrMapOvr>
    <a:masterClrMapping/>
  </p:clrMapOvr>
  <mc:AlternateContent xmlns:mc="http://schemas.openxmlformats.org/markup-compatibility/2006" xmlns:p14="http://schemas.microsoft.com/office/powerpoint/2010/main">
    <mc:Choice Requires="p14">
      <p:transition spd="slow">
        <p14:reveal/>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87067" y="1059386"/>
            <a:ext cx="11628267" cy="5593839"/>
          </a:xfrm>
          <a:prstGeom prst="rect">
            <a:avLst/>
          </a:prstGeom>
        </p:spPr>
        <p:txBody>
          <a:bodyPr wrap="square">
            <a:spAutoFit/>
          </a:bodyPr>
          <a:lstStyle/>
          <a:p>
            <a:pPr algn="just">
              <a:lnSpc>
                <a:spcPts val="2300"/>
              </a:lnSpc>
              <a:spcBef>
                <a:spcPts val="600"/>
              </a:spcBef>
              <a:spcAft>
                <a:spcPts val="600"/>
              </a:spcAft>
            </a:pPr>
            <a:r>
              <a:rPr lang="en-US" b="1" i="1" dirty="0">
                <a:solidFill>
                  <a:schemeClr val="accent4">
                    <a:lumMod val="10000"/>
                  </a:schemeClr>
                </a:solidFill>
              </a:rPr>
              <a:t>4</a:t>
            </a:r>
            <a:r>
              <a:rPr lang="vi-VN" b="1" i="1" dirty="0" smtClean="0">
                <a:solidFill>
                  <a:schemeClr val="accent4">
                    <a:lumMod val="10000"/>
                  </a:schemeClr>
                </a:solidFill>
              </a:rPr>
              <a:t>. </a:t>
            </a:r>
            <a:r>
              <a:rPr lang="nl-NL" b="1" i="1" dirty="0" smtClean="0">
                <a:solidFill>
                  <a:srgbClr val="0070C0"/>
                </a:solidFill>
              </a:rPr>
              <a:t>Đơn </a:t>
            </a:r>
            <a:r>
              <a:rPr lang="nl-NL" b="1" i="1" dirty="0">
                <a:solidFill>
                  <a:srgbClr val="0070C0"/>
                </a:solidFill>
              </a:rPr>
              <a:t>vị cơ sở </a:t>
            </a:r>
            <a:r>
              <a:rPr lang="vi-VN" i="1" dirty="0">
                <a:solidFill>
                  <a:schemeClr val="accent4">
                    <a:lumMod val="10000"/>
                  </a:schemeClr>
                </a:solidFill>
              </a:rPr>
              <a:t>là </a:t>
            </a:r>
            <a:r>
              <a:rPr lang="en-US" i="1" dirty="0" err="1">
                <a:solidFill>
                  <a:schemeClr val="accent4">
                    <a:lumMod val="10000"/>
                  </a:schemeClr>
                </a:solidFill>
              </a:rPr>
              <a:t>cơ</a:t>
            </a:r>
            <a:r>
              <a:rPr lang="en-US" i="1" dirty="0">
                <a:solidFill>
                  <a:schemeClr val="accent4">
                    <a:lumMod val="10000"/>
                  </a:schemeClr>
                </a:solidFill>
              </a:rPr>
              <a:t> </a:t>
            </a:r>
            <a:r>
              <a:rPr lang="en-US" i="1" dirty="0" err="1">
                <a:solidFill>
                  <a:schemeClr val="accent4">
                    <a:lumMod val="10000"/>
                  </a:schemeClr>
                </a:solidFill>
              </a:rPr>
              <a:t>quan</a:t>
            </a:r>
            <a:r>
              <a:rPr lang="en-US" i="1" dirty="0">
                <a:solidFill>
                  <a:schemeClr val="accent4">
                    <a:lumMod val="10000"/>
                  </a:schemeClr>
                </a:solidFill>
              </a:rPr>
              <a:t>, </a:t>
            </a:r>
            <a:r>
              <a:rPr lang="en-US" i="1" dirty="0" err="1">
                <a:solidFill>
                  <a:schemeClr val="accent4">
                    <a:lumMod val="10000"/>
                  </a:schemeClr>
                </a:solidFill>
              </a:rPr>
              <a:t>tổ</a:t>
            </a:r>
            <a:r>
              <a:rPr lang="en-US" i="1" dirty="0">
                <a:solidFill>
                  <a:schemeClr val="accent4">
                    <a:lumMod val="10000"/>
                  </a:schemeClr>
                </a:solidFill>
              </a:rPr>
              <a:t> </a:t>
            </a:r>
            <a:r>
              <a:rPr lang="en-US" i="1" dirty="0" err="1">
                <a:solidFill>
                  <a:schemeClr val="accent4">
                    <a:lumMod val="10000"/>
                  </a:schemeClr>
                </a:solidFill>
              </a:rPr>
              <a:t>chức</a:t>
            </a:r>
            <a:r>
              <a:rPr lang="en-US" i="1" dirty="0">
                <a:solidFill>
                  <a:schemeClr val="accent4">
                    <a:lumMod val="10000"/>
                  </a:schemeClr>
                </a:solidFill>
              </a:rPr>
              <a:t> </a:t>
            </a:r>
            <a:r>
              <a:rPr lang="vi-VN" i="1" dirty="0">
                <a:solidFill>
                  <a:schemeClr val="accent4">
                    <a:lumMod val="10000"/>
                  </a:schemeClr>
                </a:solidFill>
              </a:rPr>
              <a:t>có </a:t>
            </a:r>
            <a:r>
              <a:rPr lang="en-US" i="1" dirty="0" err="1">
                <a:solidFill>
                  <a:schemeClr val="accent4">
                    <a:lumMod val="10000"/>
                  </a:schemeClr>
                </a:solidFill>
              </a:rPr>
              <a:t>thẩm</a:t>
            </a:r>
            <a:r>
              <a:rPr lang="en-US" i="1" dirty="0">
                <a:solidFill>
                  <a:schemeClr val="accent4">
                    <a:lumMod val="10000"/>
                  </a:schemeClr>
                </a:solidFill>
              </a:rPr>
              <a:t> </a:t>
            </a:r>
            <a:r>
              <a:rPr lang="vi-VN" i="1" dirty="0">
                <a:solidFill>
                  <a:schemeClr val="accent4">
                    <a:lumMod val="10000"/>
                  </a:schemeClr>
                </a:solidFill>
              </a:rPr>
              <a:t>quyền xét</a:t>
            </a:r>
            <a:r>
              <a:rPr lang="en-US" i="1" dirty="0">
                <a:solidFill>
                  <a:schemeClr val="accent4">
                    <a:lumMod val="10000"/>
                  </a:schemeClr>
                </a:solidFill>
              </a:rPr>
              <a:t>,</a:t>
            </a:r>
            <a:r>
              <a:rPr lang="vi-VN" i="1" dirty="0">
                <a:solidFill>
                  <a:schemeClr val="accent4">
                    <a:lumMod val="10000"/>
                  </a:schemeClr>
                </a:solidFill>
              </a:rPr>
              <a:t> công nhận sáng kiến</a:t>
            </a:r>
            <a:r>
              <a:rPr lang="en-US" i="1" dirty="0">
                <a:solidFill>
                  <a:schemeClr val="accent4">
                    <a:lumMod val="10000"/>
                  </a:schemeClr>
                </a:solidFill>
              </a:rPr>
              <a:t>,</a:t>
            </a:r>
            <a:r>
              <a:rPr lang="vi-VN" i="1" dirty="0">
                <a:solidFill>
                  <a:schemeClr val="accent4">
                    <a:lumMod val="10000"/>
                  </a:schemeClr>
                </a:solidFill>
              </a:rPr>
              <a:t> bao gồm </a:t>
            </a:r>
            <a:r>
              <a:rPr lang="nl-NL" i="1" dirty="0" smtClean="0">
                <a:solidFill>
                  <a:schemeClr val="accent4">
                    <a:lumMod val="10000"/>
                  </a:schemeClr>
                </a:solidFill>
              </a:rPr>
              <a:t>cơ quan, tổ </a:t>
            </a:r>
            <a:r>
              <a:rPr lang="nl-NL" i="1" dirty="0">
                <a:solidFill>
                  <a:schemeClr val="accent4">
                    <a:lumMod val="10000"/>
                  </a:schemeClr>
                </a:solidFill>
              </a:rPr>
              <a:t>chức được thành lập theo pháp luật, có thể nhân danh chính mình tham gia quan hệ pháp luật dân sự một cách độc lập</a:t>
            </a:r>
            <a:r>
              <a:rPr lang="en-US" i="1" dirty="0">
                <a:solidFill>
                  <a:schemeClr val="accent4">
                    <a:lumMod val="10000"/>
                  </a:schemeClr>
                </a:solidFill>
              </a:rPr>
              <a:t>. </a:t>
            </a:r>
          </a:p>
          <a:p>
            <a:pPr algn="just">
              <a:lnSpc>
                <a:spcPts val="2300"/>
              </a:lnSpc>
              <a:spcBef>
                <a:spcPts val="600"/>
              </a:spcBef>
              <a:spcAft>
                <a:spcPts val="600"/>
              </a:spcAft>
            </a:pPr>
            <a:r>
              <a:rPr lang="en-US" b="1" i="1" dirty="0">
                <a:solidFill>
                  <a:schemeClr val="accent4">
                    <a:lumMod val="10000"/>
                  </a:schemeClr>
                </a:solidFill>
              </a:rPr>
              <a:t>5.</a:t>
            </a:r>
            <a:r>
              <a:rPr lang="en-US" i="1" dirty="0">
                <a:solidFill>
                  <a:schemeClr val="accent4">
                    <a:lumMod val="10000"/>
                  </a:schemeClr>
                </a:solidFill>
              </a:rPr>
              <a:t> </a:t>
            </a:r>
            <a:r>
              <a:rPr lang="en-US" i="1" dirty="0" err="1">
                <a:solidFill>
                  <a:schemeClr val="accent4">
                    <a:lumMod val="10000"/>
                  </a:schemeClr>
                </a:solidFill>
              </a:rPr>
              <a:t>Cơ</a:t>
            </a:r>
            <a:r>
              <a:rPr lang="en-US" i="1" dirty="0">
                <a:solidFill>
                  <a:schemeClr val="accent4">
                    <a:lumMod val="10000"/>
                  </a:schemeClr>
                </a:solidFill>
              </a:rPr>
              <a:t> </a:t>
            </a:r>
            <a:r>
              <a:rPr lang="en-US" i="1" dirty="0" err="1">
                <a:solidFill>
                  <a:schemeClr val="accent4">
                    <a:lumMod val="10000"/>
                  </a:schemeClr>
                </a:solidFill>
              </a:rPr>
              <a:t>quan</a:t>
            </a:r>
            <a:r>
              <a:rPr lang="en-US" i="1" dirty="0">
                <a:solidFill>
                  <a:schemeClr val="accent4">
                    <a:lumMod val="10000"/>
                  </a:schemeClr>
                </a:solidFill>
              </a:rPr>
              <a:t>, </a:t>
            </a:r>
            <a:r>
              <a:rPr lang="en-US" i="1" dirty="0" err="1">
                <a:solidFill>
                  <a:schemeClr val="accent4">
                    <a:lumMod val="10000"/>
                  </a:schemeClr>
                </a:solidFill>
              </a:rPr>
              <a:t>tổ</a:t>
            </a:r>
            <a:r>
              <a:rPr lang="en-US" i="1" dirty="0">
                <a:solidFill>
                  <a:schemeClr val="accent4">
                    <a:lumMod val="10000"/>
                  </a:schemeClr>
                </a:solidFill>
              </a:rPr>
              <a:t> </a:t>
            </a:r>
            <a:r>
              <a:rPr lang="en-US" i="1" dirty="0" err="1">
                <a:solidFill>
                  <a:schemeClr val="accent4">
                    <a:lumMod val="10000"/>
                  </a:schemeClr>
                </a:solidFill>
              </a:rPr>
              <a:t>chức</a:t>
            </a:r>
            <a:r>
              <a:rPr lang="en-US" i="1" dirty="0">
                <a:solidFill>
                  <a:schemeClr val="accent4">
                    <a:lumMod val="10000"/>
                  </a:schemeClr>
                </a:solidFill>
              </a:rPr>
              <a:t> </a:t>
            </a:r>
            <a:r>
              <a:rPr lang="en-US" i="1" dirty="0" err="1">
                <a:solidFill>
                  <a:schemeClr val="accent4">
                    <a:lumMod val="10000"/>
                  </a:schemeClr>
                </a:solidFill>
              </a:rPr>
              <a:t>có</a:t>
            </a:r>
            <a:r>
              <a:rPr lang="en-US" i="1" dirty="0">
                <a:solidFill>
                  <a:schemeClr val="accent4">
                    <a:lumMod val="10000"/>
                  </a:schemeClr>
                </a:solidFill>
              </a:rPr>
              <a:t> </a:t>
            </a:r>
            <a:r>
              <a:rPr lang="en-US" i="1" dirty="0" err="1">
                <a:solidFill>
                  <a:schemeClr val="accent4">
                    <a:lumMod val="10000"/>
                  </a:schemeClr>
                </a:solidFill>
              </a:rPr>
              <a:t>thẩm</a:t>
            </a:r>
            <a:r>
              <a:rPr lang="en-US" i="1" dirty="0">
                <a:solidFill>
                  <a:schemeClr val="accent4">
                    <a:lumMod val="10000"/>
                  </a:schemeClr>
                </a:solidFill>
              </a:rPr>
              <a:t> </a:t>
            </a:r>
            <a:r>
              <a:rPr lang="en-US" i="1" dirty="0" err="1">
                <a:solidFill>
                  <a:schemeClr val="accent4">
                    <a:lumMod val="10000"/>
                  </a:schemeClr>
                </a:solidFill>
              </a:rPr>
              <a:t>quyền</a:t>
            </a:r>
            <a:r>
              <a:rPr lang="en-US" i="1" dirty="0">
                <a:solidFill>
                  <a:schemeClr val="accent4">
                    <a:lumMod val="10000"/>
                  </a:schemeClr>
                </a:solidFill>
              </a:rPr>
              <a:t> </a:t>
            </a:r>
            <a:r>
              <a:rPr lang="en-US" i="1" dirty="0" err="1">
                <a:solidFill>
                  <a:schemeClr val="accent4">
                    <a:lumMod val="10000"/>
                  </a:schemeClr>
                </a:solidFill>
              </a:rPr>
              <a:t>xét</a:t>
            </a:r>
            <a:r>
              <a:rPr lang="en-US" i="1" dirty="0">
                <a:solidFill>
                  <a:schemeClr val="accent4">
                    <a:lumMod val="10000"/>
                  </a:schemeClr>
                </a:solidFill>
              </a:rPr>
              <a:t>, </a:t>
            </a:r>
            <a:r>
              <a:rPr lang="en-US" i="1" dirty="0" err="1">
                <a:solidFill>
                  <a:schemeClr val="accent4">
                    <a:lumMod val="10000"/>
                  </a:schemeClr>
                </a:solidFill>
              </a:rPr>
              <a:t>công</a:t>
            </a:r>
            <a:r>
              <a:rPr lang="en-US" i="1" dirty="0">
                <a:solidFill>
                  <a:schemeClr val="accent4">
                    <a:lumMod val="10000"/>
                  </a:schemeClr>
                </a:solidFill>
              </a:rPr>
              <a:t> </a:t>
            </a:r>
            <a:r>
              <a:rPr lang="en-US" i="1" dirty="0" err="1">
                <a:solidFill>
                  <a:schemeClr val="accent4">
                    <a:lumMod val="10000"/>
                  </a:schemeClr>
                </a:solidFill>
              </a:rPr>
              <a:t>nhận</a:t>
            </a:r>
            <a:r>
              <a:rPr lang="en-US" i="1" dirty="0">
                <a:solidFill>
                  <a:schemeClr val="accent4">
                    <a:lumMod val="10000"/>
                  </a:schemeClr>
                </a:solidFill>
              </a:rPr>
              <a:t> </a:t>
            </a:r>
            <a:r>
              <a:rPr lang="en-US" i="1" dirty="0" err="1">
                <a:solidFill>
                  <a:schemeClr val="accent4">
                    <a:lumMod val="10000"/>
                  </a:schemeClr>
                </a:solidFill>
              </a:rPr>
              <a:t>danh</a:t>
            </a:r>
            <a:r>
              <a:rPr lang="en-US" i="1" dirty="0">
                <a:solidFill>
                  <a:schemeClr val="accent4">
                    <a:lumMod val="10000"/>
                  </a:schemeClr>
                </a:solidFill>
              </a:rPr>
              <a:t> </a:t>
            </a:r>
            <a:r>
              <a:rPr lang="en-US" i="1" dirty="0" err="1">
                <a:solidFill>
                  <a:schemeClr val="accent4">
                    <a:lumMod val="10000"/>
                  </a:schemeClr>
                </a:solidFill>
              </a:rPr>
              <a:t>hiệu</a:t>
            </a:r>
            <a:r>
              <a:rPr lang="en-US" i="1" dirty="0">
                <a:solidFill>
                  <a:schemeClr val="accent4">
                    <a:lumMod val="10000"/>
                  </a:schemeClr>
                </a:solidFill>
              </a:rPr>
              <a:t> </a:t>
            </a:r>
            <a:r>
              <a:rPr lang="en-US" i="1" dirty="0" err="1">
                <a:solidFill>
                  <a:schemeClr val="accent4">
                    <a:lumMod val="10000"/>
                  </a:schemeClr>
                </a:solidFill>
              </a:rPr>
              <a:t>Chiến</a:t>
            </a:r>
            <a:r>
              <a:rPr lang="en-US" i="1" dirty="0">
                <a:solidFill>
                  <a:schemeClr val="accent4">
                    <a:lumMod val="10000"/>
                  </a:schemeClr>
                </a:solidFill>
              </a:rPr>
              <a:t> </a:t>
            </a:r>
            <a:r>
              <a:rPr lang="en-US" i="1" dirty="0" err="1">
                <a:solidFill>
                  <a:schemeClr val="accent4">
                    <a:lumMod val="10000"/>
                  </a:schemeClr>
                </a:solidFill>
              </a:rPr>
              <a:t>sĩ</a:t>
            </a:r>
            <a:r>
              <a:rPr lang="en-US" i="1" dirty="0">
                <a:solidFill>
                  <a:schemeClr val="accent4">
                    <a:lumMod val="10000"/>
                  </a:schemeClr>
                </a:solidFill>
              </a:rPr>
              <a:t> </a:t>
            </a:r>
            <a:r>
              <a:rPr lang="en-US" i="1" dirty="0" err="1">
                <a:solidFill>
                  <a:schemeClr val="accent4">
                    <a:lumMod val="10000"/>
                  </a:schemeClr>
                </a:solidFill>
              </a:rPr>
              <a:t>thi</a:t>
            </a:r>
            <a:r>
              <a:rPr lang="en-US" i="1" dirty="0">
                <a:solidFill>
                  <a:schemeClr val="accent4">
                    <a:lumMod val="10000"/>
                  </a:schemeClr>
                </a:solidFill>
              </a:rPr>
              <a:t> </a:t>
            </a:r>
            <a:r>
              <a:rPr lang="en-US" i="1" dirty="0" err="1">
                <a:solidFill>
                  <a:schemeClr val="accent4">
                    <a:lumMod val="10000"/>
                  </a:schemeClr>
                </a:solidFill>
              </a:rPr>
              <a:t>đua</a:t>
            </a:r>
            <a:r>
              <a:rPr lang="en-US" i="1" dirty="0">
                <a:solidFill>
                  <a:schemeClr val="accent4">
                    <a:lumMod val="10000"/>
                  </a:schemeClr>
                </a:solidFill>
              </a:rPr>
              <a:t> </a:t>
            </a:r>
            <a:r>
              <a:rPr lang="en-US" i="1" dirty="0" err="1">
                <a:solidFill>
                  <a:schemeClr val="accent4">
                    <a:lumMod val="10000"/>
                  </a:schemeClr>
                </a:solidFill>
              </a:rPr>
              <a:t>cơ</a:t>
            </a:r>
            <a:r>
              <a:rPr lang="en-US" i="1" dirty="0">
                <a:solidFill>
                  <a:schemeClr val="accent4">
                    <a:lumMod val="10000"/>
                  </a:schemeClr>
                </a:solidFill>
              </a:rPr>
              <a:t> </a:t>
            </a:r>
            <a:r>
              <a:rPr lang="en-US" i="1" dirty="0" err="1">
                <a:solidFill>
                  <a:schemeClr val="accent4">
                    <a:lumMod val="10000"/>
                  </a:schemeClr>
                </a:solidFill>
              </a:rPr>
              <a:t>sở</a:t>
            </a:r>
            <a:r>
              <a:rPr lang="nl-NL" i="1" dirty="0">
                <a:solidFill>
                  <a:schemeClr val="accent4">
                    <a:lumMod val="10000"/>
                  </a:schemeClr>
                </a:solidFill>
              </a:rPr>
              <a:t> (gọi </a:t>
            </a:r>
            <a:r>
              <a:rPr lang="nl-NL" i="1" dirty="0" smtClean="0">
                <a:solidFill>
                  <a:schemeClr val="accent4">
                    <a:lumMod val="10000"/>
                  </a:schemeClr>
                </a:solidFill>
              </a:rPr>
              <a:t>là </a:t>
            </a:r>
            <a:r>
              <a:rPr lang="nl-NL" b="1" i="1" dirty="0" smtClean="0">
                <a:solidFill>
                  <a:srgbClr val="0070C0"/>
                </a:solidFill>
              </a:rPr>
              <a:t>Cấp </a:t>
            </a:r>
            <a:r>
              <a:rPr lang="nl-NL" b="1" i="1" dirty="0">
                <a:solidFill>
                  <a:srgbClr val="0070C0"/>
                </a:solidFill>
              </a:rPr>
              <a:t>cơ sở</a:t>
            </a:r>
            <a:r>
              <a:rPr lang="nl-NL" i="1" dirty="0">
                <a:solidFill>
                  <a:schemeClr val="accent4">
                    <a:lumMod val="10000"/>
                  </a:schemeClr>
                </a:solidFill>
              </a:rPr>
              <a:t>) là cơ </a:t>
            </a:r>
            <a:r>
              <a:rPr lang="en-US" i="1" dirty="0" err="1">
                <a:solidFill>
                  <a:schemeClr val="accent4">
                    <a:lumMod val="10000"/>
                  </a:schemeClr>
                </a:solidFill>
              </a:rPr>
              <a:t>quan</a:t>
            </a:r>
            <a:r>
              <a:rPr lang="en-US" i="1" dirty="0">
                <a:solidFill>
                  <a:schemeClr val="accent4">
                    <a:lumMod val="10000"/>
                  </a:schemeClr>
                </a:solidFill>
              </a:rPr>
              <a:t>, </a:t>
            </a:r>
            <a:r>
              <a:rPr lang="en-US" i="1" dirty="0" err="1">
                <a:solidFill>
                  <a:schemeClr val="accent4">
                    <a:lumMod val="10000"/>
                  </a:schemeClr>
                </a:solidFill>
              </a:rPr>
              <a:t>tổ</a:t>
            </a:r>
            <a:r>
              <a:rPr lang="en-US" i="1" dirty="0">
                <a:solidFill>
                  <a:schemeClr val="accent4">
                    <a:lumMod val="10000"/>
                  </a:schemeClr>
                </a:solidFill>
              </a:rPr>
              <a:t> </a:t>
            </a:r>
            <a:r>
              <a:rPr lang="en-US" i="1" dirty="0" err="1">
                <a:solidFill>
                  <a:schemeClr val="accent4">
                    <a:lumMod val="10000"/>
                  </a:schemeClr>
                </a:solidFill>
              </a:rPr>
              <a:t>chức</a:t>
            </a:r>
            <a:r>
              <a:rPr lang="en-US" i="1" dirty="0">
                <a:solidFill>
                  <a:schemeClr val="accent4">
                    <a:lumMod val="10000"/>
                  </a:schemeClr>
                </a:solidFill>
              </a:rPr>
              <a:t> </a:t>
            </a:r>
            <a:r>
              <a:rPr lang="en-US" i="1" dirty="0" err="1">
                <a:solidFill>
                  <a:schemeClr val="accent4">
                    <a:lumMod val="10000"/>
                  </a:schemeClr>
                </a:solidFill>
              </a:rPr>
              <a:t>có</a:t>
            </a:r>
            <a:r>
              <a:rPr lang="en-US" i="1" dirty="0">
                <a:solidFill>
                  <a:schemeClr val="accent4">
                    <a:lumMod val="10000"/>
                  </a:schemeClr>
                </a:solidFill>
              </a:rPr>
              <a:t> </a:t>
            </a:r>
            <a:r>
              <a:rPr lang="en-US" i="1" dirty="0" err="1">
                <a:solidFill>
                  <a:schemeClr val="accent4">
                    <a:lumMod val="10000"/>
                  </a:schemeClr>
                </a:solidFill>
              </a:rPr>
              <a:t>thẩm</a:t>
            </a:r>
            <a:r>
              <a:rPr lang="en-US" i="1" dirty="0">
                <a:solidFill>
                  <a:schemeClr val="accent4">
                    <a:lumMod val="10000"/>
                  </a:schemeClr>
                </a:solidFill>
              </a:rPr>
              <a:t> </a:t>
            </a:r>
            <a:r>
              <a:rPr lang="en-US" i="1" dirty="0" err="1">
                <a:solidFill>
                  <a:schemeClr val="accent4">
                    <a:lumMod val="10000"/>
                  </a:schemeClr>
                </a:solidFill>
              </a:rPr>
              <a:t>quyền</a:t>
            </a:r>
            <a:r>
              <a:rPr lang="en-US" i="1" dirty="0">
                <a:solidFill>
                  <a:schemeClr val="accent4">
                    <a:lumMod val="10000"/>
                  </a:schemeClr>
                </a:solidFill>
              </a:rPr>
              <a:t> </a:t>
            </a:r>
            <a:r>
              <a:rPr lang="en-US" i="1" dirty="0" err="1">
                <a:solidFill>
                  <a:schemeClr val="accent4">
                    <a:lumMod val="10000"/>
                  </a:schemeClr>
                </a:solidFill>
              </a:rPr>
              <a:t>xét</a:t>
            </a:r>
            <a:r>
              <a:rPr lang="en-US" i="1" dirty="0">
                <a:solidFill>
                  <a:schemeClr val="accent4">
                    <a:lumMod val="10000"/>
                  </a:schemeClr>
                </a:solidFill>
              </a:rPr>
              <a:t>, </a:t>
            </a:r>
            <a:r>
              <a:rPr lang="en-US" i="1" dirty="0" err="1">
                <a:solidFill>
                  <a:schemeClr val="accent4">
                    <a:lumMod val="10000"/>
                  </a:schemeClr>
                </a:solidFill>
              </a:rPr>
              <a:t>công</a:t>
            </a:r>
            <a:r>
              <a:rPr lang="en-US" i="1" dirty="0">
                <a:solidFill>
                  <a:schemeClr val="accent4">
                    <a:lumMod val="10000"/>
                  </a:schemeClr>
                </a:solidFill>
              </a:rPr>
              <a:t> </a:t>
            </a:r>
            <a:r>
              <a:rPr lang="en-US" i="1" dirty="0" err="1">
                <a:solidFill>
                  <a:schemeClr val="accent4">
                    <a:lumMod val="10000"/>
                  </a:schemeClr>
                </a:solidFill>
              </a:rPr>
              <a:t>nhận</a:t>
            </a:r>
            <a:r>
              <a:rPr lang="en-US" i="1" dirty="0">
                <a:solidFill>
                  <a:schemeClr val="accent4">
                    <a:lumMod val="10000"/>
                  </a:schemeClr>
                </a:solidFill>
              </a:rPr>
              <a:t> h</a:t>
            </a:r>
            <a:r>
              <a:rPr lang="nl-NL" i="1" dirty="0">
                <a:solidFill>
                  <a:schemeClr val="accent4">
                    <a:lumMod val="10000"/>
                  </a:schemeClr>
                </a:solidFill>
              </a:rPr>
              <a:t>iệu quả áp dụng, khả năng nhân rộng và phạm vi ảnh hưởng </a:t>
            </a:r>
            <a:r>
              <a:rPr lang="nl-NL" i="1" dirty="0" smtClean="0">
                <a:solidFill>
                  <a:schemeClr val="accent4">
                    <a:lumMod val="10000"/>
                  </a:schemeClr>
                </a:solidFill>
              </a:rPr>
              <a:t>sáng </a:t>
            </a:r>
            <a:r>
              <a:rPr lang="nl-NL" i="1" dirty="0">
                <a:solidFill>
                  <a:schemeClr val="accent4">
                    <a:lumMod val="10000"/>
                  </a:schemeClr>
                </a:solidFill>
              </a:rPr>
              <a:t>kiến, đề tài khoa học và công nghệ, đề án khoa học </a:t>
            </a:r>
            <a:r>
              <a:rPr lang="nl-NL" b="1" i="1" dirty="0">
                <a:solidFill>
                  <a:srgbClr val="0070C0"/>
                </a:solidFill>
              </a:rPr>
              <a:t>tại cơ sở</a:t>
            </a:r>
            <a:r>
              <a:rPr lang="vi-VN" i="1" dirty="0">
                <a:solidFill>
                  <a:srgbClr val="0070C0"/>
                </a:solidFill>
              </a:rPr>
              <a:t>.</a:t>
            </a:r>
            <a:endParaRPr lang="en-US" i="1" dirty="0">
              <a:solidFill>
                <a:srgbClr val="0070C0"/>
              </a:solidFill>
            </a:endParaRPr>
          </a:p>
          <a:p>
            <a:pPr algn="just">
              <a:lnSpc>
                <a:spcPts val="2300"/>
              </a:lnSpc>
              <a:spcBef>
                <a:spcPts val="600"/>
              </a:spcBef>
              <a:spcAft>
                <a:spcPts val="600"/>
              </a:spcAft>
            </a:pPr>
            <a:r>
              <a:rPr lang="en-US" b="1" i="1" dirty="0">
                <a:solidFill>
                  <a:schemeClr val="accent4">
                    <a:lumMod val="10000"/>
                  </a:schemeClr>
                </a:solidFill>
              </a:rPr>
              <a:t>6.</a:t>
            </a:r>
            <a:r>
              <a:rPr lang="en-US" i="1" dirty="0">
                <a:solidFill>
                  <a:schemeClr val="accent4">
                    <a:lumMod val="10000"/>
                  </a:schemeClr>
                </a:solidFill>
              </a:rPr>
              <a:t> </a:t>
            </a:r>
            <a:r>
              <a:rPr lang="en-US" i="1" dirty="0" err="1">
                <a:solidFill>
                  <a:schemeClr val="accent4">
                    <a:lumMod val="10000"/>
                  </a:schemeClr>
                </a:solidFill>
              </a:rPr>
              <a:t>Cơ</a:t>
            </a:r>
            <a:r>
              <a:rPr lang="en-US" i="1" dirty="0">
                <a:solidFill>
                  <a:schemeClr val="accent4">
                    <a:lumMod val="10000"/>
                  </a:schemeClr>
                </a:solidFill>
              </a:rPr>
              <a:t> </a:t>
            </a:r>
            <a:r>
              <a:rPr lang="en-US" i="1" dirty="0" err="1">
                <a:solidFill>
                  <a:schemeClr val="accent4">
                    <a:lumMod val="10000"/>
                  </a:schemeClr>
                </a:solidFill>
              </a:rPr>
              <a:t>quan</a:t>
            </a:r>
            <a:r>
              <a:rPr lang="en-US" i="1" dirty="0">
                <a:solidFill>
                  <a:schemeClr val="accent4">
                    <a:lumMod val="10000"/>
                  </a:schemeClr>
                </a:solidFill>
              </a:rPr>
              <a:t> </a:t>
            </a:r>
            <a:r>
              <a:rPr lang="en-US" i="1" dirty="0" err="1">
                <a:solidFill>
                  <a:schemeClr val="accent4">
                    <a:lumMod val="10000"/>
                  </a:schemeClr>
                </a:solidFill>
              </a:rPr>
              <a:t>có</a:t>
            </a:r>
            <a:r>
              <a:rPr lang="en-US" i="1" dirty="0">
                <a:solidFill>
                  <a:schemeClr val="accent4">
                    <a:lumMod val="10000"/>
                  </a:schemeClr>
                </a:solidFill>
              </a:rPr>
              <a:t> </a:t>
            </a:r>
            <a:r>
              <a:rPr lang="en-US" i="1" dirty="0" err="1">
                <a:solidFill>
                  <a:schemeClr val="accent4">
                    <a:lumMod val="10000"/>
                  </a:schemeClr>
                </a:solidFill>
              </a:rPr>
              <a:t>thẩm</a:t>
            </a:r>
            <a:r>
              <a:rPr lang="en-US" i="1" dirty="0">
                <a:solidFill>
                  <a:schemeClr val="accent4">
                    <a:lumMod val="10000"/>
                  </a:schemeClr>
                </a:solidFill>
              </a:rPr>
              <a:t> </a:t>
            </a:r>
            <a:r>
              <a:rPr lang="en-US" i="1" dirty="0" err="1">
                <a:solidFill>
                  <a:schemeClr val="accent4">
                    <a:lumMod val="10000"/>
                  </a:schemeClr>
                </a:solidFill>
              </a:rPr>
              <a:t>quyền</a:t>
            </a:r>
            <a:r>
              <a:rPr lang="en-US" i="1" dirty="0">
                <a:solidFill>
                  <a:schemeClr val="accent4">
                    <a:lumMod val="10000"/>
                  </a:schemeClr>
                </a:solidFill>
              </a:rPr>
              <a:t> </a:t>
            </a:r>
            <a:r>
              <a:rPr lang="en-US" i="1" dirty="0" err="1">
                <a:solidFill>
                  <a:schemeClr val="accent4">
                    <a:lumMod val="10000"/>
                  </a:schemeClr>
                </a:solidFill>
              </a:rPr>
              <a:t>xét</a:t>
            </a:r>
            <a:r>
              <a:rPr lang="en-US" i="1" dirty="0">
                <a:solidFill>
                  <a:schemeClr val="accent4">
                    <a:lumMod val="10000"/>
                  </a:schemeClr>
                </a:solidFill>
              </a:rPr>
              <a:t>, </a:t>
            </a:r>
            <a:r>
              <a:rPr lang="en-US" i="1" dirty="0" err="1">
                <a:solidFill>
                  <a:schemeClr val="accent4">
                    <a:lumMod val="10000"/>
                  </a:schemeClr>
                </a:solidFill>
              </a:rPr>
              <a:t>công</a:t>
            </a:r>
            <a:r>
              <a:rPr lang="en-US" i="1" dirty="0">
                <a:solidFill>
                  <a:schemeClr val="accent4">
                    <a:lumMod val="10000"/>
                  </a:schemeClr>
                </a:solidFill>
              </a:rPr>
              <a:t> </a:t>
            </a:r>
            <a:r>
              <a:rPr lang="en-US" i="1" dirty="0" err="1">
                <a:solidFill>
                  <a:schemeClr val="accent4">
                    <a:lumMod val="10000"/>
                  </a:schemeClr>
                </a:solidFill>
              </a:rPr>
              <a:t>nhận</a:t>
            </a:r>
            <a:r>
              <a:rPr lang="en-US" i="1" dirty="0">
                <a:solidFill>
                  <a:schemeClr val="accent4">
                    <a:lumMod val="10000"/>
                  </a:schemeClr>
                </a:solidFill>
              </a:rPr>
              <a:t> </a:t>
            </a:r>
            <a:r>
              <a:rPr lang="en-US" i="1" dirty="0" err="1">
                <a:solidFill>
                  <a:schemeClr val="accent4">
                    <a:lumMod val="10000"/>
                  </a:schemeClr>
                </a:solidFill>
              </a:rPr>
              <a:t>danh</a:t>
            </a:r>
            <a:r>
              <a:rPr lang="en-US" i="1" dirty="0">
                <a:solidFill>
                  <a:schemeClr val="accent4">
                    <a:lumMod val="10000"/>
                  </a:schemeClr>
                </a:solidFill>
              </a:rPr>
              <a:t> </a:t>
            </a:r>
            <a:r>
              <a:rPr lang="en-US" i="1" dirty="0" err="1">
                <a:solidFill>
                  <a:schemeClr val="accent4">
                    <a:lumMod val="10000"/>
                  </a:schemeClr>
                </a:solidFill>
              </a:rPr>
              <a:t>hiệu</a:t>
            </a:r>
            <a:r>
              <a:rPr lang="en-US" i="1" dirty="0">
                <a:solidFill>
                  <a:schemeClr val="accent4">
                    <a:lumMod val="10000"/>
                  </a:schemeClr>
                </a:solidFill>
              </a:rPr>
              <a:t> </a:t>
            </a:r>
            <a:r>
              <a:rPr lang="en-US" i="1" dirty="0" err="1">
                <a:solidFill>
                  <a:schemeClr val="accent4">
                    <a:lumMod val="10000"/>
                  </a:schemeClr>
                </a:solidFill>
              </a:rPr>
              <a:t>Chiến</a:t>
            </a:r>
            <a:r>
              <a:rPr lang="en-US" i="1" dirty="0">
                <a:solidFill>
                  <a:schemeClr val="accent4">
                    <a:lumMod val="10000"/>
                  </a:schemeClr>
                </a:solidFill>
              </a:rPr>
              <a:t> </a:t>
            </a:r>
            <a:r>
              <a:rPr lang="en-US" i="1" dirty="0" err="1">
                <a:solidFill>
                  <a:schemeClr val="accent4">
                    <a:lumMod val="10000"/>
                  </a:schemeClr>
                </a:solidFill>
              </a:rPr>
              <a:t>sĩ</a:t>
            </a:r>
            <a:r>
              <a:rPr lang="en-US" i="1" dirty="0">
                <a:solidFill>
                  <a:schemeClr val="accent4">
                    <a:lumMod val="10000"/>
                  </a:schemeClr>
                </a:solidFill>
              </a:rPr>
              <a:t> </a:t>
            </a:r>
            <a:r>
              <a:rPr lang="en-US" i="1" dirty="0" err="1">
                <a:solidFill>
                  <a:schemeClr val="accent4">
                    <a:lumMod val="10000"/>
                  </a:schemeClr>
                </a:solidFill>
              </a:rPr>
              <a:t>thi</a:t>
            </a:r>
            <a:r>
              <a:rPr lang="en-US" i="1" dirty="0">
                <a:solidFill>
                  <a:schemeClr val="accent4">
                    <a:lumMod val="10000"/>
                  </a:schemeClr>
                </a:solidFill>
              </a:rPr>
              <a:t> </a:t>
            </a:r>
            <a:r>
              <a:rPr lang="en-US" i="1" dirty="0" err="1">
                <a:solidFill>
                  <a:schemeClr val="accent4">
                    <a:lumMod val="10000"/>
                  </a:schemeClr>
                </a:solidFill>
              </a:rPr>
              <a:t>đua</a:t>
            </a:r>
            <a:r>
              <a:rPr lang="en-US" i="1" dirty="0">
                <a:solidFill>
                  <a:schemeClr val="accent4">
                    <a:lumMod val="10000"/>
                  </a:schemeClr>
                </a:solidFill>
              </a:rPr>
              <a:t> </a:t>
            </a:r>
            <a:r>
              <a:rPr lang="en-US" i="1" dirty="0" err="1">
                <a:solidFill>
                  <a:schemeClr val="accent4">
                    <a:lumMod val="10000"/>
                  </a:schemeClr>
                </a:solidFill>
              </a:rPr>
              <a:t>Thành</a:t>
            </a:r>
            <a:r>
              <a:rPr lang="en-US" i="1" dirty="0">
                <a:solidFill>
                  <a:schemeClr val="accent4">
                    <a:lumMod val="10000"/>
                  </a:schemeClr>
                </a:solidFill>
              </a:rPr>
              <a:t> </a:t>
            </a:r>
            <a:r>
              <a:rPr lang="en-US" i="1" dirty="0" err="1">
                <a:solidFill>
                  <a:schemeClr val="accent4">
                    <a:lumMod val="10000"/>
                  </a:schemeClr>
                </a:solidFill>
              </a:rPr>
              <a:t>phố</a:t>
            </a:r>
            <a:r>
              <a:rPr lang="nl-NL" i="1" dirty="0">
                <a:solidFill>
                  <a:schemeClr val="accent4">
                    <a:lumMod val="10000"/>
                  </a:schemeClr>
                </a:solidFill>
              </a:rPr>
              <a:t> (gọi là </a:t>
            </a:r>
            <a:r>
              <a:rPr lang="nl-NL" b="1" i="1" dirty="0">
                <a:solidFill>
                  <a:srgbClr val="0070C0"/>
                </a:solidFill>
              </a:rPr>
              <a:t>Cấp thành phố</a:t>
            </a:r>
            <a:r>
              <a:rPr lang="nl-NL" i="1" dirty="0">
                <a:solidFill>
                  <a:schemeClr val="accent4">
                    <a:lumMod val="10000"/>
                  </a:schemeClr>
                </a:solidFill>
              </a:rPr>
              <a:t>) </a:t>
            </a:r>
            <a:r>
              <a:rPr lang="en-US" i="1" dirty="0" err="1">
                <a:solidFill>
                  <a:schemeClr val="accent4">
                    <a:lumMod val="10000"/>
                  </a:schemeClr>
                </a:solidFill>
              </a:rPr>
              <a:t>là</a:t>
            </a:r>
            <a:r>
              <a:rPr lang="en-US" i="1" dirty="0">
                <a:solidFill>
                  <a:schemeClr val="accent4">
                    <a:lumMod val="10000"/>
                  </a:schemeClr>
                </a:solidFill>
              </a:rPr>
              <a:t> </a:t>
            </a:r>
            <a:r>
              <a:rPr lang="en-US" i="1" dirty="0" err="1">
                <a:solidFill>
                  <a:schemeClr val="accent4">
                    <a:lumMod val="10000"/>
                  </a:schemeClr>
                </a:solidFill>
              </a:rPr>
              <a:t>cơ</a:t>
            </a:r>
            <a:r>
              <a:rPr lang="en-US" i="1" dirty="0">
                <a:solidFill>
                  <a:schemeClr val="accent4">
                    <a:lumMod val="10000"/>
                  </a:schemeClr>
                </a:solidFill>
              </a:rPr>
              <a:t> </a:t>
            </a:r>
            <a:r>
              <a:rPr lang="en-US" i="1" dirty="0" err="1">
                <a:solidFill>
                  <a:schemeClr val="accent4">
                    <a:lumMod val="10000"/>
                  </a:schemeClr>
                </a:solidFill>
              </a:rPr>
              <a:t>quan</a:t>
            </a:r>
            <a:r>
              <a:rPr lang="en-US" i="1" dirty="0">
                <a:solidFill>
                  <a:schemeClr val="accent4">
                    <a:lumMod val="10000"/>
                  </a:schemeClr>
                </a:solidFill>
              </a:rPr>
              <a:t> </a:t>
            </a:r>
            <a:r>
              <a:rPr lang="en-US" i="1" dirty="0" err="1">
                <a:solidFill>
                  <a:schemeClr val="accent4">
                    <a:lumMod val="10000"/>
                  </a:schemeClr>
                </a:solidFill>
              </a:rPr>
              <a:t>có</a:t>
            </a:r>
            <a:r>
              <a:rPr lang="en-US" i="1" dirty="0">
                <a:solidFill>
                  <a:schemeClr val="accent4">
                    <a:lumMod val="10000"/>
                  </a:schemeClr>
                </a:solidFill>
              </a:rPr>
              <a:t> </a:t>
            </a:r>
            <a:r>
              <a:rPr lang="en-US" i="1" dirty="0" err="1">
                <a:solidFill>
                  <a:schemeClr val="accent4">
                    <a:lumMod val="10000"/>
                  </a:schemeClr>
                </a:solidFill>
              </a:rPr>
              <a:t>thẩm</a:t>
            </a:r>
            <a:r>
              <a:rPr lang="en-US" i="1" dirty="0">
                <a:solidFill>
                  <a:schemeClr val="accent4">
                    <a:lumMod val="10000"/>
                  </a:schemeClr>
                </a:solidFill>
              </a:rPr>
              <a:t> </a:t>
            </a:r>
            <a:r>
              <a:rPr lang="en-US" i="1" dirty="0" err="1">
                <a:solidFill>
                  <a:schemeClr val="accent4">
                    <a:lumMod val="10000"/>
                  </a:schemeClr>
                </a:solidFill>
              </a:rPr>
              <a:t>quyền</a:t>
            </a:r>
            <a:r>
              <a:rPr lang="en-US" i="1" dirty="0">
                <a:solidFill>
                  <a:schemeClr val="accent4">
                    <a:lumMod val="10000"/>
                  </a:schemeClr>
                </a:solidFill>
              </a:rPr>
              <a:t> </a:t>
            </a:r>
            <a:r>
              <a:rPr lang="en-US" i="1" dirty="0" err="1">
                <a:solidFill>
                  <a:schemeClr val="accent4">
                    <a:lumMod val="10000"/>
                  </a:schemeClr>
                </a:solidFill>
              </a:rPr>
              <a:t>xét</a:t>
            </a:r>
            <a:r>
              <a:rPr lang="en-US" i="1" dirty="0">
                <a:solidFill>
                  <a:schemeClr val="accent4">
                    <a:lumMod val="10000"/>
                  </a:schemeClr>
                </a:solidFill>
              </a:rPr>
              <a:t>, </a:t>
            </a:r>
            <a:r>
              <a:rPr lang="en-US" i="1" dirty="0" err="1">
                <a:solidFill>
                  <a:schemeClr val="accent4">
                    <a:lumMod val="10000"/>
                  </a:schemeClr>
                </a:solidFill>
              </a:rPr>
              <a:t>công</a:t>
            </a:r>
            <a:r>
              <a:rPr lang="en-US" i="1" dirty="0">
                <a:solidFill>
                  <a:schemeClr val="accent4">
                    <a:lumMod val="10000"/>
                  </a:schemeClr>
                </a:solidFill>
              </a:rPr>
              <a:t> </a:t>
            </a:r>
            <a:r>
              <a:rPr lang="en-US" i="1" dirty="0" err="1">
                <a:solidFill>
                  <a:schemeClr val="accent4">
                    <a:lumMod val="10000"/>
                  </a:schemeClr>
                </a:solidFill>
              </a:rPr>
              <a:t>nhận</a:t>
            </a:r>
            <a:r>
              <a:rPr lang="en-US" i="1" dirty="0">
                <a:solidFill>
                  <a:schemeClr val="accent4">
                    <a:lumMod val="10000"/>
                  </a:schemeClr>
                </a:solidFill>
              </a:rPr>
              <a:t> </a:t>
            </a:r>
            <a:r>
              <a:rPr lang="nl-NL" i="1" dirty="0">
                <a:solidFill>
                  <a:schemeClr val="accent4">
                    <a:lumMod val="10000"/>
                  </a:schemeClr>
                </a:solidFill>
              </a:rPr>
              <a:t>hiệu quả áp dụng, khả năng nhân rộng và phạm vi ảnh hưởng của sáng kiến, đề tài khoa học và công nghệ, đề án khoa học </a:t>
            </a:r>
            <a:r>
              <a:rPr lang="nl-NL" b="1" i="1" dirty="0">
                <a:solidFill>
                  <a:srgbClr val="0070C0"/>
                </a:solidFill>
              </a:rPr>
              <a:t>trong phạm vi thành phố và toàn quốc</a:t>
            </a:r>
            <a:r>
              <a:rPr lang="vi-VN" b="1" i="1" dirty="0" smtClean="0">
                <a:solidFill>
                  <a:srgbClr val="FF00FF"/>
                </a:solidFill>
              </a:rPr>
              <a:t>.</a:t>
            </a:r>
            <a:endParaRPr lang="en-US" b="1" i="1" dirty="0">
              <a:solidFill>
                <a:srgbClr val="FF00FF"/>
              </a:solidFill>
            </a:endParaRPr>
          </a:p>
          <a:p>
            <a:pPr algn="ctr">
              <a:lnSpc>
                <a:spcPts val="2300"/>
              </a:lnSpc>
              <a:spcBef>
                <a:spcPts val="600"/>
              </a:spcBef>
              <a:spcAft>
                <a:spcPts val="600"/>
              </a:spcAft>
            </a:pPr>
            <a:r>
              <a:rPr lang="en-US" i="1" dirty="0" smtClean="0">
                <a:solidFill>
                  <a:schemeClr val="accent4">
                    <a:lumMod val="10000"/>
                  </a:schemeClr>
                </a:solidFill>
              </a:rPr>
              <a:t>(</a:t>
            </a:r>
            <a:r>
              <a:rPr lang="en-US" i="1" dirty="0" err="1" smtClean="0">
                <a:solidFill>
                  <a:schemeClr val="accent4">
                    <a:lumMod val="10000"/>
                  </a:schemeClr>
                </a:solidFill>
              </a:rPr>
              <a:t>Khoản</a:t>
            </a:r>
            <a:r>
              <a:rPr lang="en-US" i="1" dirty="0" smtClean="0">
                <a:solidFill>
                  <a:schemeClr val="accent4">
                    <a:lumMod val="10000"/>
                  </a:schemeClr>
                </a:solidFill>
              </a:rPr>
              <a:t> 4, 5, 6 </a:t>
            </a:r>
            <a:r>
              <a:rPr lang="en-US" i="1" dirty="0" err="1">
                <a:solidFill>
                  <a:schemeClr val="accent4">
                    <a:lumMod val="10000"/>
                  </a:schemeClr>
                </a:solidFill>
              </a:rPr>
              <a:t>Mục</a:t>
            </a:r>
            <a:r>
              <a:rPr lang="en-US" i="1" dirty="0">
                <a:solidFill>
                  <a:schemeClr val="accent4">
                    <a:lumMod val="10000"/>
                  </a:schemeClr>
                </a:solidFill>
              </a:rPr>
              <a:t> </a:t>
            </a:r>
            <a:r>
              <a:rPr lang="en-US" i="1" dirty="0" smtClean="0">
                <a:solidFill>
                  <a:schemeClr val="accent4">
                    <a:lumMod val="10000"/>
                  </a:schemeClr>
                </a:solidFill>
              </a:rPr>
              <a:t>II </a:t>
            </a:r>
            <a:r>
              <a:rPr lang="en-US" i="1" dirty="0" err="1" smtClean="0">
                <a:solidFill>
                  <a:schemeClr val="accent4">
                    <a:lumMod val="10000"/>
                  </a:schemeClr>
                </a:solidFill>
              </a:rPr>
              <a:t>Phần</a:t>
            </a:r>
            <a:r>
              <a:rPr lang="en-US" i="1" dirty="0" smtClean="0">
                <a:solidFill>
                  <a:schemeClr val="accent4">
                    <a:lumMod val="10000"/>
                  </a:schemeClr>
                </a:solidFill>
              </a:rPr>
              <a:t> </a:t>
            </a:r>
            <a:r>
              <a:rPr lang="en-US" i="1" dirty="0">
                <a:solidFill>
                  <a:schemeClr val="accent4">
                    <a:lumMod val="10000"/>
                  </a:schemeClr>
                </a:solidFill>
              </a:rPr>
              <a:t>1 </a:t>
            </a:r>
            <a:r>
              <a:rPr lang="en-US" i="1" dirty="0" err="1">
                <a:solidFill>
                  <a:schemeClr val="accent4">
                    <a:lumMod val="10000"/>
                  </a:schemeClr>
                </a:solidFill>
              </a:rPr>
              <a:t>Hướng</a:t>
            </a:r>
            <a:r>
              <a:rPr lang="en-US" i="1" dirty="0">
                <a:solidFill>
                  <a:schemeClr val="accent4">
                    <a:lumMod val="10000"/>
                  </a:schemeClr>
                </a:solidFill>
              </a:rPr>
              <a:t> </a:t>
            </a:r>
            <a:r>
              <a:rPr lang="en-US" i="1" dirty="0" err="1">
                <a:solidFill>
                  <a:schemeClr val="accent4">
                    <a:lumMod val="10000"/>
                  </a:schemeClr>
                </a:solidFill>
              </a:rPr>
              <a:t>dẫn</a:t>
            </a:r>
            <a:r>
              <a:rPr lang="en-US" i="1" dirty="0">
                <a:solidFill>
                  <a:schemeClr val="accent4">
                    <a:lumMod val="10000"/>
                  </a:schemeClr>
                </a:solidFill>
              </a:rPr>
              <a:t> 8181/HD-UBND</a:t>
            </a:r>
            <a:r>
              <a:rPr lang="en-US" i="1" dirty="0" smtClean="0">
                <a:solidFill>
                  <a:schemeClr val="accent4">
                    <a:lumMod val="10000"/>
                  </a:schemeClr>
                </a:solidFill>
              </a:rPr>
              <a:t>)</a:t>
            </a:r>
          </a:p>
          <a:p>
            <a:pPr>
              <a:lnSpc>
                <a:spcPts val="2300"/>
              </a:lnSpc>
              <a:spcBef>
                <a:spcPts val="600"/>
              </a:spcBef>
              <a:spcAft>
                <a:spcPts val="600"/>
              </a:spcAft>
            </a:pPr>
            <a:r>
              <a:rPr lang="en-US" b="1" dirty="0">
                <a:solidFill>
                  <a:schemeClr val="accent4">
                    <a:lumMod val="10000"/>
                  </a:schemeClr>
                </a:solidFill>
                <a:latin typeface="+mn-lt"/>
              </a:rPr>
              <a:t>9.</a:t>
            </a:r>
            <a:r>
              <a:rPr lang="en-US" dirty="0">
                <a:solidFill>
                  <a:schemeClr val="accent4">
                    <a:lumMod val="10000"/>
                  </a:schemeClr>
                </a:solidFill>
                <a:latin typeface="+mn-lt"/>
              </a:rPr>
              <a:t> </a:t>
            </a:r>
            <a:r>
              <a:rPr lang="en-US" dirty="0" err="1">
                <a:solidFill>
                  <a:schemeClr val="accent4">
                    <a:lumMod val="10000"/>
                  </a:schemeClr>
                </a:solidFill>
                <a:latin typeface="+mn-lt"/>
              </a:rPr>
              <a:t>Hội</a:t>
            </a:r>
            <a:r>
              <a:rPr lang="en-US" dirty="0">
                <a:solidFill>
                  <a:schemeClr val="accent4">
                    <a:lumMod val="10000"/>
                  </a:schemeClr>
                </a:solidFill>
                <a:latin typeface="+mn-lt"/>
              </a:rPr>
              <a:t> </a:t>
            </a:r>
            <a:r>
              <a:rPr lang="en-US" dirty="0" err="1">
                <a:solidFill>
                  <a:schemeClr val="accent4">
                    <a:lumMod val="10000"/>
                  </a:schemeClr>
                </a:solidFill>
                <a:latin typeface="+mn-lt"/>
              </a:rPr>
              <a:t>đồng</a:t>
            </a:r>
            <a:r>
              <a:rPr lang="en-US" dirty="0">
                <a:solidFill>
                  <a:schemeClr val="accent4">
                    <a:lumMod val="10000"/>
                  </a:schemeClr>
                </a:solidFill>
                <a:latin typeface="+mn-lt"/>
              </a:rPr>
              <a:t> </a:t>
            </a:r>
            <a:r>
              <a:rPr lang="en-US" dirty="0" err="1">
                <a:solidFill>
                  <a:schemeClr val="accent4">
                    <a:lumMod val="10000"/>
                  </a:schemeClr>
                </a:solidFill>
                <a:latin typeface="+mn-lt"/>
              </a:rPr>
              <a:t>sáng</a:t>
            </a:r>
            <a:r>
              <a:rPr lang="en-US" dirty="0">
                <a:solidFill>
                  <a:schemeClr val="accent4">
                    <a:lumMod val="10000"/>
                  </a:schemeClr>
                </a:solidFill>
                <a:latin typeface="+mn-lt"/>
              </a:rPr>
              <a:t> </a:t>
            </a:r>
            <a:r>
              <a:rPr lang="en-US" dirty="0" err="1">
                <a:solidFill>
                  <a:schemeClr val="accent4">
                    <a:lumMod val="10000"/>
                  </a:schemeClr>
                </a:solidFill>
                <a:latin typeface="+mn-lt"/>
              </a:rPr>
              <a:t>kiến</a:t>
            </a:r>
            <a:r>
              <a:rPr lang="en-US" dirty="0">
                <a:solidFill>
                  <a:schemeClr val="accent4">
                    <a:lumMod val="10000"/>
                  </a:schemeClr>
                </a:solidFill>
                <a:latin typeface="+mn-lt"/>
              </a:rPr>
              <a:t> </a:t>
            </a:r>
            <a:r>
              <a:rPr lang="en-US" dirty="0" err="1">
                <a:solidFill>
                  <a:schemeClr val="accent4">
                    <a:lumMod val="10000"/>
                  </a:schemeClr>
                </a:solidFill>
                <a:latin typeface="+mn-lt"/>
              </a:rPr>
              <a:t>Thành</a:t>
            </a:r>
            <a:r>
              <a:rPr lang="en-US" dirty="0">
                <a:solidFill>
                  <a:schemeClr val="accent4">
                    <a:lumMod val="10000"/>
                  </a:schemeClr>
                </a:solidFill>
                <a:latin typeface="+mn-lt"/>
              </a:rPr>
              <a:t> </a:t>
            </a:r>
            <a:r>
              <a:rPr lang="en-US" dirty="0" err="1">
                <a:solidFill>
                  <a:srgbClr val="00B050"/>
                </a:solidFill>
                <a:latin typeface="+mn-lt"/>
              </a:rPr>
              <a:t>phố</a:t>
            </a:r>
            <a:r>
              <a:rPr lang="en-US" dirty="0">
                <a:solidFill>
                  <a:srgbClr val="00B050"/>
                </a:solidFill>
                <a:latin typeface="+mn-lt"/>
              </a:rPr>
              <a:t> </a:t>
            </a:r>
            <a:r>
              <a:rPr lang="en-US" b="1" dirty="0">
                <a:solidFill>
                  <a:srgbClr val="00B050"/>
                </a:solidFill>
                <a:latin typeface="+mn-lt"/>
              </a:rPr>
              <a:t>do </a:t>
            </a:r>
            <a:r>
              <a:rPr lang="en-US" b="1" dirty="0" err="1">
                <a:solidFill>
                  <a:srgbClr val="00B050"/>
                </a:solidFill>
                <a:latin typeface="+mn-lt"/>
              </a:rPr>
              <a:t>Chủ</a:t>
            </a:r>
            <a:r>
              <a:rPr lang="en-US" b="1" dirty="0">
                <a:solidFill>
                  <a:srgbClr val="00B050"/>
                </a:solidFill>
                <a:latin typeface="+mn-lt"/>
              </a:rPr>
              <a:t> </a:t>
            </a:r>
            <a:r>
              <a:rPr lang="en-US" b="1" dirty="0" err="1">
                <a:solidFill>
                  <a:srgbClr val="00B050"/>
                </a:solidFill>
                <a:latin typeface="+mn-lt"/>
              </a:rPr>
              <a:t>tịch</a:t>
            </a:r>
            <a:r>
              <a:rPr lang="en-US" b="1" dirty="0">
                <a:solidFill>
                  <a:srgbClr val="00B050"/>
                </a:solidFill>
                <a:latin typeface="+mn-lt"/>
              </a:rPr>
              <a:t> </a:t>
            </a:r>
            <a:r>
              <a:rPr lang="en-US" b="1" dirty="0" err="1">
                <a:solidFill>
                  <a:srgbClr val="00B050"/>
                </a:solidFill>
                <a:latin typeface="+mn-lt"/>
              </a:rPr>
              <a:t>Ủy</a:t>
            </a:r>
            <a:r>
              <a:rPr lang="en-US" b="1" dirty="0">
                <a:solidFill>
                  <a:srgbClr val="00B050"/>
                </a:solidFill>
                <a:latin typeface="+mn-lt"/>
              </a:rPr>
              <a:t> ban </a:t>
            </a:r>
            <a:r>
              <a:rPr lang="en-US" b="1" dirty="0" err="1">
                <a:solidFill>
                  <a:srgbClr val="00B050"/>
                </a:solidFill>
                <a:latin typeface="+mn-lt"/>
              </a:rPr>
              <a:t>nhân</a:t>
            </a:r>
            <a:r>
              <a:rPr lang="en-US" b="1" dirty="0">
                <a:solidFill>
                  <a:srgbClr val="00B050"/>
                </a:solidFill>
                <a:latin typeface="+mn-lt"/>
              </a:rPr>
              <a:t> </a:t>
            </a:r>
            <a:r>
              <a:rPr lang="en-US" b="1" dirty="0" err="1">
                <a:solidFill>
                  <a:srgbClr val="00B050"/>
                </a:solidFill>
                <a:latin typeface="+mn-lt"/>
              </a:rPr>
              <a:t>dân</a:t>
            </a:r>
            <a:r>
              <a:rPr lang="en-US" b="1" dirty="0">
                <a:solidFill>
                  <a:srgbClr val="00B050"/>
                </a:solidFill>
                <a:latin typeface="+mn-lt"/>
              </a:rPr>
              <a:t> </a:t>
            </a:r>
            <a:r>
              <a:rPr lang="en-US" b="1" dirty="0" err="1">
                <a:solidFill>
                  <a:srgbClr val="00B050"/>
                </a:solidFill>
                <a:latin typeface="+mn-lt"/>
              </a:rPr>
              <a:t>Thành</a:t>
            </a:r>
            <a:r>
              <a:rPr lang="en-US" b="1" dirty="0">
                <a:solidFill>
                  <a:srgbClr val="00B050"/>
                </a:solidFill>
                <a:latin typeface="+mn-lt"/>
              </a:rPr>
              <a:t> </a:t>
            </a:r>
            <a:r>
              <a:rPr lang="en-US" b="1" dirty="0" err="1">
                <a:solidFill>
                  <a:srgbClr val="00B050"/>
                </a:solidFill>
                <a:latin typeface="+mn-lt"/>
              </a:rPr>
              <a:t>phố</a:t>
            </a:r>
            <a:r>
              <a:rPr lang="en-US" b="1" dirty="0">
                <a:solidFill>
                  <a:srgbClr val="00B050"/>
                </a:solidFill>
                <a:latin typeface="+mn-lt"/>
              </a:rPr>
              <a:t> </a:t>
            </a:r>
            <a:r>
              <a:rPr lang="en-US" b="1" dirty="0" err="1">
                <a:solidFill>
                  <a:srgbClr val="00B050"/>
                </a:solidFill>
                <a:latin typeface="+mn-lt"/>
              </a:rPr>
              <a:t>thành</a:t>
            </a:r>
            <a:r>
              <a:rPr lang="en-US" b="1" dirty="0">
                <a:solidFill>
                  <a:srgbClr val="00B050"/>
                </a:solidFill>
                <a:latin typeface="+mn-lt"/>
              </a:rPr>
              <a:t> </a:t>
            </a:r>
            <a:r>
              <a:rPr lang="en-US" b="1" dirty="0" err="1">
                <a:solidFill>
                  <a:srgbClr val="00B050"/>
                </a:solidFill>
                <a:latin typeface="+mn-lt"/>
              </a:rPr>
              <a:t>lập</a:t>
            </a:r>
            <a:r>
              <a:rPr lang="en-US" dirty="0">
                <a:solidFill>
                  <a:schemeClr val="accent4">
                    <a:lumMod val="10000"/>
                  </a:schemeClr>
                </a:solidFill>
                <a:latin typeface="+mn-lt"/>
              </a:rPr>
              <a:t>, </a:t>
            </a:r>
            <a:r>
              <a:rPr lang="en-US" dirty="0" err="1">
                <a:solidFill>
                  <a:schemeClr val="accent4">
                    <a:lumMod val="10000"/>
                  </a:schemeClr>
                </a:solidFill>
                <a:latin typeface="+mn-lt"/>
              </a:rPr>
              <a:t>tham</a:t>
            </a:r>
            <a:r>
              <a:rPr lang="en-US" dirty="0">
                <a:solidFill>
                  <a:schemeClr val="accent4">
                    <a:lumMod val="10000"/>
                  </a:schemeClr>
                </a:solidFill>
                <a:latin typeface="+mn-lt"/>
              </a:rPr>
              <a:t> </a:t>
            </a:r>
            <a:r>
              <a:rPr lang="en-US" dirty="0" err="1">
                <a:solidFill>
                  <a:schemeClr val="accent4">
                    <a:lumMod val="10000"/>
                  </a:schemeClr>
                </a:solidFill>
                <a:latin typeface="+mn-lt"/>
              </a:rPr>
              <a:t>mưu</a:t>
            </a:r>
            <a:r>
              <a:rPr lang="en-US" dirty="0">
                <a:solidFill>
                  <a:schemeClr val="accent4">
                    <a:lumMod val="10000"/>
                  </a:schemeClr>
                </a:solidFill>
                <a:latin typeface="+mn-lt"/>
              </a:rPr>
              <a:t> </a:t>
            </a:r>
            <a:r>
              <a:rPr lang="en-US" dirty="0" err="1">
                <a:solidFill>
                  <a:schemeClr val="accent4">
                    <a:lumMod val="10000"/>
                  </a:schemeClr>
                </a:solidFill>
                <a:latin typeface="+mn-lt"/>
              </a:rPr>
              <a:t>giúp</a:t>
            </a:r>
            <a:r>
              <a:rPr lang="en-US" dirty="0">
                <a:solidFill>
                  <a:schemeClr val="accent4">
                    <a:lumMod val="10000"/>
                  </a:schemeClr>
                </a:solidFill>
                <a:latin typeface="+mn-lt"/>
              </a:rPr>
              <a:t> </a:t>
            </a:r>
            <a:r>
              <a:rPr lang="en-US" dirty="0" err="1">
                <a:solidFill>
                  <a:schemeClr val="accent4">
                    <a:lumMod val="10000"/>
                  </a:schemeClr>
                </a:solidFill>
                <a:latin typeface="+mn-lt"/>
              </a:rPr>
              <a:t>Chủ</a:t>
            </a:r>
            <a:r>
              <a:rPr lang="en-US" dirty="0">
                <a:solidFill>
                  <a:schemeClr val="accent4">
                    <a:lumMod val="10000"/>
                  </a:schemeClr>
                </a:solidFill>
                <a:latin typeface="+mn-lt"/>
              </a:rPr>
              <a:t> </a:t>
            </a:r>
            <a:r>
              <a:rPr lang="en-US" dirty="0" err="1">
                <a:solidFill>
                  <a:schemeClr val="accent4">
                    <a:lumMod val="10000"/>
                  </a:schemeClr>
                </a:solidFill>
                <a:latin typeface="+mn-lt"/>
              </a:rPr>
              <a:t>tịch</a:t>
            </a:r>
            <a:r>
              <a:rPr lang="en-US" dirty="0">
                <a:solidFill>
                  <a:schemeClr val="accent4">
                    <a:lumMod val="10000"/>
                  </a:schemeClr>
                </a:solidFill>
                <a:latin typeface="+mn-lt"/>
              </a:rPr>
              <a:t> </a:t>
            </a:r>
            <a:r>
              <a:rPr lang="en-US" dirty="0" err="1">
                <a:solidFill>
                  <a:schemeClr val="accent4">
                    <a:lumMod val="10000"/>
                  </a:schemeClr>
                </a:solidFill>
                <a:latin typeface="+mn-lt"/>
              </a:rPr>
              <a:t>Ủy</a:t>
            </a:r>
            <a:r>
              <a:rPr lang="en-US" dirty="0">
                <a:solidFill>
                  <a:schemeClr val="accent4">
                    <a:lumMod val="10000"/>
                  </a:schemeClr>
                </a:solidFill>
                <a:latin typeface="+mn-lt"/>
              </a:rPr>
              <a:t> ban </a:t>
            </a:r>
            <a:r>
              <a:rPr lang="en-US" dirty="0" err="1">
                <a:solidFill>
                  <a:schemeClr val="accent4">
                    <a:lumMod val="10000"/>
                  </a:schemeClr>
                </a:solidFill>
                <a:latin typeface="+mn-lt"/>
              </a:rPr>
              <a:t>nhân</a:t>
            </a:r>
            <a:r>
              <a:rPr lang="en-US" dirty="0">
                <a:solidFill>
                  <a:schemeClr val="accent4">
                    <a:lumMod val="10000"/>
                  </a:schemeClr>
                </a:solidFill>
                <a:latin typeface="+mn-lt"/>
              </a:rPr>
              <a:t> </a:t>
            </a:r>
            <a:r>
              <a:rPr lang="en-US" dirty="0" err="1">
                <a:solidFill>
                  <a:schemeClr val="accent4">
                    <a:lumMod val="10000"/>
                  </a:schemeClr>
                </a:solidFill>
                <a:latin typeface="+mn-lt"/>
              </a:rPr>
              <a:t>dân</a:t>
            </a:r>
            <a:r>
              <a:rPr lang="en-US" dirty="0">
                <a:solidFill>
                  <a:schemeClr val="accent4">
                    <a:lumMod val="10000"/>
                  </a:schemeClr>
                </a:solidFill>
                <a:latin typeface="+mn-lt"/>
              </a:rPr>
              <a:t> </a:t>
            </a:r>
            <a:r>
              <a:rPr lang="en-US" dirty="0" err="1">
                <a:solidFill>
                  <a:schemeClr val="accent4">
                    <a:lumMod val="10000"/>
                  </a:schemeClr>
                </a:solidFill>
                <a:latin typeface="+mn-lt"/>
              </a:rPr>
              <a:t>Thành</a:t>
            </a:r>
            <a:r>
              <a:rPr lang="en-US" dirty="0">
                <a:solidFill>
                  <a:schemeClr val="accent4">
                    <a:lumMod val="10000"/>
                  </a:schemeClr>
                </a:solidFill>
                <a:latin typeface="+mn-lt"/>
              </a:rPr>
              <a:t> </a:t>
            </a:r>
            <a:r>
              <a:rPr lang="en-US" dirty="0" err="1">
                <a:solidFill>
                  <a:schemeClr val="accent4">
                    <a:lumMod val="10000"/>
                  </a:schemeClr>
                </a:solidFill>
                <a:latin typeface="+mn-lt"/>
              </a:rPr>
              <a:t>phố</a:t>
            </a:r>
            <a:r>
              <a:rPr lang="en-US" dirty="0">
                <a:solidFill>
                  <a:schemeClr val="accent4">
                    <a:lumMod val="10000"/>
                  </a:schemeClr>
                </a:solidFill>
                <a:latin typeface="+mn-lt"/>
              </a:rPr>
              <a:t> </a:t>
            </a:r>
            <a:r>
              <a:rPr lang="en-US" dirty="0" err="1">
                <a:solidFill>
                  <a:schemeClr val="accent4">
                    <a:lumMod val="10000"/>
                  </a:schemeClr>
                </a:solidFill>
                <a:latin typeface="+mn-lt"/>
              </a:rPr>
              <a:t>trong</a:t>
            </a:r>
            <a:r>
              <a:rPr lang="en-US" dirty="0">
                <a:solidFill>
                  <a:schemeClr val="accent4">
                    <a:lumMod val="10000"/>
                  </a:schemeClr>
                </a:solidFill>
                <a:latin typeface="+mn-lt"/>
              </a:rPr>
              <a:t> </a:t>
            </a:r>
            <a:r>
              <a:rPr lang="en-US" dirty="0" err="1">
                <a:solidFill>
                  <a:schemeClr val="accent4">
                    <a:lumMod val="10000"/>
                  </a:schemeClr>
                </a:solidFill>
                <a:latin typeface="+mn-lt"/>
              </a:rPr>
              <a:t>việc</a:t>
            </a:r>
            <a:r>
              <a:rPr lang="en-US" dirty="0">
                <a:solidFill>
                  <a:schemeClr val="accent4">
                    <a:lumMod val="10000"/>
                  </a:schemeClr>
                </a:solidFill>
                <a:latin typeface="+mn-lt"/>
              </a:rPr>
              <a:t>:</a:t>
            </a:r>
          </a:p>
          <a:p>
            <a:pPr>
              <a:lnSpc>
                <a:spcPts val="2300"/>
              </a:lnSpc>
              <a:spcBef>
                <a:spcPts val="600"/>
              </a:spcBef>
              <a:spcAft>
                <a:spcPts val="600"/>
              </a:spcAft>
            </a:pPr>
            <a:r>
              <a:rPr lang="en-US" dirty="0" smtClean="0">
                <a:solidFill>
                  <a:schemeClr val="accent4">
                    <a:lumMod val="10000"/>
                  </a:schemeClr>
                </a:solidFill>
                <a:latin typeface="+mn-lt"/>
              </a:rPr>
              <a:t>- </a:t>
            </a:r>
            <a:r>
              <a:rPr lang="en-US" dirty="0" err="1" smtClean="0">
                <a:solidFill>
                  <a:schemeClr val="accent4">
                    <a:lumMod val="10000"/>
                  </a:schemeClr>
                </a:solidFill>
                <a:latin typeface="+mn-lt"/>
              </a:rPr>
              <a:t>Xét</a:t>
            </a:r>
            <a:r>
              <a:rPr lang="en-US" dirty="0">
                <a:solidFill>
                  <a:schemeClr val="accent4">
                    <a:lumMod val="10000"/>
                  </a:schemeClr>
                </a:solidFill>
                <a:latin typeface="+mn-lt"/>
              </a:rPr>
              <a:t>, </a:t>
            </a:r>
            <a:r>
              <a:rPr lang="en-US" dirty="0" err="1">
                <a:solidFill>
                  <a:schemeClr val="accent4">
                    <a:lumMod val="10000"/>
                  </a:schemeClr>
                </a:solidFill>
                <a:latin typeface="+mn-lt"/>
              </a:rPr>
              <a:t>chấp</a:t>
            </a:r>
            <a:r>
              <a:rPr lang="en-US" dirty="0">
                <a:solidFill>
                  <a:schemeClr val="accent4">
                    <a:lumMod val="10000"/>
                  </a:schemeClr>
                </a:solidFill>
                <a:latin typeface="+mn-lt"/>
              </a:rPr>
              <a:t> </a:t>
            </a:r>
            <a:r>
              <a:rPr lang="en-US" dirty="0" err="1">
                <a:solidFill>
                  <a:schemeClr val="accent4">
                    <a:lumMod val="10000"/>
                  </a:schemeClr>
                </a:solidFill>
                <a:latin typeface="+mn-lt"/>
              </a:rPr>
              <a:t>thuận</a:t>
            </a:r>
            <a:r>
              <a:rPr lang="en-US" dirty="0">
                <a:solidFill>
                  <a:schemeClr val="accent4">
                    <a:lumMod val="10000"/>
                  </a:schemeClr>
                </a:solidFill>
                <a:latin typeface="+mn-lt"/>
              </a:rPr>
              <a:t> </a:t>
            </a:r>
            <a:r>
              <a:rPr lang="en-US" dirty="0" err="1">
                <a:solidFill>
                  <a:schemeClr val="accent4">
                    <a:lumMod val="10000"/>
                  </a:schemeClr>
                </a:solidFill>
                <a:latin typeface="+mn-lt"/>
              </a:rPr>
              <a:t>việc</a:t>
            </a:r>
            <a:r>
              <a:rPr lang="en-US" dirty="0">
                <a:solidFill>
                  <a:schemeClr val="accent4">
                    <a:lumMod val="10000"/>
                  </a:schemeClr>
                </a:solidFill>
                <a:latin typeface="+mn-lt"/>
              </a:rPr>
              <a:t> </a:t>
            </a:r>
            <a:r>
              <a:rPr lang="en-US" dirty="0" err="1">
                <a:solidFill>
                  <a:schemeClr val="accent4">
                    <a:lumMod val="10000"/>
                  </a:schemeClr>
                </a:solidFill>
                <a:latin typeface="+mn-lt"/>
              </a:rPr>
              <a:t>công</a:t>
            </a:r>
            <a:r>
              <a:rPr lang="en-US" dirty="0">
                <a:solidFill>
                  <a:schemeClr val="accent4">
                    <a:lumMod val="10000"/>
                  </a:schemeClr>
                </a:solidFill>
                <a:latin typeface="+mn-lt"/>
              </a:rPr>
              <a:t> </a:t>
            </a:r>
            <a:r>
              <a:rPr lang="en-US" dirty="0" err="1">
                <a:solidFill>
                  <a:schemeClr val="accent4">
                    <a:lumMod val="10000"/>
                  </a:schemeClr>
                </a:solidFill>
                <a:latin typeface="+mn-lt"/>
              </a:rPr>
              <a:t>nhận</a:t>
            </a:r>
            <a:r>
              <a:rPr lang="en-US" dirty="0">
                <a:solidFill>
                  <a:schemeClr val="accent4">
                    <a:lumMod val="10000"/>
                  </a:schemeClr>
                </a:solidFill>
                <a:latin typeface="+mn-lt"/>
              </a:rPr>
              <a:t> </a:t>
            </a:r>
            <a:r>
              <a:rPr lang="en-US" dirty="0" err="1">
                <a:solidFill>
                  <a:schemeClr val="accent4">
                    <a:lumMod val="10000"/>
                  </a:schemeClr>
                </a:solidFill>
                <a:latin typeface="+mn-lt"/>
              </a:rPr>
              <a:t>sáng</a:t>
            </a:r>
            <a:r>
              <a:rPr lang="en-US" dirty="0">
                <a:solidFill>
                  <a:schemeClr val="accent4">
                    <a:lumMod val="10000"/>
                  </a:schemeClr>
                </a:solidFill>
                <a:latin typeface="+mn-lt"/>
              </a:rPr>
              <a:t> </a:t>
            </a:r>
            <a:r>
              <a:rPr lang="en-US" dirty="0" err="1" smtClean="0">
                <a:solidFill>
                  <a:schemeClr val="accent4">
                    <a:lumMod val="10000"/>
                  </a:schemeClr>
                </a:solidFill>
                <a:latin typeface="+mn-lt"/>
              </a:rPr>
              <a:t>kiến</a:t>
            </a:r>
            <a:r>
              <a:rPr lang="en-US" dirty="0" smtClean="0">
                <a:solidFill>
                  <a:schemeClr val="accent4">
                    <a:lumMod val="10000"/>
                  </a:schemeClr>
                </a:solidFill>
                <a:latin typeface="+mn-lt"/>
              </a:rPr>
              <a:t>;</a:t>
            </a:r>
          </a:p>
          <a:p>
            <a:pPr>
              <a:lnSpc>
                <a:spcPts val="2300"/>
              </a:lnSpc>
              <a:spcBef>
                <a:spcPts val="600"/>
              </a:spcBef>
              <a:spcAft>
                <a:spcPts val="600"/>
              </a:spcAft>
            </a:pPr>
            <a:r>
              <a:rPr lang="en-US" dirty="0" smtClean="0">
                <a:solidFill>
                  <a:schemeClr val="accent4">
                    <a:lumMod val="10000"/>
                  </a:schemeClr>
                </a:solidFill>
                <a:latin typeface="+mn-lt"/>
              </a:rPr>
              <a:t>- </a:t>
            </a:r>
            <a:r>
              <a:rPr lang="vi-VN" dirty="0" smtClean="0">
                <a:solidFill>
                  <a:schemeClr val="accent4">
                    <a:lumMod val="10000"/>
                  </a:schemeClr>
                </a:solidFill>
                <a:latin typeface="+mn-lt"/>
              </a:rPr>
              <a:t>Xét</a:t>
            </a:r>
            <a:r>
              <a:rPr lang="vi-VN" dirty="0">
                <a:solidFill>
                  <a:schemeClr val="accent4">
                    <a:lumMod val="10000"/>
                  </a:schemeClr>
                </a:solidFill>
                <a:latin typeface="+mn-lt"/>
              </a:rPr>
              <a:t>, công nhận hiệu quả áp dụng, khả năng nhân rộng và phạm vi ảnh hưởng của sáng kiến, đề tài khoa học và công nghệ, đề án khoa học </a:t>
            </a:r>
            <a:r>
              <a:rPr lang="vi-VN" b="1" dirty="0">
                <a:solidFill>
                  <a:srgbClr val="00B050"/>
                </a:solidFill>
                <a:latin typeface="+mn-lt"/>
              </a:rPr>
              <a:t>trong thành phố và toàn </a:t>
            </a:r>
            <a:r>
              <a:rPr lang="vi-VN" b="1" dirty="0" smtClean="0">
                <a:solidFill>
                  <a:srgbClr val="00B050"/>
                </a:solidFill>
                <a:latin typeface="+mn-lt"/>
              </a:rPr>
              <a:t>quốc</a:t>
            </a:r>
            <a:endParaRPr lang="en-US" b="1" dirty="0" smtClean="0">
              <a:solidFill>
                <a:srgbClr val="00B050"/>
              </a:solidFill>
              <a:latin typeface="+mn-lt"/>
            </a:endParaRPr>
          </a:p>
          <a:p>
            <a:pPr algn="ctr">
              <a:lnSpc>
                <a:spcPts val="2300"/>
              </a:lnSpc>
              <a:spcBef>
                <a:spcPts val="600"/>
              </a:spcBef>
              <a:spcAft>
                <a:spcPts val="600"/>
              </a:spcAft>
            </a:pPr>
            <a:r>
              <a:rPr lang="en-US" i="1" dirty="0">
                <a:solidFill>
                  <a:schemeClr val="accent4">
                    <a:lumMod val="10000"/>
                  </a:schemeClr>
                </a:solidFill>
              </a:rPr>
              <a:t>(</a:t>
            </a:r>
            <a:r>
              <a:rPr lang="en-US" i="1" dirty="0" err="1">
                <a:solidFill>
                  <a:schemeClr val="accent4">
                    <a:lumMod val="10000"/>
                  </a:schemeClr>
                </a:solidFill>
              </a:rPr>
              <a:t>Khoản</a:t>
            </a:r>
            <a:r>
              <a:rPr lang="en-US" i="1" dirty="0">
                <a:solidFill>
                  <a:schemeClr val="accent4">
                    <a:lumMod val="10000"/>
                  </a:schemeClr>
                </a:solidFill>
              </a:rPr>
              <a:t> 9</a:t>
            </a:r>
            <a:r>
              <a:rPr lang="en-US" i="1" dirty="0" smtClean="0">
                <a:solidFill>
                  <a:schemeClr val="accent4">
                    <a:lumMod val="10000"/>
                  </a:schemeClr>
                </a:solidFill>
              </a:rPr>
              <a:t> </a:t>
            </a:r>
            <a:r>
              <a:rPr lang="en-US" i="1" dirty="0" err="1">
                <a:solidFill>
                  <a:schemeClr val="accent4">
                    <a:lumMod val="10000"/>
                  </a:schemeClr>
                </a:solidFill>
              </a:rPr>
              <a:t>Mục</a:t>
            </a:r>
            <a:r>
              <a:rPr lang="en-US" i="1" dirty="0">
                <a:solidFill>
                  <a:schemeClr val="accent4">
                    <a:lumMod val="10000"/>
                  </a:schemeClr>
                </a:solidFill>
              </a:rPr>
              <a:t> II </a:t>
            </a:r>
            <a:r>
              <a:rPr lang="en-US" i="1" dirty="0" err="1">
                <a:solidFill>
                  <a:schemeClr val="accent4">
                    <a:lumMod val="10000"/>
                  </a:schemeClr>
                </a:solidFill>
              </a:rPr>
              <a:t>Phần</a:t>
            </a:r>
            <a:r>
              <a:rPr lang="en-US" i="1" dirty="0">
                <a:solidFill>
                  <a:schemeClr val="accent4">
                    <a:lumMod val="10000"/>
                  </a:schemeClr>
                </a:solidFill>
              </a:rPr>
              <a:t> 1 </a:t>
            </a:r>
            <a:r>
              <a:rPr lang="en-US" i="1" dirty="0" err="1">
                <a:solidFill>
                  <a:schemeClr val="accent4">
                    <a:lumMod val="10000"/>
                  </a:schemeClr>
                </a:solidFill>
              </a:rPr>
              <a:t>Hướng</a:t>
            </a:r>
            <a:r>
              <a:rPr lang="en-US" i="1" dirty="0">
                <a:solidFill>
                  <a:schemeClr val="accent4">
                    <a:lumMod val="10000"/>
                  </a:schemeClr>
                </a:solidFill>
              </a:rPr>
              <a:t> </a:t>
            </a:r>
            <a:r>
              <a:rPr lang="en-US" i="1" dirty="0" err="1">
                <a:solidFill>
                  <a:schemeClr val="accent4">
                    <a:lumMod val="10000"/>
                  </a:schemeClr>
                </a:solidFill>
              </a:rPr>
              <a:t>dẫn</a:t>
            </a:r>
            <a:r>
              <a:rPr lang="en-US" i="1" dirty="0">
                <a:solidFill>
                  <a:schemeClr val="accent4">
                    <a:lumMod val="10000"/>
                  </a:schemeClr>
                </a:solidFill>
              </a:rPr>
              <a:t> 8181/HD-UBND</a:t>
            </a:r>
            <a:r>
              <a:rPr lang="en-US" i="1" dirty="0" smtClean="0">
                <a:solidFill>
                  <a:schemeClr val="accent4">
                    <a:lumMod val="10000"/>
                  </a:schemeClr>
                </a:solidFill>
              </a:rPr>
              <a:t>)</a:t>
            </a:r>
            <a:endParaRPr lang="en-US" i="1" dirty="0">
              <a:solidFill>
                <a:schemeClr val="accent4">
                  <a:lumMod val="10000"/>
                </a:schemeClr>
              </a:solidFill>
            </a:endParaRPr>
          </a:p>
        </p:txBody>
      </p:sp>
      <p:sp>
        <p:nvSpPr>
          <p:cNvPr id="2" name="Slide Number Placeholder 1"/>
          <p:cNvSpPr>
            <a:spLocks noGrp="1"/>
          </p:cNvSpPr>
          <p:nvPr>
            <p:ph type="sldNum" sz="quarter" idx="4"/>
          </p:nvPr>
        </p:nvSpPr>
        <p:spPr/>
        <p:txBody>
          <a:bodyPr/>
          <a:lstStyle/>
          <a:p>
            <a:pPr>
              <a:defRPr/>
            </a:pPr>
            <a:fld id="{3499A9BC-4BE7-4082-9BFD-310C973F5F6A}" type="slidenum">
              <a:rPr lang="en-US" altLang="en-US" smtClean="0"/>
              <a:pPr>
                <a:defRPr/>
              </a:pPr>
              <a:t>10</a:t>
            </a:fld>
            <a:endParaRPr lang="en-US" altLang="en-US" dirty="0"/>
          </a:p>
        </p:txBody>
      </p:sp>
      <p:sp>
        <p:nvSpPr>
          <p:cNvPr id="3" name="Rectangle 3"/>
          <p:cNvSpPr txBox="1">
            <a:spLocks noChangeArrowheads="1"/>
          </p:cNvSpPr>
          <p:nvPr/>
        </p:nvSpPr>
        <p:spPr bwMode="auto">
          <a:xfrm>
            <a:off x="287068" y="641324"/>
            <a:ext cx="9753601" cy="534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buClr>
                <a:srgbClr val="5AD9F2"/>
              </a:buClr>
              <a:buNone/>
            </a:pPr>
            <a:r>
              <a:rPr lang="en-US" altLang="en-US" sz="1800" b="1" dirty="0" smtClean="0">
                <a:solidFill>
                  <a:srgbClr val="FF0000"/>
                </a:solidFill>
                <a:cs typeface="Times New Roman" panose="02020603050405020304" pitchFamily="18" charset="0"/>
              </a:rPr>
              <a:t>1.4 THẨM QUYỀN XÉT, CÔNG NHẬN TẠI CÁC CẤP</a:t>
            </a:r>
            <a:endParaRPr lang="en-US" sz="1800" i="1" dirty="0">
              <a:solidFill>
                <a:schemeClr val="accent4">
                  <a:lumMod val="10000"/>
                </a:schemeClr>
              </a:solidFill>
            </a:endParaRPr>
          </a:p>
          <a:p>
            <a:pPr eaLnBrk="1" hangingPunct="1">
              <a:buClr>
                <a:srgbClr val="5AD9F2"/>
              </a:buClr>
              <a:buFont typeface="Wingdings" panose="05000000000000000000" pitchFamily="2" charset="2"/>
              <a:buNone/>
            </a:pPr>
            <a:r>
              <a:rPr lang="en-US" altLang="en-US" sz="1800" b="1" dirty="0" smtClean="0">
                <a:solidFill>
                  <a:srgbClr val="FF0000"/>
                </a:solidFill>
                <a:cs typeface="Times New Roman" panose="02020603050405020304" pitchFamily="18" charset="0"/>
              </a:rPr>
              <a:t> </a:t>
            </a:r>
          </a:p>
        </p:txBody>
      </p:sp>
    </p:spTree>
    <p:extLst>
      <p:ext uri="{BB962C8B-B14F-4D97-AF65-F5344CB8AC3E}">
        <p14:creationId xmlns:p14="http://schemas.microsoft.com/office/powerpoint/2010/main" val="1026859068"/>
      </p:ext>
    </p:extLst>
  </p:cSld>
  <p:clrMapOvr>
    <a:masterClrMapping/>
  </p:clrMapOvr>
  <mc:AlternateContent xmlns:mc="http://schemas.openxmlformats.org/markup-compatibility/2006" xmlns:p14="http://schemas.microsoft.com/office/powerpoint/2010/main">
    <mc:Choice Requires="p14">
      <p:transition spd="slow">
        <p14:reveal/>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p:txBody>
          <a:bodyPr/>
          <a:lstStyle/>
          <a:p>
            <a:pPr>
              <a:defRPr/>
            </a:pPr>
            <a:fld id="{3499A9BC-4BE7-4082-9BFD-310C973F5F6A}" type="slidenum">
              <a:rPr lang="en-US" altLang="en-US" smtClean="0"/>
              <a:pPr>
                <a:defRPr/>
              </a:pPr>
              <a:t>11</a:t>
            </a:fld>
            <a:endParaRPr lang="en-US" altLang="en-US" dirty="0"/>
          </a:p>
        </p:txBody>
      </p:sp>
      <p:sp>
        <p:nvSpPr>
          <p:cNvPr id="4" name="Rectangle 2"/>
          <p:cNvSpPr txBox="1">
            <a:spLocks noChangeArrowheads="1"/>
          </p:cNvSpPr>
          <p:nvPr/>
        </p:nvSpPr>
        <p:spPr bwMode="auto">
          <a:xfrm>
            <a:off x="306040" y="768951"/>
            <a:ext cx="11426415" cy="41741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rtl="0" eaLnBrk="0" fontAlgn="base" hangingPunct="0">
              <a:spcBef>
                <a:spcPct val="20000"/>
              </a:spcBef>
              <a:spcAft>
                <a:spcPct val="0"/>
              </a:spcAft>
              <a:buClr>
                <a:schemeClr val="hlink"/>
              </a:buClr>
              <a:buFont typeface="Wingdings" panose="05000000000000000000" pitchFamily="2" charset="2"/>
              <a:buChar char="v"/>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anose="05000000000000000000" pitchFamily="2" charset="2"/>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tx1"/>
              </a:buClr>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36524" indent="0" algn="just" eaLnBrk="1" hangingPunct="1">
              <a:lnSpc>
                <a:spcPts val="3000"/>
              </a:lnSpc>
              <a:spcBef>
                <a:spcPts val="600"/>
              </a:spcBef>
              <a:spcAft>
                <a:spcPts val="0"/>
              </a:spcAft>
              <a:buClr>
                <a:srgbClr val="5AD9F2"/>
              </a:buClr>
              <a:buNone/>
              <a:defRPr/>
            </a:pPr>
            <a:r>
              <a:rPr lang="en-US" altLang="en-US" sz="2000" b="1" dirty="0" smtClean="0">
                <a:solidFill>
                  <a:srgbClr val="FF0000"/>
                </a:solidFill>
                <a:cs typeface="Times New Roman" panose="02020603050405020304" pitchFamily="18" charset="0"/>
              </a:rPr>
              <a:t>1.5 NGUYÊN TẮC XÉT, CÔNG NHẬN TẠI CẤP THÀNH PHỐ</a:t>
            </a:r>
          </a:p>
          <a:p>
            <a:pPr marL="236524" indent="0" algn="just" eaLnBrk="1" hangingPunct="1">
              <a:lnSpc>
                <a:spcPts val="3000"/>
              </a:lnSpc>
              <a:spcBef>
                <a:spcPts val="600"/>
              </a:spcBef>
              <a:spcAft>
                <a:spcPts val="0"/>
              </a:spcAft>
              <a:buClr>
                <a:srgbClr val="5AD9F2"/>
              </a:buClr>
              <a:buNone/>
              <a:defRPr/>
            </a:pPr>
            <a:r>
              <a:rPr lang="en-US" sz="2000" b="1" dirty="0" smtClean="0">
                <a:solidFill>
                  <a:schemeClr val="accent4">
                    <a:lumMod val="10000"/>
                  </a:schemeClr>
                </a:solidFill>
              </a:rPr>
              <a:t>1.5.1 </a:t>
            </a:r>
            <a:r>
              <a:rPr lang="en-US" sz="2000" b="1" dirty="0" err="1" smtClean="0">
                <a:solidFill>
                  <a:schemeClr val="accent4">
                    <a:lumMod val="10000"/>
                  </a:schemeClr>
                </a:solidFill>
              </a:rPr>
              <a:t>Thời</a:t>
            </a:r>
            <a:r>
              <a:rPr lang="en-US" sz="2000" b="1" dirty="0" smtClean="0">
                <a:solidFill>
                  <a:schemeClr val="accent4">
                    <a:lumMod val="10000"/>
                  </a:schemeClr>
                </a:solidFill>
              </a:rPr>
              <a:t> </a:t>
            </a:r>
            <a:r>
              <a:rPr lang="en-US" sz="2000" b="1" dirty="0" err="1" smtClean="0">
                <a:solidFill>
                  <a:schemeClr val="accent4">
                    <a:lumMod val="10000"/>
                  </a:schemeClr>
                </a:solidFill>
              </a:rPr>
              <a:t>hạn</a:t>
            </a:r>
            <a:r>
              <a:rPr lang="en-US" sz="2000" b="1" dirty="0" smtClean="0">
                <a:solidFill>
                  <a:schemeClr val="accent4">
                    <a:lumMod val="10000"/>
                  </a:schemeClr>
                </a:solidFill>
              </a:rPr>
              <a:t> </a:t>
            </a:r>
            <a:r>
              <a:rPr lang="en-US" sz="2000" b="1" dirty="0" err="1" smtClean="0">
                <a:solidFill>
                  <a:schemeClr val="accent4">
                    <a:lumMod val="10000"/>
                  </a:schemeClr>
                </a:solidFill>
              </a:rPr>
              <a:t>tiếp</a:t>
            </a:r>
            <a:r>
              <a:rPr lang="en-US" sz="2000" b="1" dirty="0" smtClean="0">
                <a:solidFill>
                  <a:schemeClr val="accent4">
                    <a:lumMod val="10000"/>
                  </a:schemeClr>
                </a:solidFill>
              </a:rPr>
              <a:t> </a:t>
            </a:r>
            <a:r>
              <a:rPr lang="en-US" sz="2000" b="1" dirty="0" err="1" smtClean="0">
                <a:solidFill>
                  <a:schemeClr val="accent4">
                    <a:lumMod val="10000"/>
                  </a:schemeClr>
                </a:solidFill>
              </a:rPr>
              <a:t>nhận</a:t>
            </a:r>
            <a:endParaRPr lang="en-US" sz="2000" b="1" dirty="0" smtClean="0">
              <a:solidFill>
                <a:schemeClr val="accent4">
                  <a:lumMod val="10000"/>
                </a:schemeClr>
              </a:solidFill>
            </a:endParaRPr>
          </a:p>
          <a:p>
            <a:pPr marL="236524" indent="0" algn="just" eaLnBrk="1" hangingPunct="1">
              <a:lnSpc>
                <a:spcPts val="3000"/>
              </a:lnSpc>
              <a:spcBef>
                <a:spcPts val="600"/>
              </a:spcBef>
              <a:spcAft>
                <a:spcPts val="0"/>
              </a:spcAft>
              <a:buClr>
                <a:srgbClr val="5AD9F2"/>
              </a:buClr>
              <a:buNone/>
              <a:defRPr/>
            </a:pPr>
            <a:r>
              <a:rPr lang="en-US" sz="2000" b="1" dirty="0" smtClean="0">
                <a:solidFill>
                  <a:schemeClr val="accent4">
                    <a:lumMod val="10000"/>
                  </a:schemeClr>
                </a:solidFill>
              </a:rPr>
              <a:t> “</a:t>
            </a:r>
            <a:r>
              <a:rPr lang="vi-VN" sz="2000" i="1" dirty="0" smtClean="0">
                <a:solidFill>
                  <a:schemeClr val="accent4">
                    <a:lumMod val="10000"/>
                  </a:schemeClr>
                </a:solidFill>
              </a:rPr>
              <a:t>5</a:t>
            </a:r>
            <a:r>
              <a:rPr lang="vi-VN" sz="2000" i="1" dirty="0">
                <a:solidFill>
                  <a:schemeClr val="accent4">
                    <a:lumMod val="10000"/>
                  </a:schemeClr>
                </a:solidFill>
              </a:rPr>
              <a:t>. Sáng kiến, đề tài muốn đề xuất xét công nhận hiệu quả áp dụng, khả </a:t>
            </a:r>
            <a:r>
              <a:rPr lang="vi-VN" sz="2000" i="1" dirty="0" smtClean="0">
                <a:solidFill>
                  <a:schemeClr val="accent4">
                    <a:lumMod val="10000"/>
                  </a:schemeClr>
                </a:solidFill>
              </a:rPr>
              <a:t>năng</a:t>
            </a:r>
            <a:r>
              <a:rPr lang="en-US" sz="2000" i="1" dirty="0" smtClean="0">
                <a:solidFill>
                  <a:schemeClr val="accent4">
                    <a:lumMod val="10000"/>
                  </a:schemeClr>
                </a:solidFill>
              </a:rPr>
              <a:t> </a:t>
            </a:r>
            <a:r>
              <a:rPr lang="vi-VN" sz="2000" i="1" dirty="0" smtClean="0">
                <a:solidFill>
                  <a:schemeClr val="accent4">
                    <a:lumMod val="10000"/>
                  </a:schemeClr>
                </a:solidFill>
              </a:rPr>
              <a:t>nhân </a:t>
            </a:r>
            <a:r>
              <a:rPr lang="vi-VN" sz="2000" i="1" dirty="0">
                <a:solidFill>
                  <a:schemeClr val="accent4">
                    <a:lumMod val="10000"/>
                  </a:schemeClr>
                </a:solidFill>
              </a:rPr>
              <a:t>rộng và phạm vi ảnh hưởng </a:t>
            </a:r>
            <a:r>
              <a:rPr lang="vi-VN" sz="2000" b="1" i="1" dirty="0">
                <a:solidFill>
                  <a:srgbClr val="E66D22"/>
                </a:solidFill>
              </a:rPr>
              <a:t>trong Thành phố</a:t>
            </a:r>
            <a:r>
              <a:rPr lang="vi-VN" sz="2000" i="1" dirty="0">
                <a:solidFill>
                  <a:schemeClr val="accent4">
                    <a:lumMod val="10000"/>
                  </a:schemeClr>
                </a:solidFill>
              </a:rPr>
              <a:t>, </a:t>
            </a:r>
            <a:r>
              <a:rPr lang="vi-VN" sz="2000" b="1" i="1" dirty="0">
                <a:solidFill>
                  <a:srgbClr val="10986E"/>
                </a:solidFill>
              </a:rPr>
              <a:t>toàn quốc</a:t>
            </a:r>
            <a:r>
              <a:rPr lang="vi-VN" sz="2000" i="1" dirty="0">
                <a:solidFill>
                  <a:schemeClr val="accent4">
                    <a:lumMod val="10000"/>
                  </a:schemeClr>
                </a:solidFill>
              </a:rPr>
              <a:t> thì thời hạn </a:t>
            </a:r>
            <a:r>
              <a:rPr lang="vi-VN" sz="2000" i="1" dirty="0" smtClean="0">
                <a:solidFill>
                  <a:schemeClr val="accent4">
                    <a:lumMod val="10000"/>
                  </a:schemeClr>
                </a:solidFill>
              </a:rPr>
              <a:t>tiếp</a:t>
            </a:r>
            <a:r>
              <a:rPr lang="en-US" sz="2000" i="1" dirty="0" smtClean="0">
                <a:solidFill>
                  <a:schemeClr val="accent4">
                    <a:lumMod val="10000"/>
                  </a:schemeClr>
                </a:solidFill>
              </a:rPr>
              <a:t> </a:t>
            </a:r>
            <a:r>
              <a:rPr lang="vi-VN" sz="2000" i="1" dirty="0" smtClean="0">
                <a:solidFill>
                  <a:schemeClr val="accent4">
                    <a:lumMod val="10000"/>
                  </a:schemeClr>
                </a:solidFill>
              </a:rPr>
              <a:t>nhận </a:t>
            </a:r>
            <a:r>
              <a:rPr lang="vi-VN" sz="2000" i="1" dirty="0">
                <a:solidFill>
                  <a:schemeClr val="accent4">
                    <a:lumMod val="10000"/>
                  </a:schemeClr>
                </a:solidFill>
              </a:rPr>
              <a:t>hồ sơ đề nghị xét trong phạm vi Thành phố là </a:t>
            </a:r>
            <a:r>
              <a:rPr lang="vi-VN" sz="2000" b="1" i="1" dirty="0">
                <a:solidFill>
                  <a:srgbClr val="E66D22"/>
                </a:solidFill>
              </a:rPr>
              <a:t>03 năm </a:t>
            </a:r>
            <a:r>
              <a:rPr lang="vi-VN" sz="2000" i="1" dirty="0" smtClean="0">
                <a:solidFill>
                  <a:schemeClr val="accent4">
                    <a:lumMod val="10000"/>
                  </a:schemeClr>
                </a:solidFill>
              </a:rPr>
              <a:t>và </a:t>
            </a:r>
            <a:r>
              <a:rPr lang="vi-VN" sz="2000" i="1" dirty="0">
                <a:solidFill>
                  <a:schemeClr val="accent4">
                    <a:lumMod val="10000"/>
                  </a:schemeClr>
                </a:solidFill>
              </a:rPr>
              <a:t>trong toàn quốc </a:t>
            </a:r>
            <a:r>
              <a:rPr lang="vi-VN" sz="2000" i="1" dirty="0" smtClean="0">
                <a:solidFill>
                  <a:schemeClr val="accent4">
                    <a:lumMod val="10000"/>
                  </a:schemeClr>
                </a:solidFill>
              </a:rPr>
              <a:t>là</a:t>
            </a:r>
            <a:r>
              <a:rPr lang="en-US" sz="2000" i="1" dirty="0" smtClean="0">
                <a:solidFill>
                  <a:schemeClr val="accent4">
                    <a:lumMod val="10000"/>
                  </a:schemeClr>
                </a:solidFill>
              </a:rPr>
              <a:t> </a:t>
            </a:r>
            <a:r>
              <a:rPr lang="vi-VN" sz="2000" b="1" i="1" dirty="0" smtClean="0">
                <a:solidFill>
                  <a:srgbClr val="10986E"/>
                </a:solidFill>
              </a:rPr>
              <a:t>06 </a:t>
            </a:r>
            <a:r>
              <a:rPr lang="vi-VN" sz="2000" b="1" i="1" dirty="0">
                <a:solidFill>
                  <a:srgbClr val="10986E"/>
                </a:solidFill>
              </a:rPr>
              <a:t>năm </a:t>
            </a:r>
            <a:r>
              <a:rPr lang="vi-VN" sz="2000" i="1" dirty="0">
                <a:solidFill>
                  <a:schemeClr val="accent4">
                    <a:lumMod val="10000"/>
                  </a:schemeClr>
                </a:solidFill>
              </a:rPr>
              <a:t>kể từ thời điểm sáng kiến được </a:t>
            </a:r>
            <a:r>
              <a:rPr lang="en-US" sz="2000" i="1" dirty="0" smtClean="0">
                <a:solidFill>
                  <a:schemeClr val="accent4">
                    <a:lumMod val="10000"/>
                  </a:schemeClr>
                </a:solidFill>
              </a:rPr>
              <a:t>  </a:t>
            </a:r>
            <a:r>
              <a:rPr lang="vi-VN" sz="2000" i="1" dirty="0" smtClean="0">
                <a:solidFill>
                  <a:schemeClr val="accent4">
                    <a:lumMod val="10000"/>
                  </a:schemeClr>
                </a:solidFill>
              </a:rPr>
              <a:t>công nhận</a:t>
            </a:r>
            <a:r>
              <a:rPr lang="en-US" sz="2000" i="1" dirty="0" smtClean="0">
                <a:solidFill>
                  <a:schemeClr val="accent4">
                    <a:lumMod val="10000"/>
                  </a:schemeClr>
                </a:solidFill>
              </a:rPr>
              <a:t> </a:t>
            </a:r>
            <a:r>
              <a:rPr lang="vi-VN" sz="2000" i="1" dirty="0" smtClean="0">
                <a:solidFill>
                  <a:schemeClr val="accent4">
                    <a:lumMod val="10000"/>
                  </a:schemeClr>
                </a:solidFill>
              </a:rPr>
              <a:t>tại cơ </a:t>
            </a:r>
            <a:r>
              <a:rPr lang="vi-VN" sz="2000" i="1" dirty="0">
                <a:solidFill>
                  <a:schemeClr val="accent4">
                    <a:lumMod val="10000"/>
                  </a:schemeClr>
                </a:solidFill>
              </a:rPr>
              <a:t>sở hoặc đề tài </a:t>
            </a:r>
            <a:r>
              <a:rPr lang="vi-VN" sz="2000" i="1" dirty="0" smtClean="0">
                <a:solidFill>
                  <a:schemeClr val="accent4">
                    <a:lumMod val="10000"/>
                  </a:schemeClr>
                </a:solidFill>
              </a:rPr>
              <a:t>được</a:t>
            </a:r>
            <a:r>
              <a:rPr lang="en-US" sz="2000" i="1" dirty="0" smtClean="0">
                <a:solidFill>
                  <a:schemeClr val="accent4">
                    <a:lumMod val="10000"/>
                  </a:schemeClr>
                </a:solidFill>
              </a:rPr>
              <a:t> </a:t>
            </a:r>
            <a:r>
              <a:rPr lang="vi-VN" sz="2000" i="1" dirty="0" smtClean="0">
                <a:solidFill>
                  <a:schemeClr val="accent4">
                    <a:lumMod val="10000"/>
                  </a:schemeClr>
                </a:solidFill>
              </a:rPr>
              <a:t>nghiệm </a:t>
            </a:r>
            <a:r>
              <a:rPr lang="vi-VN" sz="2000" i="1" dirty="0">
                <a:solidFill>
                  <a:schemeClr val="accent4">
                    <a:lumMod val="10000"/>
                  </a:schemeClr>
                </a:solidFill>
              </a:rPr>
              <a:t>thu đạt trở </a:t>
            </a:r>
            <a:r>
              <a:rPr lang="vi-VN" sz="2000" i="1" dirty="0" smtClean="0">
                <a:solidFill>
                  <a:schemeClr val="accent4">
                    <a:lumMod val="10000"/>
                  </a:schemeClr>
                </a:solidFill>
              </a:rPr>
              <a:t>lên</a:t>
            </a:r>
            <a:r>
              <a:rPr lang="en-US" sz="2000" i="1" dirty="0" smtClean="0">
                <a:solidFill>
                  <a:schemeClr val="accent4">
                    <a:lumMod val="10000"/>
                  </a:schemeClr>
                </a:solidFill>
              </a:rPr>
              <a:t>”</a:t>
            </a:r>
            <a:r>
              <a:rPr lang="vi-VN" sz="2000" i="1" dirty="0" smtClean="0">
                <a:solidFill>
                  <a:schemeClr val="accent4">
                    <a:lumMod val="10000"/>
                  </a:schemeClr>
                </a:solidFill>
              </a:rPr>
              <a:t>.</a:t>
            </a:r>
            <a:endParaRPr lang="en-US" sz="2000" i="1" dirty="0" smtClean="0">
              <a:solidFill>
                <a:schemeClr val="accent4">
                  <a:lumMod val="10000"/>
                </a:schemeClr>
              </a:solidFill>
            </a:endParaRPr>
          </a:p>
          <a:p>
            <a:pPr marL="236524" indent="0" algn="just" eaLnBrk="1" hangingPunct="1">
              <a:lnSpc>
                <a:spcPts val="3000"/>
              </a:lnSpc>
              <a:spcBef>
                <a:spcPts val="600"/>
              </a:spcBef>
              <a:spcAft>
                <a:spcPts val="0"/>
              </a:spcAft>
              <a:buClr>
                <a:srgbClr val="5AD9F2"/>
              </a:buClr>
              <a:buNone/>
              <a:defRPr/>
            </a:pPr>
            <a:r>
              <a:rPr lang="en-US" sz="2000" dirty="0" smtClean="0">
                <a:latin typeface="Arial" charset="0"/>
              </a:rPr>
              <a:t>          </a:t>
            </a:r>
            <a:r>
              <a:rPr lang="en-US" sz="2000" dirty="0" smtClean="0">
                <a:solidFill>
                  <a:schemeClr val="accent4">
                    <a:lumMod val="10000"/>
                  </a:schemeClr>
                </a:solidFill>
                <a:latin typeface="Arial" charset="0"/>
              </a:rPr>
              <a:t> </a:t>
            </a:r>
            <a:r>
              <a:rPr lang="en-US" sz="2000" dirty="0" smtClean="0">
                <a:solidFill>
                  <a:schemeClr val="accent4">
                    <a:lumMod val="10000"/>
                  </a:schemeClr>
                </a:solidFill>
                <a:latin typeface="Arial" charset="0"/>
                <a:sym typeface="Wingdings" panose="05000000000000000000" pitchFamily="2" charset="2"/>
              </a:rPr>
              <a:t> </a:t>
            </a:r>
            <a:r>
              <a:rPr lang="en-US" sz="2000" b="1" dirty="0" err="1" smtClean="0">
                <a:solidFill>
                  <a:schemeClr val="accent4">
                    <a:lumMod val="10000"/>
                  </a:schemeClr>
                </a:solidFill>
                <a:latin typeface="Arial" charset="0"/>
              </a:rPr>
              <a:t>Tương</a:t>
            </a:r>
            <a:r>
              <a:rPr lang="en-US" sz="2000" b="1" dirty="0" smtClean="0">
                <a:solidFill>
                  <a:schemeClr val="accent4">
                    <a:lumMod val="10000"/>
                  </a:schemeClr>
                </a:solidFill>
                <a:latin typeface="Arial" charset="0"/>
              </a:rPr>
              <a:t> </a:t>
            </a:r>
            <a:r>
              <a:rPr lang="en-US" sz="2000" b="1" dirty="0" err="1">
                <a:solidFill>
                  <a:schemeClr val="accent4">
                    <a:lumMod val="10000"/>
                  </a:schemeClr>
                </a:solidFill>
                <a:latin typeface="Arial" charset="0"/>
              </a:rPr>
              <a:t>ứng</a:t>
            </a:r>
            <a:r>
              <a:rPr lang="en-US" sz="2000" b="1" dirty="0">
                <a:solidFill>
                  <a:schemeClr val="accent4">
                    <a:lumMod val="10000"/>
                  </a:schemeClr>
                </a:solidFill>
                <a:latin typeface="Arial" charset="0"/>
              </a:rPr>
              <a:t> </a:t>
            </a:r>
            <a:r>
              <a:rPr lang="en-US" sz="2000" b="1" dirty="0" err="1">
                <a:solidFill>
                  <a:schemeClr val="accent4">
                    <a:lumMod val="10000"/>
                  </a:schemeClr>
                </a:solidFill>
                <a:latin typeface="Arial" charset="0"/>
              </a:rPr>
              <a:t>với</a:t>
            </a:r>
            <a:r>
              <a:rPr lang="en-US" sz="2000" b="1" dirty="0">
                <a:solidFill>
                  <a:schemeClr val="accent4">
                    <a:lumMod val="10000"/>
                  </a:schemeClr>
                </a:solidFill>
                <a:latin typeface="Arial" charset="0"/>
              </a:rPr>
              <a:t> </a:t>
            </a:r>
            <a:r>
              <a:rPr lang="en-US" sz="2000" b="1" dirty="0" err="1">
                <a:solidFill>
                  <a:schemeClr val="accent4">
                    <a:lumMod val="10000"/>
                  </a:schemeClr>
                </a:solidFill>
                <a:latin typeface="Arial" charset="0"/>
              </a:rPr>
              <a:t>thời</a:t>
            </a:r>
            <a:r>
              <a:rPr lang="en-US" sz="2000" b="1" dirty="0">
                <a:solidFill>
                  <a:schemeClr val="accent4">
                    <a:lumMod val="10000"/>
                  </a:schemeClr>
                </a:solidFill>
                <a:latin typeface="Arial" charset="0"/>
              </a:rPr>
              <a:t> </a:t>
            </a:r>
            <a:r>
              <a:rPr lang="en-US" sz="2000" b="1" dirty="0" err="1">
                <a:solidFill>
                  <a:schemeClr val="accent4">
                    <a:lumMod val="10000"/>
                  </a:schemeClr>
                </a:solidFill>
                <a:latin typeface="Arial" charset="0"/>
              </a:rPr>
              <a:t>gian</a:t>
            </a:r>
            <a:r>
              <a:rPr lang="en-US" sz="2000" b="1" dirty="0">
                <a:solidFill>
                  <a:schemeClr val="accent4">
                    <a:lumMod val="10000"/>
                  </a:schemeClr>
                </a:solidFill>
                <a:latin typeface="Arial" charset="0"/>
              </a:rPr>
              <a:t> </a:t>
            </a:r>
            <a:r>
              <a:rPr lang="en-US" sz="2000" b="1" dirty="0" err="1">
                <a:solidFill>
                  <a:schemeClr val="accent4">
                    <a:lumMod val="10000"/>
                  </a:schemeClr>
                </a:solidFill>
                <a:latin typeface="Arial" charset="0"/>
              </a:rPr>
              <a:t>theo</a:t>
            </a:r>
            <a:r>
              <a:rPr lang="en-US" sz="2000" b="1" dirty="0">
                <a:solidFill>
                  <a:schemeClr val="accent4">
                    <a:lumMod val="10000"/>
                  </a:schemeClr>
                </a:solidFill>
                <a:latin typeface="Arial" charset="0"/>
              </a:rPr>
              <a:t> </a:t>
            </a:r>
            <a:r>
              <a:rPr lang="en-US" sz="2000" b="1" dirty="0" err="1">
                <a:solidFill>
                  <a:schemeClr val="accent4">
                    <a:lumMod val="10000"/>
                  </a:schemeClr>
                </a:solidFill>
                <a:latin typeface="Arial" charset="0"/>
              </a:rPr>
              <a:t>quy</a:t>
            </a:r>
            <a:r>
              <a:rPr lang="en-US" sz="2000" b="1" dirty="0">
                <a:solidFill>
                  <a:schemeClr val="accent4">
                    <a:lumMod val="10000"/>
                  </a:schemeClr>
                </a:solidFill>
                <a:latin typeface="Arial" charset="0"/>
              </a:rPr>
              <a:t> </a:t>
            </a:r>
            <a:r>
              <a:rPr lang="en-US" sz="2000" b="1" dirty="0" err="1">
                <a:solidFill>
                  <a:schemeClr val="accent4">
                    <a:lumMod val="10000"/>
                  </a:schemeClr>
                </a:solidFill>
                <a:latin typeface="Arial" charset="0"/>
              </a:rPr>
              <a:t>định</a:t>
            </a:r>
            <a:r>
              <a:rPr lang="en-US" sz="2000" b="1" dirty="0">
                <a:solidFill>
                  <a:schemeClr val="accent4">
                    <a:lumMod val="10000"/>
                  </a:schemeClr>
                </a:solidFill>
                <a:latin typeface="Arial" charset="0"/>
              </a:rPr>
              <a:t> </a:t>
            </a:r>
            <a:r>
              <a:rPr lang="en-US" sz="2000" b="1" dirty="0" err="1">
                <a:solidFill>
                  <a:schemeClr val="accent4">
                    <a:lumMod val="10000"/>
                  </a:schemeClr>
                </a:solidFill>
                <a:latin typeface="Arial" charset="0"/>
              </a:rPr>
              <a:t>về</a:t>
            </a:r>
            <a:r>
              <a:rPr lang="en-US" sz="2000" b="1" dirty="0">
                <a:solidFill>
                  <a:schemeClr val="accent4">
                    <a:lumMod val="10000"/>
                  </a:schemeClr>
                </a:solidFill>
                <a:latin typeface="Arial" charset="0"/>
              </a:rPr>
              <a:t> </a:t>
            </a:r>
            <a:r>
              <a:rPr lang="en-US" sz="2000" b="1" dirty="0" err="1">
                <a:solidFill>
                  <a:schemeClr val="accent4">
                    <a:lumMod val="10000"/>
                  </a:schemeClr>
                </a:solidFill>
                <a:latin typeface="Arial" charset="0"/>
              </a:rPr>
              <a:t>thi</a:t>
            </a:r>
            <a:r>
              <a:rPr lang="en-US" sz="2000" b="1" dirty="0">
                <a:solidFill>
                  <a:schemeClr val="accent4">
                    <a:lumMod val="10000"/>
                  </a:schemeClr>
                </a:solidFill>
                <a:latin typeface="Arial" charset="0"/>
              </a:rPr>
              <a:t> </a:t>
            </a:r>
            <a:r>
              <a:rPr lang="en-US" sz="2000" b="1" dirty="0" err="1">
                <a:solidFill>
                  <a:schemeClr val="accent4">
                    <a:lumMod val="10000"/>
                  </a:schemeClr>
                </a:solidFill>
                <a:latin typeface="Arial" charset="0"/>
              </a:rPr>
              <a:t>đua</a:t>
            </a:r>
            <a:r>
              <a:rPr lang="en-US" sz="2000" b="1" dirty="0">
                <a:solidFill>
                  <a:schemeClr val="accent4">
                    <a:lumMod val="10000"/>
                  </a:schemeClr>
                </a:solidFill>
                <a:latin typeface="Arial" charset="0"/>
              </a:rPr>
              <a:t> </a:t>
            </a:r>
            <a:r>
              <a:rPr lang="en-US" sz="2000" b="1" dirty="0" err="1">
                <a:solidFill>
                  <a:schemeClr val="accent4">
                    <a:lumMod val="10000"/>
                  </a:schemeClr>
                </a:solidFill>
                <a:latin typeface="Arial" charset="0"/>
              </a:rPr>
              <a:t>khen</a:t>
            </a:r>
            <a:r>
              <a:rPr lang="en-US" sz="2000" b="1" dirty="0">
                <a:solidFill>
                  <a:schemeClr val="accent4">
                    <a:lumMod val="10000"/>
                  </a:schemeClr>
                </a:solidFill>
                <a:latin typeface="Arial" charset="0"/>
              </a:rPr>
              <a:t> </a:t>
            </a:r>
            <a:r>
              <a:rPr lang="en-US" sz="2000" b="1" dirty="0" err="1" smtClean="0">
                <a:solidFill>
                  <a:schemeClr val="accent4">
                    <a:lumMod val="10000"/>
                  </a:schemeClr>
                </a:solidFill>
                <a:latin typeface="Arial" charset="0"/>
              </a:rPr>
              <a:t>thưởng</a:t>
            </a:r>
            <a:endParaRPr lang="en-US" sz="2000" b="1" dirty="0" smtClean="0">
              <a:solidFill>
                <a:schemeClr val="accent4">
                  <a:lumMod val="10000"/>
                </a:schemeClr>
              </a:solidFill>
              <a:latin typeface="Arial" charset="0"/>
            </a:endParaRPr>
          </a:p>
          <a:p>
            <a:pPr marL="236524" indent="0" algn="ctr" eaLnBrk="1" hangingPunct="1">
              <a:lnSpc>
                <a:spcPts val="3000"/>
              </a:lnSpc>
              <a:spcBef>
                <a:spcPts val="600"/>
              </a:spcBef>
              <a:spcAft>
                <a:spcPts val="0"/>
              </a:spcAft>
              <a:buClr>
                <a:srgbClr val="5AD9F2"/>
              </a:buClr>
              <a:buNone/>
              <a:defRPr/>
            </a:pPr>
            <a:r>
              <a:rPr lang="en-US" sz="1800" i="1" dirty="0">
                <a:solidFill>
                  <a:schemeClr val="accent4">
                    <a:lumMod val="10000"/>
                  </a:schemeClr>
                </a:solidFill>
              </a:rPr>
              <a:t>(</a:t>
            </a:r>
            <a:r>
              <a:rPr lang="en-US" sz="1800" i="1" dirty="0" err="1">
                <a:solidFill>
                  <a:schemeClr val="accent4">
                    <a:lumMod val="10000"/>
                  </a:schemeClr>
                </a:solidFill>
              </a:rPr>
              <a:t>Khoản</a:t>
            </a:r>
            <a:r>
              <a:rPr lang="en-US" sz="1800" i="1" dirty="0">
                <a:solidFill>
                  <a:schemeClr val="accent4">
                    <a:lumMod val="10000"/>
                  </a:schemeClr>
                </a:solidFill>
              </a:rPr>
              <a:t> </a:t>
            </a:r>
            <a:r>
              <a:rPr lang="en-US" sz="1800" i="1" dirty="0" smtClean="0">
                <a:solidFill>
                  <a:schemeClr val="accent4">
                    <a:lumMod val="10000"/>
                  </a:schemeClr>
                </a:solidFill>
              </a:rPr>
              <a:t>5 </a:t>
            </a:r>
            <a:r>
              <a:rPr lang="en-US" sz="1800" i="1" dirty="0" err="1">
                <a:solidFill>
                  <a:schemeClr val="accent4">
                    <a:lumMod val="10000"/>
                  </a:schemeClr>
                </a:solidFill>
              </a:rPr>
              <a:t>Mục</a:t>
            </a:r>
            <a:r>
              <a:rPr lang="en-US" sz="1800" i="1" dirty="0">
                <a:solidFill>
                  <a:schemeClr val="accent4">
                    <a:lumMod val="10000"/>
                  </a:schemeClr>
                </a:solidFill>
              </a:rPr>
              <a:t> </a:t>
            </a:r>
            <a:r>
              <a:rPr lang="en-US" sz="1800" i="1" dirty="0" smtClean="0">
                <a:solidFill>
                  <a:schemeClr val="accent4">
                    <a:lumMod val="10000"/>
                  </a:schemeClr>
                </a:solidFill>
              </a:rPr>
              <a:t>III </a:t>
            </a:r>
            <a:r>
              <a:rPr lang="en-US" sz="1800" i="1" dirty="0" err="1">
                <a:solidFill>
                  <a:schemeClr val="accent4">
                    <a:lumMod val="10000"/>
                  </a:schemeClr>
                </a:solidFill>
              </a:rPr>
              <a:t>Phần</a:t>
            </a:r>
            <a:r>
              <a:rPr lang="en-US" sz="1800" i="1" dirty="0">
                <a:solidFill>
                  <a:schemeClr val="accent4">
                    <a:lumMod val="10000"/>
                  </a:schemeClr>
                </a:solidFill>
              </a:rPr>
              <a:t> 1 </a:t>
            </a:r>
            <a:r>
              <a:rPr lang="en-US" sz="1800" i="1" dirty="0" err="1">
                <a:solidFill>
                  <a:schemeClr val="accent4">
                    <a:lumMod val="10000"/>
                  </a:schemeClr>
                </a:solidFill>
              </a:rPr>
              <a:t>Hướng</a:t>
            </a:r>
            <a:r>
              <a:rPr lang="en-US" sz="1800" i="1" dirty="0">
                <a:solidFill>
                  <a:schemeClr val="accent4">
                    <a:lumMod val="10000"/>
                  </a:schemeClr>
                </a:solidFill>
              </a:rPr>
              <a:t> </a:t>
            </a:r>
            <a:r>
              <a:rPr lang="en-US" sz="1800" i="1" dirty="0" err="1">
                <a:solidFill>
                  <a:schemeClr val="accent4">
                    <a:lumMod val="10000"/>
                  </a:schemeClr>
                </a:solidFill>
              </a:rPr>
              <a:t>dẫn</a:t>
            </a:r>
            <a:r>
              <a:rPr lang="en-US" sz="1800" i="1" dirty="0">
                <a:solidFill>
                  <a:schemeClr val="accent4">
                    <a:lumMod val="10000"/>
                  </a:schemeClr>
                </a:solidFill>
              </a:rPr>
              <a:t> 8181/HD-UBND)</a:t>
            </a:r>
          </a:p>
          <a:p>
            <a:pPr marL="236524" indent="0" algn="just" eaLnBrk="1" hangingPunct="1">
              <a:lnSpc>
                <a:spcPts val="3000"/>
              </a:lnSpc>
              <a:spcBef>
                <a:spcPts val="600"/>
              </a:spcBef>
              <a:spcAft>
                <a:spcPts val="0"/>
              </a:spcAft>
              <a:buClr>
                <a:srgbClr val="5AD9F2"/>
              </a:buClr>
              <a:buNone/>
              <a:defRPr/>
            </a:pPr>
            <a:endParaRPr lang="en-US" sz="2000" b="1" dirty="0">
              <a:solidFill>
                <a:schemeClr val="accent4">
                  <a:lumMod val="10000"/>
                </a:schemeClr>
              </a:solidFill>
              <a:latin typeface="Arial" charset="0"/>
            </a:endParaRPr>
          </a:p>
          <a:p>
            <a:pPr marL="236524" indent="0" algn="just" eaLnBrk="1" hangingPunct="1">
              <a:lnSpc>
                <a:spcPts val="3000"/>
              </a:lnSpc>
              <a:spcBef>
                <a:spcPts val="600"/>
              </a:spcBef>
              <a:spcAft>
                <a:spcPts val="0"/>
              </a:spcAft>
              <a:buClr>
                <a:srgbClr val="5AD9F2"/>
              </a:buClr>
              <a:buNone/>
              <a:defRPr/>
            </a:pPr>
            <a:endParaRPr lang="en-US" sz="2000" i="1" dirty="0" smtClean="0">
              <a:solidFill>
                <a:schemeClr val="accent4">
                  <a:lumMod val="10000"/>
                </a:schemeClr>
              </a:solidFill>
            </a:endParaRPr>
          </a:p>
          <a:p>
            <a:pPr marL="236524" indent="0" algn="just" eaLnBrk="1" hangingPunct="1">
              <a:lnSpc>
                <a:spcPts val="3000"/>
              </a:lnSpc>
              <a:spcBef>
                <a:spcPts val="600"/>
              </a:spcBef>
              <a:spcAft>
                <a:spcPts val="0"/>
              </a:spcAft>
              <a:buClr>
                <a:srgbClr val="5AD9F2"/>
              </a:buClr>
              <a:buNone/>
              <a:defRPr/>
            </a:pPr>
            <a:endParaRPr lang="en-US" sz="2000" i="1" dirty="0" smtClean="0">
              <a:solidFill>
                <a:schemeClr val="accent4">
                  <a:lumMod val="10000"/>
                </a:schemeClr>
              </a:solidFill>
            </a:endParaRPr>
          </a:p>
        </p:txBody>
      </p:sp>
    </p:spTree>
    <p:extLst>
      <p:ext uri="{BB962C8B-B14F-4D97-AF65-F5344CB8AC3E}">
        <p14:creationId xmlns:p14="http://schemas.microsoft.com/office/powerpoint/2010/main" val="3014058094"/>
      </p:ext>
    </p:extLst>
  </p:cSld>
  <p:clrMapOvr>
    <a:masterClrMapping/>
  </p:clrMapOvr>
  <mc:AlternateContent xmlns:mc="http://schemas.openxmlformats.org/markup-compatibility/2006" xmlns:p14="http://schemas.microsoft.com/office/powerpoint/2010/main">
    <mc:Choice Requires="p14">
      <p:transition spd="slow">
        <p14:reveal/>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bwMode="auto">
          <a:xfrm>
            <a:off x="0" y="731520"/>
            <a:ext cx="12041945" cy="4825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rtl="0" eaLnBrk="0" fontAlgn="base" hangingPunct="0">
              <a:spcBef>
                <a:spcPct val="20000"/>
              </a:spcBef>
              <a:spcAft>
                <a:spcPct val="0"/>
              </a:spcAft>
              <a:buClr>
                <a:schemeClr val="hlink"/>
              </a:buClr>
              <a:buFont typeface="Wingdings" panose="05000000000000000000" pitchFamily="2" charset="2"/>
              <a:buChar char="v"/>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anose="05000000000000000000" pitchFamily="2" charset="2"/>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tx1"/>
              </a:buClr>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36524" indent="0" algn="just" eaLnBrk="1" hangingPunct="1">
              <a:lnSpc>
                <a:spcPts val="2200"/>
              </a:lnSpc>
              <a:spcBef>
                <a:spcPts val="300"/>
              </a:spcBef>
              <a:spcAft>
                <a:spcPts val="300"/>
              </a:spcAft>
              <a:buClr>
                <a:srgbClr val="5AD9F2"/>
              </a:buClr>
              <a:buNone/>
              <a:defRPr/>
            </a:pPr>
            <a:r>
              <a:rPr lang="en-US" altLang="en-US" sz="2000" b="1" dirty="0" smtClean="0">
                <a:solidFill>
                  <a:srgbClr val="FF0000"/>
                </a:solidFill>
                <a:cs typeface="Times New Roman" panose="02020603050405020304" pitchFamily="18" charset="0"/>
              </a:rPr>
              <a:t>1.5 NGUYÊN TẮC XÉT, CÔNG NHẬN TẠI CẤP THÀNH PHỐ (</a:t>
            </a:r>
            <a:r>
              <a:rPr lang="en-US" altLang="en-US" sz="2000" b="1" dirty="0" err="1" smtClean="0">
                <a:solidFill>
                  <a:srgbClr val="FF0000"/>
                </a:solidFill>
                <a:cs typeface="Times New Roman" panose="02020603050405020304" pitchFamily="18" charset="0"/>
              </a:rPr>
              <a:t>tt</a:t>
            </a:r>
            <a:r>
              <a:rPr lang="en-US" altLang="en-US" sz="2000" b="1" dirty="0" smtClean="0">
                <a:solidFill>
                  <a:srgbClr val="FF0000"/>
                </a:solidFill>
                <a:cs typeface="Times New Roman" panose="02020603050405020304" pitchFamily="18" charset="0"/>
              </a:rPr>
              <a:t>)</a:t>
            </a:r>
            <a:endParaRPr lang="en-US" altLang="en-US" sz="2000" b="1" dirty="0">
              <a:solidFill>
                <a:srgbClr val="FF0000"/>
              </a:solidFill>
              <a:cs typeface="Times New Roman" panose="02020603050405020304" pitchFamily="18" charset="0"/>
            </a:endParaRPr>
          </a:p>
          <a:p>
            <a:pPr marL="236524" indent="0" algn="just" eaLnBrk="1" hangingPunct="1">
              <a:lnSpc>
                <a:spcPts val="2200"/>
              </a:lnSpc>
              <a:spcBef>
                <a:spcPts val="300"/>
              </a:spcBef>
              <a:spcAft>
                <a:spcPts val="300"/>
              </a:spcAft>
              <a:buClr>
                <a:srgbClr val="5AD9F2"/>
              </a:buClr>
              <a:buNone/>
              <a:defRPr/>
            </a:pPr>
            <a:r>
              <a:rPr lang="en-US" sz="2000" b="1" dirty="0" smtClean="0">
                <a:solidFill>
                  <a:schemeClr val="accent4">
                    <a:lumMod val="10000"/>
                  </a:schemeClr>
                </a:solidFill>
              </a:rPr>
              <a:t>      1.5.2 </a:t>
            </a:r>
            <a:r>
              <a:rPr lang="en-US" sz="2000" b="1" dirty="0" err="1" smtClean="0">
                <a:solidFill>
                  <a:schemeClr val="accent4">
                    <a:lumMod val="10000"/>
                  </a:schemeClr>
                </a:solidFill>
              </a:rPr>
              <a:t>Tác</a:t>
            </a:r>
            <a:r>
              <a:rPr lang="en-US" sz="2000" b="1" dirty="0" smtClean="0">
                <a:solidFill>
                  <a:schemeClr val="accent4">
                    <a:lumMod val="10000"/>
                  </a:schemeClr>
                </a:solidFill>
              </a:rPr>
              <a:t> </a:t>
            </a:r>
            <a:r>
              <a:rPr lang="en-US" sz="2000" b="1" dirty="0" err="1" smtClean="0">
                <a:solidFill>
                  <a:schemeClr val="accent4">
                    <a:lumMod val="10000"/>
                  </a:schemeClr>
                </a:solidFill>
              </a:rPr>
              <a:t>giả</a:t>
            </a:r>
            <a:r>
              <a:rPr lang="en-US" sz="2000" b="1" dirty="0" smtClean="0">
                <a:solidFill>
                  <a:schemeClr val="accent4">
                    <a:lumMod val="10000"/>
                  </a:schemeClr>
                </a:solidFill>
              </a:rPr>
              <a:t> (</a:t>
            </a:r>
            <a:r>
              <a:rPr lang="en-US" sz="2000" b="1" dirty="0" err="1" smtClean="0">
                <a:solidFill>
                  <a:schemeClr val="accent4">
                    <a:lumMod val="10000"/>
                  </a:schemeClr>
                </a:solidFill>
              </a:rPr>
              <a:t>đồng</a:t>
            </a:r>
            <a:r>
              <a:rPr lang="en-US" sz="2000" b="1" dirty="0" smtClean="0">
                <a:solidFill>
                  <a:schemeClr val="accent4">
                    <a:lumMod val="10000"/>
                  </a:schemeClr>
                </a:solidFill>
              </a:rPr>
              <a:t> </a:t>
            </a:r>
            <a:r>
              <a:rPr lang="en-US" sz="2000" b="1" dirty="0" err="1" smtClean="0">
                <a:solidFill>
                  <a:schemeClr val="accent4">
                    <a:lumMod val="10000"/>
                  </a:schemeClr>
                </a:solidFill>
              </a:rPr>
              <a:t>tác</a:t>
            </a:r>
            <a:r>
              <a:rPr lang="en-US" sz="2000" b="1" dirty="0" smtClean="0">
                <a:solidFill>
                  <a:schemeClr val="accent4">
                    <a:lumMod val="10000"/>
                  </a:schemeClr>
                </a:solidFill>
              </a:rPr>
              <a:t> </a:t>
            </a:r>
            <a:r>
              <a:rPr lang="en-US" sz="2000" b="1" dirty="0" err="1" smtClean="0">
                <a:solidFill>
                  <a:schemeClr val="accent4">
                    <a:lumMod val="10000"/>
                  </a:schemeClr>
                </a:solidFill>
              </a:rPr>
              <a:t>giả</a:t>
            </a:r>
            <a:r>
              <a:rPr lang="en-US" sz="2000" b="1" dirty="0" smtClean="0">
                <a:solidFill>
                  <a:schemeClr val="accent4">
                    <a:lumMod val="10000"/>
                  </a:schemeClr>
                </a:solidFill>
              </a:rPr>
              <a:t>)</a:t>
            </a:r>
            <a:endParaRPr lang="en-US" sz="2000" b="1" dirty="0">
              <a:solidFill>
                <a:schemeClr val="accent4">
                  <a:lumMod val="10000"/>
                </a:schemeClr>
              </a:solidFill>
            </a:endParaRPr>
          </a:p>
          <a:p>
            <a:pPr marL="236524" indent="0" algn="just" eaLnBrk="1" hangingPunct="1">
              <a:lnSpc>
                <a:spcPts val="2200"/>
              </a:lnSpc>
              <a:spcBef>
                <a:spcPts val="300"/>
              </a:spcBef>
              <a:spcAft>
                <a:spcPts val="300"/>
              </a:spcAft>
              <a:buClr>
                <a:srgbClr val="5AD9F2"/>
              </a:buClr>
              <a:buNone/>
              <a:defRPr/>
            </a:pPr>
            <a:r>
              <a:rPr lang="en-US" sz="2000" dirty="0" smtClean="0">
                <a:solidFill>
                  <a:schemeClr val="accent4">
                    <a:lumMod val="10000"/>
                  </a:schemeClr>
                </a:solidFill>
              </a:rPr>
              <a:t>      a) T</a:t>
            </a:r>
            <a:r>
              <a:rPr lang="vi-VN" sz="2000" dirty="0" smtClean="0">
                <a:solidFill>
                  <a:schemeClr val="accent4">
                    <a:lumMod val="10000"/>
                  </a:schemeClr>
                </a:solidFill>
              </a:rPr>
              <a:t>ỷ </a:t>
            </a:r>
            <a:r>
              <a:rPr lang="vi-VN" sz="2000" dirty="0">
                <a:solidFill>
                  <a:schemeClr val="accent4">
                    <a:lumMod val="10000"/>
                  </a:schemeClr>
                </a:solidFill>
              </a:rPr>
              <a:t>lệ đóng </a:t>
            </a:r>
            <a:r>
              <a:rPr lang="vi-VN" sz="2000" dirty="0" smtClean="0">
                <a:solidFill>
                  <a:schemeClr val="accent4">
                    <a:lumMod val="10000"/>
                  </a:schemeClr>
                </a:solidFill>
              </a:rPr>
              <a:t>gó</a:t>
            </a:r>
            <a:r>
              <a:rPr lang="en-US" sz="2000" dirty="0" smtClean="0">
                <a:solidFill>
                  <a:schemeClr val="accent4">
                    <a:lumMod val="10000"/>
                  </a:schemeClr>
                </a:solidFill>
              </a:rPr>
              <a:t>p:</a:t>
            </a:r>
          </a:p>
          <a:p>
            <a:pPr marL="236524" indent="0" algn="just" eaLnBrk="1" hangingPunct="1">
              <a:lnSpc>
                <a:spcPts val="2200"/>
              </a:lnSpc>
              <a:spcBef>
                <a:spcPts val="300"/>
              </a:spcBef>
              <a:spcAft>
                <a:spcPts val="300"/>
              </a:spcAft>
              <a:buClr>
                <a:srgbClr val="5AD9F2"/>
              </a:buClr>
              <a:buNone/>
              <a:defRPr/>
            </a:pPr>
            <a:r>
              <a:rPr lang="en-US" sz="2000" dirty="0">
                <a:solidFill>
                  <a:schemeClr val="accent4">
                    <a:lumMod val="10000"/>
                  </a:schemeClr>
                </a:solidFill>
              </a:rPr>
              <a:t> </a:t>
            </a:r>
            <a:r>
              <a:rPr lang="en-US" sz="2000" dirty="0" smtClean="0">
                <a:solidFill>
                  <a:schemeClr val="accent4">
                    <a:lumMod val="10000"/>
                  </a:schemeClr>
                </a:solidFill>
              </a:rPr>
              <a:t>     - </a:t>
            </a:r>
            <a:r>
              <a:rPr lang="vi-VN" sz="2000" dirty="0" smtClean="0">
                <a:solidFill>
                  <a:schemeClr val="accent4">
                    <a:lumMod val="10000"/>
                  </a:schemeClr>
                </a:solidFill>
              </a:rPr>
              <a:t>Chỉ </a:t>
            </a:r>
            <a:r>
              <a:rPr lang="vi-VN" sz="2000" dirty="0">
                <a:solidFill>
                  <a:schemeClr val="accent4">
                    <a:lumMod val="10000"/>
                  </a:schemeClr>
                </a:solidFill>
              </a:rPr>
              <a:t>ghi nhận tác giả sáng kiến có tỷ lệ đóng góp </a:t>
            </a:r>
            <a:r>
              <a:rPr lang="vi-VN" sz="2000" b="1" dirty="0">
                <a:solidFill>
                  <a:schemeClr val="accent4">
                    <a:lumMod val="10000"/>
                  </a:schemeClr>
                </a:solidFill>
              </a:rPr>
              <a:t>từ 20% trở lên</a:t>
            </a:r>
            <a:r>
              <a:rPr lang="vi-VN" sz="2000" dirty="0">
                <a:solidFill>
                  <a:schemeClr val="accent4">
                    <a:lumMod val="10000"/>
                  </a:schemeClr>
                </a:solidFill>
              </a:rPr>
              <a:t>; </a:t>
            </a:r>
            <a:endParaRPr lang="en-US" sz="2000" dirty="0" smtClean="0">
              <a:solidFill>
                <a:schemeClr val="accent4">
                  <a:lumMod val="10000"/>
                </a:schemeClr>
              </a:solidFill>
            </a:endParaRPr>
          </a:p>
          <a:p>
            <a:pPr marL="236524" indent="0" algn="just" eaLnBrk="1" hangingPunct="1">
              <a:lnSpc>
                <a:spcPts val="2200"/>
              </a:lnSpc>
              <a:spcBef>
                <a:spcPts val="300"/>
              </a:spcBef>
              <a:spcAft>
                <a:spcPts val="300"/>
              </a:spcAft>
              <a:buClr>
                <a:srgbClr val="5AD9F2"/>
              </a:buClr>
              <a:buNone/>
              <a:defRPr/>
            </a:pPr>
            <a:r>
              <a:rPr lang="en-US" sz="2000" b="1" dirty="0">
                <a:solidFill>
                  <a:schemeClr val="accent4">
                    <a:lumMod val="10000"/>
                  </a:schemeClr>
                </a:solidFill>
              </a:rPr>
              <a:t> </a:t>
            </a:r>
            <a:r>
              <a:rPr lang="en-US" sz="2000" b="1" dirty="0" smtClean="0">
                <a:solidFill>
                  <a:schemeClr val="accent4">
                    <a:lumMod val="10000"/>
                  </a:schemeClr>
                </a:solidFill>
              </a:rPr>
              <a:t>     - </a:t>
            </a:r>
            <a:r>
              <a:rPr lang="vi-VN" sz="2000" b="1" dirty="0" smtClean="0">
                <a:solidFill>
                  <a:srgbClr val="7030A0"/>
                </a:solidFill>
              </a:rPr>
              <a:t>ngoại trừ</a:t>
            </a:r>
            <a:r>
              <a:rPr lang="en-US" sz="2000" b="1" dirty="0" smtClean="0">
                <a:solidFill>
                  <a:srgbClr val="7030A0"/>
                </a:solidFill>
              </a:rPr>
              <a:t>:</a:t>
            </a:r>
          </a:p>
          <a:p>
            <a:pPr marL="236524" indent="0" algn="just" eaLnBrk="1" hangingPunct="1">
              <a:lnSpc>
                <a:spcPts val="2200"/>
              </a:lnSpc>
              <a:spcBef>
                <a:spcPts val="300"/>
              </a:spcBef>
              <a:spcAft>
                <a:spcPts val="300"/>
              </a:spcAft>
              <a:buClr>
                <a:srgbClr val="5AD9F2"/>
              </a:buClr>
              <a:buNone/>
              <a:defRPr/>
            </a:pPr>
            <a:r>
              <a:rPr lang="en-US" sz="2000" b="1" dirty="0">
                <a:solidFill>
                  <a:srgbClr val="7030A0"/>
                </a:solidFill>
              </a:rPr>
              <a:t>	</a:t>
            </a:r>
            <a:r>
              <a:rPr lang="en-US" sz="2000" b="1" dirty="0" smtClean="0">
                <a:solidFill>
                  <a:schemeClr val="accent4">
                    <a:lumMod val="10000"/>
                  </a:schemeClr>
                </a:solidFill>
              </a:rPr>
              <a:t>+</a:t>
            </a:r>
            <a:r>
              <a:rPr lang="en-US" sz="2000" dirty="0" smtClean="0">
                <a:solidFill>
                  <a:schemeClr val="accent4">
                    <a:lumMod val="10000"/>
                  </a:schemeClr>
                </a:solidFill>
              </a:rPr>
              <a:t> s</a:t>
            </a:r>
            <a:r>
              <a:rPr lang="vi-VN" sz="2000" dirty="0" smtClean="0">
                <a:solidFill>
                  <a:schemeClr val="accent4">
                    <a:lumMod val="10000"/>
                  </a:schemeClr>
                </a:solidFill>
              </a:rPr>
              <a:t>áng </a:t>
            </a:r>
            <a:r>
              <a:rPr lang="vi-VN" sz="2000" dirty="0">
                <a:solidFill>
                  <a:schemeClr val="accent4">
                    <a:lumMod val="10000"/>
                  </a:schemeClr>
                </a:solidFill>
              </a:rPr>
              <a:t>kiến có quy mô thực hiện phạm vi rộng lớn, </a:t>
            </a:r>
            <a:endParaRPr lang="en-US" sz="2000" dirty="0" smtClean="0">
              <a:solidFill>
                <a:schemeClr val="accent4">
                  <a:lumMod val="10000"/>
                </a:schemeClr>
              </a:solidFill>
            </a:endParaRPr>
          </a:p>
          <a:p>
            <a:pPr marL="236524" indent="0" algn="just" eaLnBrk="1" hangingPunct="1">
              <a:lnSpc>
                <a:spcPts val="2200"/>
              </a:lnSpc>
              <a:spcBef>
                <a:spcPts val="300"/>
              </a:spcBef>
              <a:spcAft>
                <a:spcPts val="300"/>
              </a:spcAft>
              <a:buClr>
                <a:srgbClr val="5AD9F2"/>
              </a:buClr>
              <a:buNone/>
              <a:defRPr/>
            </a:pPr>
            <a:r>
              <a:rPr lang="en-US" sz="2000" dirty="0">
                <a:solidFill>
                  <a:schemeClr val="accent4">
                    <a:lumMod val="10000"/>
                  </a:schemeClr>
                </a:solidFill>
              </a:rPr>
              <a:t>	</a:t>
            </a:r>
            <a:r>
              <a:rPr lang="en-US" sz="2000" dirty="0" smtClean="0">
                <a:solidFill>
                  <a:schemeClr val="accent4">
                    <a:lumMod val="10000"/>
                  </a:schemeClr>
                </a:solidFill>
              </a:rPr>
              <a:t>+ </a:t>
            </a:r>
            <a:r>
              <a:rPr lang="vi-VN" sz="2000" dirty="0" smtClean="0">
                <a:solidFill>
                  <a:schemeClr val="accent4">
                    <a:lumMod val="10000"/>
                  </a:schemeClr>
                </a:solidFill>
              </a:rPr>
              <a:t>có </a:t>
            </a:r>
            <a:r>
              <a:rPr lang="vi-VN" sz="2000" dirty="0">
                <a:solidFill>
                  <a:schemeClr val="accent4">
                    <a:lumMod val="10000"/>
                  </a:schemeClr>
                </a:solidFill>
              </a:rPr>
              <a:t>sự phối hợp giữa nhiều </a:t>
            </a:r>
            <a:r>
              <a:rPr lang="vi-VN" sz="2000" dirty="0" smtClean="0">
                <a:solidFill>
                  <a:schemeClr val="accent4">
                    <a:lumMod val="10000"/>
                  </a:schemeClr>
                </a:solidFill>
              </a:rPr>
              <a:t>cơ</a:t>
            </a:r>
            <a:r>
              <a:rPr lang="en-US" sz="2000" dirty="0" smtClean="0">
                <a:solidFill>
                  <a:schemeClr val="accent4">
                    <a:lumMod val="10000"/>
                  </a:schemeClr>
                </a:solidFill>
              </a:rPr>
              <a:t> </a:t>
            </a:r>
            <a:r>
              <a:rPr lang="vi-VN" sz="2000" dirty="0" smtClean="0">
                <a:solidFill>
                  <a:schemeClr val="accent4">
                    <a:lumMod val="10000"/>
                  </a:schemeClr>
                </a:solidFill>
              </a:rPr>
              <a:t>quan </a:t>
            </a:r>
            <a:endParaRPr lang="en-US" sz="2000" dirty="0" smtClean="0">
              <a:solidFill>
                <a:schemeClr val="accent4">
                  <a:lumMod val="10000"/>
                </a:schemeClr>
              </a:solidFill>
            </a:endParaRPr>
          </a:p>
          <a:p>
            <a:pPr marL="236524" indent="0" algn="just" eaLnBrk="1" hangingPunct="1">
              <a:lnSpc>
                <a:spcPts val="2200"/>
              </a:lnSpc>
              <a:spcBef>
                <a:spcPts val="300"/>
              </a:spcBef>
              <a:spcAft>
                <a:spcPts val="300"/>
              </a:spcAft>
              <a:buClr>
                <a:srgbClr val="5AD9F2"/>
              </a:buClr>
              <a:buNone/>
              <a:defRPr/>
            </a:pPr>
            <a:r>
              <a:rPr lang="en-US" sz="2000" dirty="0">
                <a:solidFill>
                  <a:schemeClr val="accent4">
                    <a:lumMod val="10000"/>
                  </a:schemeClr>
                </a:solidFill>
              </a:rPr>
              <a:t>	</a:t>
            </a:r>
            <a:r>
              <a:rPr lang="en-US" sz="2000" dirty="0" smtClean="0">
                <a:solidFill>
                  <a:schemeClr val="accent4">
                    <a:lumMod val="10000"/>
                  </a:schemeClr>
                </a:solidFill>
              </a:rPr>
              <a:t>+ </a:t>
            </a:r>
            <a:r>
              <a:rPr lang="vi-VN" sz="2000" dirty="0" smtClean="0">
                <a:solidFill>
                  <a:schemeClr val="accent4">
                    <a:lumMod val="10000"/>
                  </a:schemeClr>
                </a:solidFill>
              </a:rPr>
              <a:t>và </a:t>
            </a:r>
            <a:r>
              <a:rPr lang="vi-VN" sz="2000" dirty="0">
                <a:solidFill>
                  <a:schemeClr val="accent4">
                    <a:lumMod val="10000"/>
                  </a:schemeClr>
                </a:solidFill>
              </a:rPr>
              <a:t>có phạm vi ảnh hưởng toàn Thành phố </a:t>
            </a:r>
            <a:endParaRPr lang="en-US" sz="2000" dirty="0" smtClean="0">
              <a:solidFill>
                <a:schemeClr val="accent4">
                  <a:lumMod val="10000"/>
                </a:schemeClr>
              </a:solidFill>
            </a:endParaRPr>
          </a:p>
          <a:p>
            <a:pPr marL="236524" indent="0" algn="just" eaLnBrk="1" hangingPunct="1">
              <a:lnSpc>
                <a:spcPts val="2200"/>
              </a:lnSpc>
              <a:spcBef>
                <a:spcPts val="300"/>
              </a:spcBef>
              <a:spcAft>
                <a:spcPts val="300"/>
              </a:spcAft>
              <a:buClr>
                <a:srgbClr val="5AD9F2"/>
              </a:buClr>
              <a:buNone/>
              <a:defRPr/>
            </a:pPr>
            <a:r>
              <a:rPr lang="en-US" sz="2000" dirty="0">
                <a:solidFill>
                  <a:schemeClr val="accent4">
                    <a:lumMod val="10000"/>
                  </a:schemeClr>
                </a:solidFill>
              </a:rPr>
              <a:t> </a:t>
            </a:r>
            <a:r>
              <a:rPr lang="en-US" sz="2000" dirty="0" smtClean="0">
                <a:solidFill>
                  <a:schemeClr val="accent4">
                    <a:lumMod val="10000"/>
                  </a:schemeClr>
                </a:solidFill>
              </a:rPr>
              <a:t>           </a:t>
            </a:r>
            <a:r>
              <a:rPr lang="vi-VN" sz="2000" dirty="0" smtClean="0">
                <a:solidFill>
                  <a:schemeClr val="accent4">
                    <a:lumMod val="10000"/>
                  </a:schemeClr>
                </a:solidFill>
              </a:rPr>
              <a:t>thì </a:t>
            </a:r>
            <a:r>
              <a:rPr lang="vi-VN" sz="2000" b="1" dirty="0">
                <a:solidFill>
                  <a:srgbClr val="7030A0"/>
                </a:solidFill>
              </a:rPr>
              <a:t>phải có thuyết minh</a:t>
            </a:r>
            <a:r>
              <a:rPr lang="vi-VN" sz="2000" dirty="0">
                <a:solidFill>
                  <a:schemeClr val="accent4">
                    <a:lumMod val="10000"/>
                  </a:schemeClr>
                </a:solidFill>
              </a:rPr>
              <a:t> </a:t>
            </a:r>
            <a:r>
              <a:rPr lang="vi-VN" sz="2000" b="1" dirty="0">
                <a:solidFill>
                  <a:srgbClr val="FF3399"/>
                </a:solidFill>
              </a:rPr>
              <a:t>cụ </a:t>
            </a:r>
            <a:r>
              <a:rPr lang="vi-VN" sz="2000" b="1" dirty="0" smtClean="0">
                <a:solidFill>
                  <a:srgbClr val="FF3399"/>
                </a:solidFill>
              </a:rPr>
              <a:t>thể,</a:t>
            </a:r>
            <a:r>
              <a:rPr lang="en-US" sz="2000" b="1" dirty="0" smtClean="0">
                <a:solidFill>
                  <a:srgbClr val="FF3399"/>
                </a:solidFill>
              </a:rPr>
              <a:t> </a:t>
            </a:r>
            <a:r>
              <a:rPr lang="vi-VN" sz="2000" b="1" dirty="0" smtClean="0">
                <a:solidFill>
                  <a:srgbClr val="FF3399"/>
                </a:solidFill>
              </a:rPr>
              <a:t>hợp </a:t>
            </a:r>
            <a:r>
              <a:rPr lang="vi-VN" sz="2000" b="1" dirty="0">
                <a:solidFill>
                  <a:srgbClr val="FF3399"/>
                </a:solidFill>
              </a:rPr>
              <a:t>lý </a:t>
            </a:r>
            <a:r>
              <a:rPr lang="vi-VN" sz="2000" dirty="0">
                <a:solidFill>
                  <a:schemeClr val="accent4">
                    <a:lumMod val="10000"/>
                  </a:schemeClr>
                </a:solidFill>
              </a:rPr>
              <a:t>nội dung đóng góp của từng tác giả </a:t>
            </a:r>
            <a:r>
              <a:rPr lang="vi-VN" sz="2000" b="1" u="sng" dirty="0">
                <a:solidFill>
                  <a:srgbClr val="FF0000"/>
                </a:solidFill>
              </a:rPr>
              <a:t>để được xem </a:t>
            </a:r>
            <a:r>
              <a:rPr lang="vi-VN" sz="2000" b="1" u="sng" dirty="0" smtClean="0">
                <a:solidFill>
                  <a:srgbClr val="FF0000"/>
                </a:solidFill>
              </a:rPr>
              <a:t>xét</a:t>
            </a:r>
            <a:r>
              <a:rPr lang="en-US" sz="2000" dirty="0" smtClean="0">
                <a:solidFill>
                  <a:schemeClr val="accent4">
                    <a:lumMod val="10000"/>
                  </a:schemeClr>
                </a:solidFill>
              </a:rPr>
              <a:t>.</a:t>
            </a:r>
          </a:p>
          <a:p>
            <a:pPr marL="236524" indent="0" algn="just" eaLnBrk="1" hangingPunct="1">
              <a:lnSpc>
                <a:spcPts val="2200"/>
              </a:lnSpc>
              <a:spcBef>
                <a:spcPts val="300"/>
              </a:spcBef>
              <a:spcAft>
                <a:spcPts val="300"/>
              </a:spcAft>
              <a:buClr>
                <a:srgbClr val="5AD9F2"/>
              </a:buClr>
              <a:buNone/>
              <a:defRPr/>
            </a:pPr>
            <a:r>
              <a:rPr lang="en-US" sz="2000" dirty="0" smtClean="0">
                <a:solidFill>
                  <a:schemeClr val="accent4">
                    <a:lumMod val="10000"/>
                  </a:schemeClr>
                </a:solidFill>
              </a:rPr>
              <a:t>      b) </a:t>
            </a:r>
            <a:r>
              <a:rPr lang="en-US" sz="2000" dirty="0" err="1" smtClean="0">
                <a:solidFill>
                  <a:schemeClr val="accent4">
                    <a:lumMod val="10000"/>
                  </a:schemeClr>
                </a:solidFill>
              </a:rPr>
              <a:t>Công</a:t>
            </a:r>
            <a:r>
              <a:rPr lang="en-US" sz="2000" dirty="0" smtClean="0">
                <a:solidFill>
                  <a:schemeClr val="accent4">
                    <a:lumMod val="10000"/>
                  </a:schemeClr>
                </a:solidFill>
              </a:rPr>
              <a:t> </a:t>
            </a:r>
            <a:r>
              <a:rPr lang="en-US" sz="2000" dirty="0" err="1" smtClean="0">
                <a:solidFill>
                  <a:schemeClr val="accent4">
                    <a:lumMod val="10000"/>
                  </a:schemeClr>
                </a:solidFill>
              </a:rPr>
              <a:t>tác</a:t>
            </a:r>
            <a:r>
              <a:rPr lang="en-US" sz="2000" dirty="0" smtClean="0">
                <a:solidFill>
                  <a:schemeClr val="accent4">
                    <a:lumMod val="10000"/>
                  </a:schemeClr>
                </a:solidFill>
              </a:rPr>
              <a:t> </a:t>
            </a:r>
            <a:r>
              <a:rPr lang="en-US" sz="2000" dirty="0" err="1" smtClean="0">
                <a:solidFill>
                  <a:schemeClr val="accent4">
                    <a:lumMod val="10000"/>
                  </a:schemeClr>
                </a:solidFill>
              </a:rPr>
              <a:t>tại</a:t>
            </a:r>
            <a:r>
              <a:rPr lang="en-US" sz="2000" dirty="0" smtClean="0">
                <a:solidFill>
                  <a:schemeClr val="accent4">
                    <a:lumMod val="10000"/>
                  </a:schemeClr>
                </a:solidFill>
              </a:rPr>
              <a:t> </a:t>
            </a:r>
            <a:r>
              <a:rPr lang="en-US" sz="2000" dirty="0" err="1" smtClean="0">
                <a:solidFill>
                  <a:schemeClr val="accent4">
                    <a:lumMod val="10000"/>
                  </a:schemeClr>
                </a:solidFill>
              </a:rPr>
              <a:t>nhiều</a:t>
            </a:r>
            <a:r>
              <a:rPr lang="en-US" sz="2000" dirty="0" smtClean="0">
                <a:solidFill>
                  <a:schemeClr val="accent4">
                    <a:lumMod val="10000"/>
                  </a:schemeClr>
                </a:solidFill>
              </a:rPr>
              <a:t> </a:t>
            </a:r>
            <a:r>
              <a:rPr lang="en-US" sz="2000" dirty="0" err="1" smtClean="0">
                <a:solidFill>
                  <a:schemeClr val="accent4">
                    <a:lumMod val="10000"/>
                  </a:schemeClr>
                </a:solidFill>
              </a:rPr>
              <a:t>cơ</a:t>
            </a:r>
            <a:r>
              <a:rPr lang="en-US" sz="2000" dirty="0" smtClean="0">
                <a:solidFill>
                  <a:schemeClr val="accent4">
                    <a:lumMod val="10000"/>
                  </a:schemeClr>
                </a:solidFill>
              </a:rPr>
              <a:t> </a:t>
            </a:r>
            <a:r>
              <a:rPr lang="en-US" sz="2000" dirty="0" err="1" smtClean="0">
                <a:solidFill>
                  <a:schemeClr val="accent4">
                    <a:lumMod val="10000"/>
                  </a:schemeClr>
                </a:solidFill>
              </a:rPr>
              <a:t>quan</a:t>
            </a:r>
            <a:r>
              <a:rPr lang="en-US" sz="2000" dirty="0" smtClean="0">
                <a:solidFill>
                  <a:schemeClr val="accent4">
                    <a:lumMod val="10000"/>
                  </a:schemeClr>
                </a:solidFill>
              </a:rPr>
              <a:t> </a:t>
            </a:r>
            <a:r>
              <a:rPr lang="en-US" sz="2000" dirty="0" err="1" smtClean="0">
                <a:solidFill>
                  <a:schemeClr val="accent4">
                    <a:lumMod val="10000"/>
                  </a:schemeClr>
                </a:solidFill>
              </a:rPr>
              <a:t>khác</a:t>
            </a:r>
            <a:r>
              <a:rPr lang="en-US" sz="2000" dirty="0" smtClean="0">
                <a:solidFill>
                  <a:schemeClr val="accent4">
                    <a:lumMod val="10000"/>
                  </a:schemeClr>
                </a:solidFill>
              </a:rPr>
              <a:t> </a:t>
            </a:r>
            <a:r>
              <a:rPr lang="en-US" sz="2000" dirty="0" err="1" smtClean="0">
                <a:solidFill>
                  <a:schemeClr val="accent4">
                    <a:lumMod val="10000"/>
                  </a:schemeClr>
                </a:solidFill>
              </a:rPr>
              <a:t>nhau</a:t>
            </a:r>
            <a:r>
              <a:rPr lang="en-US" sz="2000" dirty="0" smtClean="0">
                <a:solidFill>
                  <a:schemeClr val="accent4">
                    <a:lumMod val="10000"/>
                  </a:schemeClr>
                </a:solidFill>
              </a:rPr>
              <a:t> </a:t>
            </a:r>
            <a:r>
              <a:rPr lang="en-US" sz="2000" dirty="0" err="1" smtClean="0">
                <a:solidFill>
                  <a:schemeClr val="accent4">
                    <a:lumMod val="10000"/>
                  </a:schemeClr>
                </a:solidFill>
              </a:rPr>
              <a:t>cùng</a:t>
            </a:r>
            <a:r>
              <a:rPr lang="en-US" sz="2000" dirty="0" smtClean="0">
                <a:solidFill>
                  <a:schemeClr val="accent4">
                    <a:lumMod val="10000"/>
                  </a:schemeClr>
                </a:solidFill>
              </a:rPr>
              <a:t> </a:t>
            </a:r>
            <a:r>
              <a:rPr lang="en-US" sz="2000" dirty="0" err="1" smtClean="0">
                <a:solidFill>
                  <a:schemeClr val="accent4">
                    <a:lumMod val="10000"/>
                  </a:schemeClr>
                </a:solidFill>
              </a:rPr>
              <a:t>thực</a:t>
            </a:r>
            <a:r>
              <a:rPr lang="en-US" sz="2000" dirty="0" smtClean="0">
                <a:solidFill>
                  <a:schemeClr val="accent4">
                    <a:lumMod val="10000"/>
                  </a:schemeClr>
                </a:solidFill>
              </a:rPr>
              <a:t> </a:t>
            </a:r>
            <a:r>
              <a:rPr lang="en-US" sz="2000" dirty="0" err="1" smtClean="0">
                <a:solidFill>
                  <a:schemeClr val="accent4">
                    <a:lumMod val="10000"/>
                  </a:schemeClr>
                </a:solidFill>
              </a:rPr>
              <a:t>hiện</a:t>
            </a:r>
            <a:r>
              <a:rPr lang="en-US" sz="2000" dirty="0" smtClean="0">
                <a:solidFill>
                  <a:schemeClr val="accent4">
                    <a:lumMod val="10000"/>
                  </a:schemeClr>
                </a:solidFill>
              </a:rPr>
              <a:t> 01 </a:t>
            </a:r>
            <a:r>
              <a:rPr lang="en-US" sz="2000" dirty="0" err="1" smtClean="0">
                <a:solidFill>
                  <a:schemeClr val="accent4">
                    <a:lumMod val="10000"/>
                  </a:schemeClr>
                </a:solidFill>
              </a:rPr>
              <a:t>sáng</a:t>
            </a:r>
            <a:r>
              <a:rPr lang="en-US" sz="2000" dirty="0" smtClean="0">
                <a:solidFill>
                  <a:schemeClr val="accent4">
                    <a:lumMod val="10000"/>
                  </a:schemeClr>
                </a:solidFill>
              </a:rPr>
              <a:t> </a:t>
            </a:r>
            <a:r>
              <a:rPr lang="en-US" sz="2000" dirty="0" err="1" smtClean="0">
                <a:solidFill>
                  <a:schemeClr val="accent4">
                    <a:lumMod val="10000"/>
                  </a:schemeClr>
                </a:solidFill>
              </a:rPr>
              <a:t>kiến</a:t>
            </a:r>
            <a:r>
              <a:rPr lang="en-US" sz="2000" dirty="0" smtClean="0">
                <a:solidFill>
                  <a:schemeClr val="accent4">
                    <a:lumMod val="10000"/>
                  </a:schemeClr>
                </a:solidFill>
              </a:rPr>
              <a:t>:</a:t>
            </a:r>
          </a:p>
          <a:p>
            <a:pPr marL="236524" indent="0" algn="just" eaLnBrk="1" hangingPunct="1">
              <a:lnSpc>
                <a:spcPts val="2200"/>
              </a:lnSpc>
              <a:spcBef>
                <a:spcPts val="300"/>
              </a:spcBef>
              <a:spcAft>
                <a:spcPts val="300"/>
              </a:spcAft>
              <a:buClr>
                <a:srgbClr val="5AD9F2"/>
              </a:buClr>
              <a:buNone/>
              <a:defRPr/>
            </a:pPr>
            <a:r>
              <a:rPr lang="en-US" sz="2000" dirty="0" smtClean="0">
                <a:solidFill>
                  <a:schemeClr val="accent4">
                    <a:lumMod val="10000"/>
                  </a:schemeClr>
                </a:solidFill>
              </a:rPr>
              <a:t>         +</a:t>
            </a:r>
            <a:r>
              <a:rPr lang="en-US" sz="2000" b="1" dirty="0" smtClean="0">
                <a:solidFill>
                  <a:srgbClr val="0070C0"/>
                </a:solidFill>
              </a:rPr>
              <a:t> </a:t>
            </a:r>
            <a:r>
              <a:rPr lang="vi-VN" sz="2000" b="1" dirty="0" smtClean="0">
                <a:solidFill>
                  <a:srgbClr val="0070C0"/>
                </a:solidFill>
              </a:rPr>
              <a:t>phải </a:t>
            </a:r>
            <a:r>
              <a:rPr lang="vi-VN" sz="2000" b="1" dirty="0">
                <a:solidFill>
                  <a:srgbClr val="0070C0"/>
                </a:solidFill>
              </a:rPr>
              <a:t>có ý </a:t>
            </a:r>
            <a:r>
              <a:rPr lang="vi-VN" sz="2000" b="1" dirty="0" smtClean="0">
                <a:solidFill>
                  <a:srgbClr val="0070C0"/>
                </a:solidFill>
              </a:rPr>
              <a:t>kiến</a:t>
            </a:r>
            <a:r>
              <a:rPr lang="en-US" sz="2000" b="1" dirty="0" smtClean="0">
                <a:solidFill>
                  <a:srgbClr val="0070C0"/>
                </a:solidFill>
              </a:rPr>
              <a:t> </a:t>
            </a:r>
            <a:r>
              <a:rPr lang="vi-VN" sz="2000" b="1" dirty="0" smtClean="0">
                <a:solidFill>
                  <a:srgbClr val="0070C0"/>
                </a:solidFill>
              </a:rPr>
              <a:t>thống </a:t>
            </a:r>
            <a:r>
              <a:rPr lang="vi-VN" sz="2000" b="1" dirty="0">
                <a:solidFill>
                  <a:srgbClr val="0070C0"/>
                </a:solidFill>
              </a:rPr>
              <a:t>nhất của các đồng tác giả</a:t>
            </a:r>
            <a:r>
              <a:rPr lang="vi-VN" sz="2000" dirty="0">
                <a:solidFill>
                  <a:schemeClr val="accent4">
                    <a:lumMod val="10000"/>
                  </a:schemeClr>
                </a:solidFill>
              </a:rPr>
              <a:t> </a:t>
            </a:r>
            <a:r>
              <a:rPr lang="vi-VN" sz="2000" dirty="0" smtClean="0">
                <a:solidFill>
                  <a:schemeClr val="accent4">
                    <a:lumMod val="10000"/>
                  </a:schemeClr>
                </a:solidFill>
              </a:rPr>
              <a:t>về </a:t>
            </a:r>
            <a:r>
              <a:rPr lang="vi-VN" sz="2000" dirty="0">
                <a:solidFill>
                  <a:schemeClr val="accent4">
                    <a:lumMod val="10000"/>
                  </a:schemeClr>
                </a:solidFill>
              </a:rPr>
              <a:t>việc </a:t>
            </a:r>
            <a:r>
              <a:rPr lang="vi-VN" sz="2000" b="1" dirty="0">
                <a:solidFill>
                  <a:srgbClr val="FF0000"/>
                </a:solidFill>
              </a:rPr>
              <a:t>nộp đơn </a:t>
            </a:r>
            <a:r>
              <a:rPr lang="en-US" sz="2000" b="1" dirty="0" err="1" smtClean="0">
                <a:solidFill>
                  <a:srgbClr val="FF0000"/>
                </a:solidFill>
              </a:rPr>
              <a:t>sáng</a:t>
            </a:r>
            <a:r>
              <a:rPr lang="en-US" sz="2000" b="1" dirty="0" smtClean="0">
                <a:solidFill>
                  <a:srgbClr val="FF0000"/>
                </a:solidFill>
              </a:rPr>
              <a:t> </a:t>
            </a:r>
            <a:r>
              <a:rPr lang="en-US" sz="2000" b="1" dirty="0" err="1" smtClean="0">
                <a:solidFill>
                  <a:srgbClr val="FF0000"/>
                </a:solidFill>
              </a:rPr>
              <a:t>kiến</a:t>
            </a:r>
            <a:r>
              <a:rPr lang="en-US" sz="2000" b="1" dirty="0" smtClean="0">
                <a:solidFill>
                  <a:srgbClr val="FF0000"/>
                </a:solidFill>
              </a:rPr>
              <a:t> </a:t>
            </a:r>
            <a:r>
              <a:rPr lang="en-US" sz="2000" i="1" dirty="0" smtClean="0">
                <a:solidFill>
                  <a:srgbClr val="FF0000"/>
                </a:solidFill>
              </a:rPr>
              <a:t>(</a:t>
            </a:r>
            <a:r>
              <a:rPr lang="en-US" sz="2000" i="1" dirty="0" err="1" smtClean="0">
                <a:solidFill>
                  <a:srgbClr val="FF0000"/>
                </a:solidFill>
              </a:rPr>
              <a:t>các</a:t>
            </a:r>
            <a:r>
              <a:rPr lang="en-US" sz="2000" i="1" dirty="0" smtClean="0">
                <a:solidFill>
                  <a:srgbClr val="FF0000"/>
                </a:solidFill>
              </a:rPr>
              <a:t> </a:t>
            </a:r>
            <a:r>
              <a:rPr lang="en-US" sz="2000" i="1" dirty="0" err="1" smtClean="0">
                <a:solidFill>
                  <a:srgbClr val="FF0000"/>
                </a:solidFill>
              </a:rPr>
              <a:t>tác</a:t>
            </a:r>
            <a:r>
              <a:rPr lang="en-US" sz="2000" i="1" dirty="0" smtClean="0">
                <a:solidFill>
                  <a:srgbClr val="FF0000"/>
                </a:solidFill>
              </a:rPr>
              <a:t> </a:t>
            </a:r>
            <a:r>
              <a:rPr lang="en-US" sz="2000" i="1" dirty="0" err="1" smtClean="0">
                <a:solidFill>
                  <a:srgbClr val="FF0000"/>
                </a:solidFill>
              </a:rPr>
              <a:t>giả</a:t>
            </a:r>
            <a:r>
              <a:rPr lang="en-US" sz="2000" i="1" dirty="0">
                <a:solidFill>
                  <a:srgbClr val="FF0000"/>
                </a:solidFill>
              </a:rPr>
              <a:t> </a:t>
            </a:r>
            <a:r>
              <a:rPr lang="en-US" sz="2000" i="1" dirty="0" err="1" smtClean="0">
                <a:solidFill>
                  <a:srgbClr val="FF0000"/>
                </a:solidFill>
              </a:rPr>
              <a:t>ký</a:t>
            </a:r>
            <a:r>
              <a:rPr lang="en-US" sz="2000" i="1" dirty="0" smtClean="0">
                <a:solidFill>
                  <a:srgbClr val="FF0000"/>
                </a:solidFill>
              </a:rPr>
              <a:t> </a:t>
            </a:r>
          </a:p>
          <a:p>
            <a:pPr marL="236524" indent="0" algn="just" eaLnBrk="1" hangingPunct="1">
              <a:lnSpc>
                <a:spcPts val="2200"/>
              </a:lnSpc>
              <a:spcBef>
                <a:spcPts val="300"/>
              </a:spcBef>
              <a:spcAft>
                <a:spcPts val="300"/>
              </a:spcAft>
              <a:buClr>
                <a:srgbClr val="5AD9F2"/>
              </a:buClr>
              <a:buNone/>
              <a:defRPr/>
            </a:pPr>
            <a:r>
              <a:rPr lang="en-US" sz="2000" i="1" dirty="0">
                <a:solidFill>
                  <a:srgbClr val="FF0000"/>
                </a:solidFill>
              </a:rPr>
              <a:t> </a:t>
            </a:r>
            <a:r>
              <a:rPr lang="en-US" sz="2000" i="1" dirty="0" smtClean="0">
                <a:solidFill>
                  <a:srgbClr val="FF0000"/>
                </a:solidFill>
              </a:rPr>
              <a:t>           </a:t>
            </a:r>
            <a:r>
              <a:rPr lang="en-US" sz="2000" i="1" dirty="0" err="1" smtClean="0">
                <a:solidFill>
                  <a:srgbClr val="FF0000"/>
                </a:solidFill>
              </a:rPr>
              <a:t>tên</a:t>
            </a:r>
            <a:r>
              <a:rPr lang="en-US" sz="2000" i="1" dirty="0" smtClean="0">
                <a:solidFill>
                  <a:srgbClr val="FF0000"/>
                </a:solidFill>
              </a:rPr>
              <a:t> </a:t>
            </a:r>
            <a:r>
              <a:rPr lang="en-US" sz="2000" i="1" dirty="0" err="1" smtClean="0">
                <a:solidFill>
                  <a:srgbClr val="FF0000"/>
                </a:solidFill>
              </a:rPr>
              <a:t>đầy</a:t>
            </a:r>
            <a:r>
              <a:rPr lang="en-US" sz="2000" i="1" dirty="0" smtClean="0">
                <a:solidFill>
                  <a:srgbClr val="FF0000"/>
                </a:solidFill>
              </a:rPr>
              <a:t> </a:t>
            </a:r>
            <a:r>
              <a:rPr lang="en-US" sz="2000" i="1" dirty="0" err="1" smtClean="0">
                <a:solidFill>
                  <a:srgbClr val="FF0000"/>
                </a:solidFill>
              </a:rPr>
              <a:t>đủ</a:t>
            </a:r>
            <a:r>
              <a:rPr lang="en-US" sz="2000" i="1" dirty="0" smtClean="0">
                <a:solidFill>
                  <a:schemeClr val="accent4">
                    <a:lumMod val="10000"/>
                  </a:schemeClr>
                </a:solidFill>
              </a:rPr>
              <a:t>) </a:t>
            </a:r>
            <a:r>
              <a:rPr lang="vi-VN" sz="2000" dirty="0" smtClean="0">
                <a:solidFill>
                  <a:schemeClr val="accent4">
                    <a:lumMod val="10000"/>
                  </a:schemeClr>
                </a:solidFill>
              </a:rPr>
              <a:t>hoặc </a:t>
            </a:r>
            <a:r>
              <a:rPr lang="vi-VN" sz="2000" b="1" dirty="0">
                <a:solidFill>
                  <a:srgbClr val="FF00FF"/>
                </a:solidFill>
              </a:rPr>
              <a:t>từ bỏ quyền tác </a:t>
            </a:r>
            <a:r>
              <a:rPr lang="vi-VN" sz="2000" b="1" dirty="0" smtClean="0">
                <a:solidFill>
                  <a:srgbClr val="FF00FF"/>
                </a:solidFill>
              </a:rPr>
              <a:t>giả</a:t>
            </a:r>
            <a:r>
              <a:rPr lang="en-US" sz="2000" b="1" dirty="0" smtClean="0">
                <a:solidFill>
                  <a:srgbClr val="FF00FF"/>
                </a:solidFill>
              </a:rPr>
              <a:t> </a:t>
            </a:r>
            <a:r>
              <a:rPr lang="en-US" sz="2000" i="1" dirty="0" smtClean="0">
                <a:solidFill>
                  <a:srgbClr val="FF00FF"/>
                </a:solidFill>
              </a:rPr>
              <a:t>(cam </a:t>
            </a:r>
            <a:r>
              <a:rPr lang="en-US" sz="2000" i="1" dirty="0" err="1" smtClean="0">
                <a:solidFill>
                  <a:srgbClr val="FF00FF"/>
                </a:solidFill>
              </a:rPr>
              <a:t>kết</a:t>
            </a:r>
            <a:r>
              <a:rPr lang="en-US" sz="2000" i="1" dirty="0" smtClean="0">
                <a:solidFill>
                  <a:srgbClr val="FF00FF"/>
                </a:solidFill>
              </a:rPr>
              <a:t>, </a:t>
            </a:r>
            <a:r>
              <a:rPr lang="en-US" sz="2000" i="1" dirty="0" err="1" smtClean="0">
                <a:solidFill>
                  <a:srgbClr val="FF00FF"/>
                </a:solidFill>
              </a:rPr>
              <a:t>biên</a:t>
            </a:r>
            <a:r>
              <a:rPr lang="en-US" sz="2000" i="1" dirty="0" smtClean="0">
                <a:solidFill>
                  <a:srgbClr val="FF00FF"/>
                </a:solidFill>
              </a:rPr>
              <a:t> </a:t>
            </a:r>
            <a:r>
              <a:rPr lang="en-US" sz="2000" i="1" dirty="0" err="1" smtClean="0">
                <a:solidFill>
                  <a:srgbClr val="FF00FF"/>
                </a:solidFill>
              </a:rPr>
              <a:t>bản</a:t>
            </a:r>
            <a:r>
              <a:rPr lang="en-US" sz="2000" i="1" dirty="0" smtClean="0">
                <a:solidFill>
                  <a:srgbClr val="FF00FF"/>
                </a:solidFill>
              </a:rPr>
              <a:t> </a:t>
            </a:r>
            <a:r>
              <a:rPr lang="en-US" sz="2000" i="1" dirty="0" err="1" smtClean="0">
                <a:solidFill>
                  <a:srgbClr val="FF00FF"/>
                </a:solidFill>
              </a:rPr>
              <a:t>họp</a:t>
            </a:r>
            <a:r>
              <a:rPr lang="en-US" sz="2000" i="1" dirty="0" smtClean="0">
                <a:solidFill>
                  <a:srgbClr val="FF00FF"/>
                </a:solidFill>
              </a:rPr>
              <a:t>, </a:t>
            </a:r>
            <a:r>
              <a:rPr lang="en-US" sz="2000" i="1" dirty="0" err="1" smtClean="0">
                <a:solidFill>
                  <a:srgbClr val="FF00FF"/>
                </a:solidFill>
              </a:rPr>
              <a:t>công</a:t>
            </a:r>
            <a:r>
              <a:rPr lang="en-US" sz="2000" i="1" dirty="0" smtClean="0">
                <a:solidFill>
                  <a:srgbClr val="FF00FF"/>
                </a:solidFill>
              </a:rPr>
              <a:t> </a:t>
            </a:r>
            <a:r>
              <a:rPr lang="en-US" sz="2000" i="1" dirty="0" err="1" smtClean="0">
                <a:solidFill>
                  <a:srgbClr val="FF00FF"/>
                </a:solidFill>
              </a:rPr>
              <a:t>văn</a:t>
            </a:r>
            <a:r>
              <a:rPr lang="en-US" sz="2000" i="1" dirty="0" smtClean="0">
                <a:solidFill>
                  <a:srgbClr val="FF00FF"/>
                </a:solidFill>
              </a:rPr>
              <a:t>…)</a:t>
            </a:r>
            <a:r>
              <a:rPr lang="vi-VN" sz="2000" i="1" dirty="0" smtClean="0">
                <a:solidFill>
                  <a:schemeClr val="accent4">
                    <a:lumMod val="10000"/>
                  </a:schemeClr>
                </a:solidFill>
              </a:rPr>
              <a:t>; </a:t>
            </a:r>
            <a:endParaRPr lang="en-US" sz="2000" i="1" dirty="0" smtClean="0">
              <a:solidFill>
                <a:schemeClr val="accent4">
                  <a:lumMod val="10000"/>
                </a:schemeClr>
              </a:solidFill>
            </a:endParaRPr>
          </a:p>
          <a:p>
            <a:pPr marL="236524" indent="0" algn="just" eaLnBrk="1" hangingPunct="1">
              <a:lnSpc>
                <a:spcPts val="2200"/>
              </a:lnSpc>
              <a:spcBef>
                <a:spcPts val="300"/>
              </a:spcBef>
              <a:spcAft>
                <a:spcPts val="300"/>
              </a:spcAft>
              <a:buClr>
                <a:srgbClr val="5AD9F2"/>
              </a:buClr>
              <a:buNone/>
              <a:defRPr/>
            </a:pPr>
            <a:r>
              <a:rPr lang="en-US" sz="2000" b="1" dirty="0">
                <a:solidFill>
                  <a:schemeClr val="accent4">
                    <a:lumMod val="10000"/>
                  </a:schemeClr>
                </a:solidFill>
              </a:rPr>
              <a:t> </a:t>
            </a:r>
            <a:r>
              <a:rPr lang="en-US" sz="2000" b="1" dirty="0" smtClean="0">
                <a:solidFill>
                  <a:schemeClr val="accent4">
                    <a:lumMod val="10000"/>
                  </a:schemeClr>
                </a:solidFill>
              </a:rPr>
              <a:t>         </a:t>
            </a:r>
            <a:r>
              <a:rPr lang="en-US" sz="2000" dirty="0" smtClean="0">
                <a:solidFill>
                  <a:schemeClr val="accent4">
                    <a:lumMod val="10000"/>
                  </a:schemeClr>
                </a:solidFill>
              </a:rPr>
              <a:t>+</a:t>
            </a:r>
            <a:r>
              <a:rPr lang="en-US" sz="2000" b="1" dirty="0" smtClean="0">
                <a:solidFill>
                  <a:schemeClr val="accent4">
                    <a:lumMod val="10000"/>
                  </a:schemeClr>
                </a:solidFill>
              </a:rPr>
              <a:t> </a:t>
            </a:r>
            <a:r>
              <a:rPr lang="vi-VN" sz="2000" b="1" dirty="0" smtClean="0">
                <a:solidFill>
                  <a:srgbClr val="10986E"/>
                </a:solidFill>
              </a:rPr>
              <a:t>đồng </a:t>
            </a:r>
            <a:r>
              <a:rPr lang="vi-VN" sz="2000" b="1" dirty="0">
                <a:solidFill>
                  <a:srgbClr val="10986E"/>
                </a:solidFill>
              </a:rPr>
              <a:t>thời phải có xác nhận của cơ quan </a:t>
            </a:r>
            <a:r>
              <a:rPr lang="vi-VN" sz="2000" dirty="0">
                <a:solidFill>
                  <a:schemeClr val="accent4">
                    <a:lumMod val="10000"/>
                  </a:schemeClr>
                </a:solidFill>
              </a:rPr>
              <a:t>nơi tác giả đang công </a:t>
            </a:r>
            <a:r>
              <a:rPr lang="vi-VN" sz="2000" dirty="0" smtClean="0">
                <a:solidFill>
                  <a:schemeClr val="accent4">
                    <a:lumMod val="10000"/>
                  </a:schemeClr>
                </a:solidFill>
              </a:rPr>
              <a:t>tác</a:t>
            </a:r>
            <a:r>
              <a:rPr lang="en-US" sz="2000" dirty="0" smtClean="0">
                <a:solidFill>
                  <a:schemeClr val="accent4">
                    <a:lumMod val="10000"/>
                  </a:schemeClr>
                </a:solidFill>
              </a:rPr>
              <a:t> </a:t>
            </a:r>
            <a:r>
              <a:rPr lang="vi-VN" sz="2000" dirty="0" smtClean="0">
                <a:solidFill>
                  <a:schemeClr val="accent4">
                    <a:lumMod val="10000"/>
                  </a:schemeClr>
                </a:solidFill>
              </a:rPr>
              <a:t>về </a:t>
            </a:r>
            <a:r>
              <a:rPr lang="vi-VN" sz="2000" dirty="0">
                <a:solidFill>
                  <a:schemeClr val="accent4">
                    <a:lumMod val="10000"/>
                  </a:schemeClr>
                </a:solidFill>
              </a:rPr>
              <a:t>việc tác giả tham </a:t>
            </a:r>
            <a:r>
              <a:rPr lang="vi-VN" sz="2000" dirty="0" smtClean="0">
                <a:solidFill>
                  <a:schemeClr val="accent4">
                    <a:lumMod val="10000"/>
                  </a:schemeClr>
                </a:solidFill>
              </a:rPr>
              <a:t>gia</a:t>
            </a:r>
            <a:endParaRPr lang="en-US" sz="2000" dirty="0" smtClean="0">
              <a:solidFill>
                <a:schemeClr val="accent4">
                  <a:lumMod val="10000"/>
                </a:schemeClr>
              </a:solidFill>
            </a:endParaRPr>
          </a:p>
          <a:p>
            <a:pPr marL="236524" indent="0" algn="just" eaLnBrk="1" hangingPunct="1">
              <a:lnSpc>
                <a:spcPts val="2200"/>
              </a:lnSpc>
              <a:spcBef>
                <a:spcPts val="300"/>
              </a:spcBef>
              <a:spcAft>
                <a:spcPts val="300"/>
              </a:spcAft>
              <a:buClr>
                <a:srgbClr val="5AD9F2"/>
              </a:buClr>
              <a:buNone/>
              <a:defRPr/>
            </a:pPr>
            <a:r>
              <a:rPr lang="en-US" sz="2000" dirty="0">
                <a:solidFill>
                  <a:schemeClr val="accent4">
                    <a:lumMod val="10000"/>
                  </a:schemeClr>
                </a:solidFill>
              </a:rPr>
              <a:t> </a:t>
            </a:r>
            <a:r>
              <a:rPr lang="en-US" sz="2000" dirty="0" smtClean="0">
                <a:solidFill>
                  <a:schemeClr val="accent4">
                    <a:lumMod val="10000"/>
                  </a:schemeClr>
                </a:solidFill>
              </a:rPr>
              <a:t>           </a:t>
            </a:r>
            <a:r>
              <a:rPr lang="vi-VN" sz="2000" dirty="0" smtClean="0">
                <a:solidFill>
                  <a:schemeClr val="accent4">
                    <a:lumMod val="10000"/>
                  </a:schemeClr>
                </a:solidFill>
              </a:rPr>
              <a:t> </a:t>
            </a:r>
            <a:r>
              <a:rPr lang="vi-VN" sz="2000" dirty="0">
                <a:solidFill>
                  <a:schemeClr val="accent4">
                    <a:lumMod val="10000"/>
                  </a:schemeClr>
                </a:solidFill>
              </a:rPr>
              <a:t>thực hiện sáng </a:t>
            </a:r>
            <a:r>
              <a:rPr lang="vi-VN" sz="2000" dirty="0" smtClean="0">
                <a:solidFill>
                  <a:schemeClr val="accent4">
                    <a:lumMod val="10000"/>
                  </a:schemeClr>
                </a:solidFill>
              </a:rPr>
              <a:t>kiến</a:t>
            </a:r>
            <a:r>
              <a:rPr lang="en-US" sz="2000" dirty="0" smtClean="0">
                <a:solidFill>
                  <a:schemeClr val="accent4">
                    <a:lumMod val="10000"/>
                  </a:schemeClr>
                </a:solidFill>
              </a:rPr>
              <a:t>.</a:t>
            </a:r>
          </a:p>
          <a:p>
            <a:pPr marL="236524" indent="0" algn="ctr" eaLnBrk="1" hangingPunct="1">
              <a:lnSpc>
                <a:spcPts val="2200"/>
              </a:lnSpc>
              <a:spcBef>
                <a:spcPts val="300"/>
              </a:spcBef>
              <a:spcAft>
                <a:spcPts val="300"/>
              </a:spcAft>
              <a:buClr>
                <a:srgbClr val="5AD9F2"/>
              </a:buClr>
              <a:buNone/>
              <a:defRPr/>
            </a:pPr>
            <a:r>
              <a:rPr lang="en-US" sz="1800" i="1" dirty="0">
                <a:solidFill>
                  <a:schemeClr val="accent4">
                    <a:lumMod val="10000"/>
                  </a:schemeClr>
                </a:solidFill>
              </a:rPr>
              <a:t>(</a:t>
            </a:r>
            <a:r>
              <a:rPr lang="en-US" sz="1800" i="1" dirty="0" err="1">
                <a:solidFill>
                  <a:schemeClr val="accent4">
                    <a:lumMod val="10000"/>
                  </a:schemeClr>
                </a:solidFill>
              </a:rPr>
              <a:t>Khoản</a:t>
            </a:r>
            <a:r>
              <a:rPr lang="en-US" sz="1800" i="1" dirty="0">
                <a:solidFill>
                  <a:schemeClr val="accent4">
                    <a:lumMod val="10000"/>
                  </a:schemeClr>
                </a:solidFill>
              </a:rPr>
              <a:t> </a:t>
            </a:r>
            <a:r>
              <a:rPr lang="en-US" sz="1800" i="1" dirty="0" smtClean="0">
                <a:solidFill>
                  <a:schemeClr val="accent4">
                    <a:lumMod val="10000"/>
                  </a:schemeClr>
                </a:solidFill>
              </a:rPr>
              <a:t>6, 7 </a:t>
            </a:r>
            <a:r>
              <a:rPr lang="en-US" sz="1800" i="1" dirty="0" err="1" smtClean="0">
                <a:solidFill>
                  <a:schemeClr val="accent4">
                    <a:lumMod val="10000"/>
                  </a:schemeClr>
                </a:solidFill>
              </a:rPr>
              <a:t>Mục</a:t>
            </a:r>
            <a:r>
              <a:rPr lang="en-US" sz="1800" i="1" dirty="0" smtClean="0">
                <a:solidFill>
                  <a:schemeClr val="accent4">
                    <a:lumMod val="10000"/>
                  </a:schemeClr>
                </a:solidFill>
              </a:rPr>
              <a:t> </a:t>
            </a:r>
            <a:r>
              <a:rPr lang="en-US" sz="1800" i="1" dirty="0">
                <a:solidFill>
                  <a:schemeClr val="accent4">
                    <a:lumMod val="10000"/>
                  </a:schemeClr>
                </a:solidFill>
              </a:rPr>
              <a:t>III </a:t>
            </a:r>
            <a:r>
              <a:rPr lang="en-US" sz="1800" i="1" dirty="0" err="1">
                <a:solidFill>
                  <a:schemeClr val="accent4">
                    <a:lumMod val="10000"/>
                  </a:schemeClr>
                </a:solidFill>
              </a:rPr>
              <a:t>Phần</a:t>
            </a:r>
            <a:r>
              <a:rPr lang="en-US" sz="1800" i="1" dirty="0">
                <a:solidFill>
                  <a:schemeClr val="accent4">
                    <a:lumMod val="10000"/>
                  </a:schemeClr>
                </a:solidFill>
              </a:rPr>
              <a:t> 1 </a:t>
            </a:r>
            <a:r>
              <a:rPr lang="en-US" sz="1800" i="1" dirty="0" err="1">
                <a:solidFill>
                  <a:schemeClr val="accent4">
                    <a:lumMod val="10000"/>
                  </a:schemeClr>
                </a:solidFill>
              </a:rPr>
              <a:t>Hướng</a:t>
            </a:r>
            <a:r>
              <a:rPr lang="en-US" sz="1800" i="1" dirty="0">
                <a:solidFill>
                  <a:schemeClr val="accent4">
                    <a:lumMod val="10000"/>
                  </a:schemeClr>
                </a:solidFill>
              </a:rPr>
              <a:t> </a:t>
            </a:r>
            <a:r>
              <a:rPr lang="en-US" sz="1800" i="1" dirty="0" err="1">
                <a:solidFill>
                  <a:schemeClr val="accent4">
                    <a:lumMod val="10000"/>
                  </a:schemeClr>
                </a:solidFill>
              </a:rPr>
              <a:t>dẫn</a:t>
            </a:r>
            <a:r>
              <a:rPr lang="en-US" sz="1800" i="1" dirty="0">
                <a:solidFill>
                  <a:schemeClr val="accent4">
                    <a:lumMod val="10000"/>
                  </a:schemeClr>
                </a:solidFill>
              </a:rPr>
              <a:t> 8181/HD-UBND)</a:t>
            </a:r>
          </a:p>
          <a:p>
            <a:pPr marL="236524" indent="0" algn="just" eaLnBrk="1" hangingPunct="1">
              <a:lnSpc>
                <a:spcPts val="2200"/>
              </a:lnSpc>
              <a:spcBef>
                <a:spcPts val="300"/>
              </a:spcBef>
              <a:spcAft>
                <a:spcPts val="300"/>
              </a:spcAft>
              <a:buClr>
                <a:srgbClr val="5AD9F2"/>
              </a:buClr>
              <a:buNone/>
              <a:defRPr/>
            </a:pPr>
            <a:endParaRPr kumimoji="0" lang="en-US" sz="2000" u="none" strike="noStrike" kern="1200" cap="none" spc="0" normalizeH="0" baseline="0" noProof="0" dirty="0">
              <a:ln>
                <a:noFill/>
              </a:ln>
              <a:solidFill>
                <a:schemeClr val="accent4">
                  <a:lumMod val="10000"/>
                </a:schemeClr>
              </a:solidFill>
              <a:effectLst/>
              <a:uLnTx/>
              <a:uFillTx/>
            </a:endParaRPr>
          </a:p>
        </p:txBody>
      </p:sp>
      <p:sp>
        <p:nvSpPr>
          <p:cNvPr id="2" name="Slide Number Placeholder 1"/>
          <p:cNvSpPr>
            <a:spLocks noGrp="1"/>
          </p:cNvSpPr>
          <p:nvPr>
            <p:ph type="sldNum" sz="quarter" idx="4"/>
          </p:nvPr>
        </p:nvSpPr>
        <p:spPr/>
        <p:txBody>
          <a:bodyPr/>
          <a:lstStyle/>
          <a:p>
            <a:pPr>
              <a:defRPr/>
            </a:pPr>
            <a:fld id="{3499A9BC-4BE7-4082-9BFD-310C973F5F6A}" type="slidenum">
              <a:rPr lang="en-US" altLang="en-US" smtClean="0"/>
              <a:pPr>
                <a:defRPr/>
              </a:pPr>
              <a:t>12</a:t>
            </a:fld>
            <a:endParaRPr lang="en-US" altLang="en-US" dirty="0"/>
          </a:p>
        </p:txBody>
      </p:sp>
    </p:spTree>
    <p:extLst>
      <p:ext uri="{BB962C8B-B14F-4D97-AF65-F5344CB8AC3E}">
        <p14:creationId xmlns:p14="http://schemas.microsoft.com/office/powerpoint/2010/main" val="2213159790"/>
      </p:ext>
    </p:extLst>
  </p:cSld>
  <p:clrMapOvr>
    <a:masterClrMapping/>
  </p:clrMapOvr>
  <mc:AlternateContent xmlns:mc="http://schemas.openxmlformats.org/markup-compatibility/2006" xmlns:p14="http://schemas.microsoft.com/office/powerpoint/2010/main">
    <mc:Choice Requires="p14">
      <p:transition spd="slow">
        <p14:reveal/>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p:txBody>
          <a:bodyPr/>
          <a:lstStyle/>
          <a:p>
            <a:pPr>
              <a:defRPr/>
            </a:pPr>
            <a:fld id="{3499A9BC-4BE7-4082-9BFD-310C973F5F6A}" type="slidenum">
              <a:rPr lang="en-US" altLang="en-US" smtClean="0"/>
              <a:pPr>
                <a:defRPr/>
              </a:pPr>
              <a:t>13</a:t>
            </a:fld>
            <a:endParaRPr lang="en-US" altLang="en-US" dirty="0"/>
          </a:p>
        </p:txBody>
      </p:sp>
      <p:sp>
        <p:nvSpPr>
          <p:cNvPr id="4" name="Rectangle 2"/>
          <p:cNvSpPr txBox="1">
            <a:spLocks noChangeArrowheads="1"/>
          </p:cNvSpPr>
          <p:nvPr/>
        </p:nvSpPr>
        <p:spPr bwMode="auto">
          <a:xfrm>
            <a:off x="348243" y="805803"/>
            <a:ext cx="11426415" cy="10511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rtl="0" eaLnBrk="0" fontAlgn="base" hangingPunct="0">
              <a:spcBef>
                <a:spcPct val="20000"/>
              </a:spcBef>
              <a:spcAft>
                <a:spcPct val="0"/>
              </a:spcAft>
              <a:buClr>
                <a:schemeClr val="hlink"/>
              </a:buClr>
              <a:buFont typeface="Wingdings" panose="05000000000000000000" pitchFamily="2" charset="2"/>
              <a:buChar char="v"/>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anose="05000000000000000000" pitchFamily="2" charset="2"/>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tx1"/>
              </a:buClr>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36524" indent="0" algn="just" eaLnBrk="1" hangingPunct="1">
              <a:lnSpc>
                <a:spcPts val="3200"/>
              </a:lnSpc>
              <a:spcBef>
                <a:spcPts val="600"/>
              </a:spcBef>
              <a:spcAft>
                <a:spcPts val="600"/>
              </a:spcAft>
              <a:buClr>
                <a:srgbClr val="5AD9F2"/>
              </a:buClr>
              <a:buNone/>
              <a:defRPr/>
            </a:pPr>
            <a:r>
              <a:rPr lang="en-US" altLang="en-US" sz="2000" b="1" dirty="0" smtClean="0">
                <a:solidFill>
                  <a:srgbClr val="FF0000"/>
                </a:solidFill>
                <a:cs typeface="Times New Roman" panose="02020603050405020304" pitchFamily="18" charset="0"/>
              </a:rPr>
              <a:t>1.5. NGUYÊN TẮC XÉT, CÔNG NHẬN TẠI CẤP THÀNH PHỐ (</a:t>
            </a:r>
            <a:r>
              <a:rPr lang="en-US" altLang="en-US" sz="2000" b="1" dirty="0" err="1" smtClean="0">
                <a:solidFill>
                  <a:srgbClr val="FF0000"/>
                </a:solidFill>
                <a:cs typeface="Times New Roman" panose="02020603050405020304" pitchFamily="18" charset="0"/>
              </a:rPr>
              <a:t>tt</a:t>
            </a:r>
            <a:r>
              <a:rPr lang="en-US" altLang="en-US" sz="2000" b="1" dirty="0" smtClean="0">
                <a:solidFill>
                  <a:srgbClr val="FF0000"/>
                </a:solidFill>
                <a:cs typeface="Times New Roman" panose="02020603050405020304" pitchFamily="18" charset="0"/>
              </a:rPr>
              <a:t>)</a:t>
            </a:r>
            <a:endParaRPr lang="en-US" altLang="en-US" sz="2000" b="1" dirty="0">
              <a:solidFill>
                <a:srgbClr val="FF0000"/>
              </a:solidFill>
              <a:cs typeface="Times New Roman" panose="02020603050405020304" pitchFamily="18" charset="0"/>
            </a:endParaRPr>
          </a:p>
          <a:p>
            <a:pPr marL="236524" indent="0" algn="just" eaLnBrk="1" hangingPunct="1">
              <a:lnSpc>
                <a:spcPts val="3200"/>
              </a:lnSpc>
              <a:spcBef>
                <a:spcPts val="600"/>
              </a:spcBef>
              <a:spcAft>
                <a:spcPts val="600"/>
              </a:spcAft>
              <a:buClr>
                <a:srgbClr val="5AD9F2"/>
              </a:buClr>
              <a:buNone/>
              <a:defRPr/>
            </a:pPr>
            <a:r>
              <a:rPr lang="en-US" sz="2000" b="1" dirty="0" smtClean="0">
                <a:solidFill>
                  <a:schemeClr val="accent4">
                    <a:lumMod val="10000"/>
                  </a:schemeClr>
                </a:solidFill>
              </a:rPr>
              <a:t>1.5.3 </a:t>
            </a:r>
            <a:r>
              <a:rPr lang="en-US" sz="2000" b="1" dirty="0" err="1" smtClean="0">
                <a:solidFill>
                  <a:schemeClr val="accent4">
                    <a:lumMod val="10000"/>
                  </a:schemeClr>
                </a:solidFill>
              </a:rPr>
              <a:t>Không</a:t>
            </a:r>
            <a:r>
              <a:rPr lang="en-US" sz="2000" b="1" dirty="0" smtClean="0">
                <a:solidFill>
                  <a:schemeClr val="accent4">
                    <a:lumMod val="10000"/>
                  </a:schemeClr>
                </a:solidFill>
              </a:rPr>
              <a:t> </a:t>
            </a:r>
            <a:r>
              <a:rPr lang="en-US" sz="2000" b="1" dirty="0" err="1" smtClean="0">
                <a:solidFill>
                  <a:schemeClr val="accent4">
                    <a:lumMod val="10000"/>
                  </a:schemeClr>
                </a:solidFill>
              </a:rPr>
              <a:t>trùng</a:t>
            </a:r>
            <a:r>
              <a:rPr lang="en-US" sz="2000" b="1" dirty="0" smtClean="0">
                <a:solidFill>
                  <a:schemeClr val="accent4">
                    <a:lumMod val="10000"/>
                  </a:schemeClr>
                </a:solidFill>
              </a:rPr>
              <a:t> </a:t>
            </a:r>
            <a:r>
              <a:rPr lang="en-US" sz="2000" b="1" dirty="0" err="1" smtClean="0">
                <a:solidFill>
                  <a:schemeClr val="accent4">
                    <a:lumMod val="10000"/>
                  </a:schemeClr>
                </a:solidFill>
              </a:rPr>
              <a:t>lắp</a:t>
            </a:r>
            <a:endParaRPr lang="en-US" sz="2000" b="1" dirty="0" smtClean="0">
              <a:solidFill>
                <a:schemeClr val="accent4">
                  <a:lumMod val="10000"/>
                </a:schemeClr>
              </a:solidFill>
            </a:endParaRPr>
          </a:p>
          <a:p>
            <a:pPr marL="236524" indent="0" algn="just" eaLnBrk="1" hangingPunct="1">
              <a:lnSpc>
                <a:spcPts val="3200"/>
              </a:lnSpc>
              <a:spcBef>
                <a:spcPts val="600"/>
              </a:spcBef>
              <a:spcAft>
                <a:spcPts val="600"/>
              </a:spcAft>
              <a:buClr>
                <a:srgbClr val="5AD9F2"/>
              </a:buClr>
              <a:buNone/>
              <a:defRPr/>
            </a:pPr>
            <a:endParaRPr lang="en-US" sz="2000" b="1" dirty="0" smtClean="0">
              <a:solidFill>
                <a:schemeClr val="accent4">
                  <a:lumMod val="10000"/>
                </a:schemeClr>
              </a:solidFill>
            </a:endParaRPr>
          </a:p>
          <a:p>
            <a:pPr marL="0" indent="0" algn="just">
              <a:lnSpc>
                <a:spcPts val="3200"/>
              </a:lnSpc>
              <a:spcBef>
                <a:spcPts val="600"/>
              </a:spcBef>
              <a:spcAft>
                <a:spcPts val="600"/>
              </a:spcAft>
              <a:buNone/>
            </a:pPr>
            <a:r>
              <a:rPr lang="vi-VN" sz="2000" i="1" dirty="0" smtClean="0"/>
              <a:t/>
            </a:r>
            <a:br>
              <a:rPr lang="vi-VN" sz="2000" i="1" dirty="0" smtClean="0"/>
            </a:br>
            <a:endParaRPr lang="en-US" sz="2000" i="1" dirty="0" smtClean="0">
              <a:solidFill>
                <a:schemeClr val="accent4">
                  <a:lumMod val="10000"/>
                </a:schemeClr>
              </a:solidFill>
            </a:endParaRPr>
          </a:p>
          <a:p>
            <a:pPr marL="236524" indent="0" algn="just" eaLnBrk="1" hangingPunct="1">
              <a:lnSpc>
                <a:spcPts val="3200"/>
              </a:lnSpc>
              <a:spcBef>
                <a:spcPts val="600"/>
              </a:spcBef>
              <a:spcAft>
                <a:spcPts val="600"/>
              </a:spcAft>
              <a:buClr>
                <a:srgbClr val="5AD9F2"/>
              </a:buClr>
              <a:buNone/>
              <a:defRPr/>
            </a:pPr>
            <a:endParaRPr lang="en-US" sz="2000" i="1" dirty="0" smtClean="0">
              <a:solidFill>
                <a:schemeClr val="accent4">
                  <a:lumMod val="10000"/>
                </a:schemeClr>
              </a:solidFill>
            </a:endParaRPr>
          </a:p>
        </p:txBody>
      </p:sp>
      <p:sp>
        <p:nvSpPr>
          <p:cNvPr id="3" name="Rectangle 2"/>
          <p:cNvSpPr/>
          <p:nvPr/>
        </p:nvSpPr>
        <p:spPr>
          <a:xfrm>
            <a:off x="754965" y="1856935"/>
            <a:ext cx="11019693" cy="3400931"/>
          </a:xfrm>
          <a:prstGeom prst="rect">
            <a:avLst/>
          </a:prstGeom>
        </p:spPr>
        <p:txBody>
          <a:bodyPr wrap="square">
            <a:spAutoFit/>
          </a:bodyPr>
          <a:lstStyle/>
          <a:p>
            <a:pPr algn="just">
              <a:spcBef>
                <a:spcPts val="600"/>
              </a:spcBef>
              <a:spcAft>
                <a:spcPts val="600"/>
              </a:spcAft>
            </a:pPr>
            <a:r>
              <a:rPr lang="vi-VN" sz="2000" dirty="0">
                <a:solidFill>
                  <a:schemeClr val="accent4">
                    <a:lumMod val="10000"/>
                  </a:schemeClr>
                </a:solidFill>
                <a:latin typeface="+mn-lt"/>
              </a:rPr>
              <a:t>“8. Một giải pháp </a:t>
            </a:r>
            <a:r>
              <a:rPr lang="vi-VN" sz="2000" b="1" dirty="0">
                <a:solidFill>
                  <a:srgbClr val="0070C0"/>
                </a:solidFill>
                <a:latin typeface="+mn-lt"/>
              </a:rPr>
              <a:t>không được đề nghị xét nhiều hình thức</a:t>
            </a:r>
            <a:r>
              <a:rPr lang="vi-VN" sz="2000" dirty="0">
                <a:solidFill>
                  <a:schemeClr val="accent4">
                    <a:lumMod val="10000"/>
                  </a:schemeClr>
                </a:solidFill>
                <a:latin typeface="+mn-lt"/>
              </a:rPr>
              <a:t>. Nếu giải pháp đã đề nghị xét,      công nhận theo đối tượng “sáng kiến” thì không đề nghị xét, công nhận theo đối tượng “đề </a:t>
            </a:r>
            <a:r>
              <a:rPr lang="vi-VN" sz="2000" dirty="0" smtClean="0">
                <a:solidFill>
                  <a:schemeClr val="accent4">
                    <a:lumMod val="10000"/>
                  </a:schemeClr>
                </a:solidFill>
                <a:latin typeface="+mn-lt"/>
              </a:rPr>
              <a:t>tài”</a:t>
            </a:r>
            <a:r>
              <a:rPr lang="en-US" sz="2000" dirty="0" smtClean="0">
                <a:solidFill>
                  <a:schemeClr val="accent4">
                    <a:lumMod val="10000"/>
                  </a:schemeClr>
                </a:solidFill>
                <a:latin typeface="+mn-lt"/>
              </a:rPr>
              <a:t> </a:t>
            </a:r>
            <a:r>
              <a:rPr lang="vi-VN" sz="2000" dirty="0" smtClean="0">
                <a:solidFill>
                  <a:schemeClr val="accent4">
                    <a:lumMod val="10000"/>
                  </a:schemeClr>
                </a:solidFill>
                <a:latin typeface="+mn-lt"/>
              </a:rPr>
              <a:t>và </a:t>
            </a:r>
            <a:r>
              <a:rPr lang="vi-VN" sz="2000" dirty="0">
                <a:solidFill>
                  <a:schemeClr val="accent4">
                    <a:lumMod val="10000"/>
                  </a:schemeClr>
                </a:solidFill>
                <a:latin typeface="+mn-lt"/>
              </a:rPr>
              <a:t>ngược lại.</a:t>
            </a:r>
          </a:p>
          <a:p>
            <a:pPr algn="just">
              <a:lnSpc>
                <a:spcPts val="3000"/>
              </a:lnSpc>
              <a:spcBef>
                <a:spcPts val="600"/>
              </a:spcBef>
              <a:spcAft>
                <a:spcPts val="600"/>
              </a:spcAft>
            </a:pPr>
            <a:r>
              <a:rPr lang="vi-VN" sz="2000" dirty="0">
                <a:solidFill>
                  <a:schemeClr val="accent4">
                    <a:lumMod val="10000"/>
                  </a:schemeClr>
                </a:solidFill>
                <a:latin typeface="+mn-lt"/>
              </a:rPr>
              <a:t>9. Sáng kiến </a:t>
            </a:r>
            <a:r>
              <a:rPr lang="vi-VN" sz="2000" b="1" dirty="0">
                <a:solidFill>
                  <a:srgbClr val="10986E"/>
                </a:solidFill>
                <a:latin typeface="+mn-lt"/>
              </a:rPr>
              <a:t>sao chép </a:t>
            </a:r>
            <a:r>
              <a:rPr lang="vi-VN" sz="2000" dirty="0">
                <a:solidFill>
                  <a:schemeClr val="accent4">
                    <a:lumMod val="10000"/>
                  </a:schemeClr>
                </a:solidFill>
                <a:latin typeface="+mn-lt"/>
              </a:rPr>
              <a:t>của tác giả khác, sao chép từ các nguồn tài liệu đã được công bố </a:t>
            </a:r>
            <a:r>
              <a:rPr lang="vi-VN" sz="2000" dirty="0" smtClean="0">
                <a:solidFill>
                  <a:schemeClr val="accent4">
                    <a:lumMod val="10000"/>
                  </a:schemeClr>
                </a:solidFill>
                <a:latin typeface="+mn-lt"/>
              </a:rPr>
              <a:t>trên </a:t>
            </a:r>
            <a:r>
              <a:rPr lang="vi-VN" sz="2000" dirty="0">
                <a:solidFill>
                  <a:schemeClr val="accent4">
                    <a:lumMod val="10000"/>
                  </a:schemeClr>
                </a:solidFill>
                <a:latin typeface="+mn-lt"/>
              </a:rPr>
              <a:t>các trang tin điện tử hoặc sáng kiến, đề tài </a:t>
            </a:r>
            <a:r>
              <a:rPr lang="vi-VN" sz="2000" b="1" dirty="0">
                <a:solidFill>
                  <a:srgbClr val="FF00FF"/>
                </a:solidFill>
                <a:latin typeface="+mn-lt"/>
              </a:rPr>
              <a:t>xâm phạm quyền sở hữu trí tuệ </a:t>
            </a:r>
            <a:r>
              <a:rPr lang="vi-VN" sz="2000" dirty="0">
                <a:solidFill>
                  <a:schemeClr val="accent4">
                    <a:lumMod val="10000"/>
                  </a:schemeClr>
                </a:solidFill>
                <a:latin typeface="+mn-lt"/>
              </a:rPr>
              <a:t>nếu bị phát </a:t>
            </a:r>
            <a:r>
              <a:rPr lang="vi-VN" sz="2000" dirty="0" smtClean="0">
                <a:solidFill>
                  <a:schemeClr val="accent4">
                    <a:lumMod val="10000"/>
                  </a:schemeClr>
                </a:solidFill>
                <a:latin typeface="+mn-lt"/>
              </a:rPr>
              <a:t>hiện </a:t>
            </a:r>
            <a:r>
              <a:rPr lang="vi-VN" sz="2000" dirty="0">
                <a:solidFill>
                  <a:schemeClr val="accent4">
                    <a:lumMod val="10000"/>
                  </a:schemeClr>
                </a:solidFill>
                <a:latin typeface="+mn-lt"/>
              </a:rPr>
              <a:t>thì </a:t>
            </a:r>
            <a:r>
              <a:rPr lang="vi-VN" sz="2000" b="1" dirty="0">
                <a:solidFill>
                  <a:srgbClr val="E66D22"/>
                </a:solidFill>
                <a:latin typeface="+mn-lt"/>
              </a:rPr>
              <a:t>kết quả công nhận sẽ bị hủy bỏ</a:t>
            </a:r>
            <a:r>
              <a:rPr lang="vi-VN" sz="2000" dirty="0" smtClean="0">
                <a:solidFill>
                  <a:schemeClr val="accent4">
                    <a:lumMod val="10000"/>
                  </a:schemeClr>
                </a:solidFill>
                <a:latin typeface="+mn-lt"/>
              </a:rPr>
              <a:t>”.</a:t>
            </a:r>
            <a:endParaRPr lang="en-US" sz="2000" dirty="0" smtClean="0">
              <a:solidFill>
                <a:schemeClr val="accent4">
                  <a:lumMod val="10000"/>
                </a:schemeClr>
              </a:solidFill>
              <a:latin typeface="+mn-lt"/>
            </a:endParaRPr>
          </a:p>
          <a:p>
            <a:pPr algn="ctr">
              <a:lnSpc>
                <a:spcPts val="3000"/>
              </a:lnSpc>
              <a:spcBef>
                <a:spcPts val="600"/>
              </a:spcBef>
              <a:spcAft>
                <a:spcPts val="600"/>
              </a:spcAft>
            </a:pPr>
            <a:r>
              <a:rPr lang="en-US" i="1" dirty="0">
                <a:solidFill>
                  <a:schemeClr val="accent4">
                    <a:lumMod val="10000"/>
                  </a:schemeClr>
                </a:solidFill>
              </a:rPr>
              <a:t>(</a:t>
            </a:r>
            <a:r>
              <a:rPr lang="en-US" i="1" dirty="0" err="1">
                <a:solidFill>
                  <a:schemeClr val="accent4">
                    <a:lumMod val="10000"/>
                  </a:schemeClr>
                </a:solidFill>
              </a:rPr>
              <a:t>Khoản</a:t>
            </a:r>
            <a:r>
              <a:rPr lang="en-US" i="1" dirty="0">
                <a:solidFill>
                  <a:schemeClr val="accent4">
                    <a:lumMod val="10000"/>
                  </a:schemeClr>
                </a:solidFill>
              </a:rPr>
              <a:t> </a:t>
            </a:r>
            <a:r>
              <a:rPr lang="en-US" i="1" dirty="0" smtClean="0">
                <a:solidFill>
                  <a:schemeClr val="accent4">
                    <a:lumMod val="10000"/>
                  </a:schemeClr>
                </a:solidFill>
              </a:rPr>
              <a:t>8, 9 </a:t>
            </a:r>
            <a:r>
              <a:rPr lang="en-US" i="1" dirty="0" err="1">
                <a:solidFill>
                  <a:schemeClr val="accent4">
                    <a:lumMod val="10000"/>
                  </a:schemeClr>
                </a:solidFill>
              </a:rPr>
              <a:t>Mục</a:t>
            </a:r>
            <a:r>
              <a:rPr lang="en-US" i="1" dirty="0">
                <a:solidFill>
                  <a:schemeClr val="accent4">
                    <a:lumMod val="10000"/>
                  </a:schemeClr>
                </a:solidFill>
              </a:rPr>
              <a:t> III </a:t>
            </a:r>
            <a:r>
              <a:rPr lang="en-US" i="1" dirty="0" err="1">
                <a:solidFill>
                  <a:schemeClr val="accent4">
                    <a:lumMod val="10000"/>
                  </a:schemeClr>
                </a:solidFill>
              </a:rPr>
              <a:t>Phần</a:t>
            </a:r>
            <a:r>
              <a:rPr lang="en-US" i="1" dirty="0">
                <a:solidFill>
                  <a:schemeClr val="accent4">
                    <a:lumMod val="10000"/>
                  </a:schemeClr>
                </a:solidFill>
              </a:rPr>
              <a:t> 1 </a:t>
            </a:r>
            <a:r>
              <a:rPr lang="en-US" i="1" dirty="0" err="1">
                <a:solidFill>
                  <a:schemeClr val="accent4">
                    <a:lumMod val="10000"/>
                  </a:schemeClr>
                </a:solidFill>
              </a:rPr>
              <a:t>Hướng</a:t>
            </a:r>
            <a:r>
              <a:rPr lang="en-US" i="1" dirty="0">
                <a:solidFill>
                  <a:schemeClr val="accent4">
                    <a:lumMod val="10000"/>
                  </a:schemeClr>
                </a:solidFill>
              </a:rPr>
              <a:t> </a:t>
            </a:r>
            <a:r>
              <a:rPr lang="en-US" i="1" dirty="0" err="1">
                <a:solidFill>
                  <a:schemeClr val="accent4">
                    <a:lumMod val="10000"/>
                  </a:schemeClr>
                </a:solidFill>
              </a:rPr>
              <a:t>dẫn</a:t>
            </a:r>
            <a:r>
              <a:rPr lang="en-US" i="1" dirty="0">
                <a:solidFill>
                  <a:schemeClr val="accent4">
                    <a:lumMod val="10000"/>
                  </a:schemeClr>
                </a:solidFill>
              </a:rPr>
              <a:t> 8181/HD-UBND)</a:t>
            </a:r>
          </a:p>
          <a:p>
            <a:pPr algn="just">
              <a:lnSpc>
                <a:spcPts val="3000"/>
              </a:lnSpc>
              <a:spcBef>
                <a:spcPts val="600"/>
              </a:spcBef>
              <a:spcAft>
                <a:spcPts val="600"/>
              </a:spcAft>
            </a:pPr>
            <a:endParaRPr lang="vi-VN" sz="2000" dirty="0">
              <a:solidFill>
                <a:schemeClr val="accent4">
                  <a:lumMod val="10000"/>
                </a:schemeClr>
              </a:solidFill>
              <a:latin typeface="+mn-lt"/>
            </a:endParaRPr>
          </a:p>
        </p:txBody>
      </p:sp>
    </p:spTree>
    <p:extLst>
      <p:ext uri="{BB962C8B-B14F-4D97-AF65-F5344CB8AC3E}">
        <p14:creationId xmlns:p14="http://schemas.microsoft.com/office/powerpoint/2010/main" val="3053812000"/>
      </p:ext>
    </p:extLst>
  </p:cSld>
  <p:clrMapOvr>
    <a:masterClrMapping/>
  </p:clrMapOvr>
  <mc:AlternateContent xmlns:mc="http://schemas.openxmlformats.org/markup-compatibility/2006" xmlns:p14="http://schemas.microsoft.com/office/powerpoint/2010/main">
    <mc:Choice Requires="p14">
      <p:transition spd="slow">
        <p14:reveal/>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4"/>
          </p:nvPr>
        </p:nvSpPr>
        <p:spPr/>
        <p:txBody>
          <a:bodyPr/>
          <a:lstStyle/>
          <a:p>
            <a:pPr>
              <a:defRPr/>
            </a:pPr>
            <a:fld id="{3499A9BC-4BE7-4082-9BFD-310C973F5F6A}" type="slidenum">
              <a:rPr lang="en-US" altLang="en-US" smtClean="0"/>
              <a:pPr>
                <a:defRPr/>
              </a:pPr>
              <a:t>14</a:t>
            </a:fld>
            <a:endParaRPr lang="en-US" altLang="en-US" dirty="0"/>
          </a:p>
        </p:txBody>
      </p:sp>
      <p:sp>
        <p:nvSpPr>
          <p:cNvPr id="7" name="Rectangle 3"/>
          <p:cNvSpPr txBox="1">
            <a:spLocks noChangeArrowheads="1"/>
          </p:cNvSpPr>
          <p:nvPr/>
        </p:nvSpPr>
        <p:spPr bwMode="auto">
          <a:xfrm>
            <a:off x="944857" y="3035788"/>
            <a:ext cx="3643165" cy="534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buClr>
                <a:srgbClr val="5AD9F2"/>
              </a:buClr>
              <a:buFont typeface="Wingdings" panose="05000000000000000000" pitchFamily="2" charset="2"/>
              <a:buNone/>
            </a:pPr>
            <a:r>
              <a:rPr lang="en-US" altLang="en-US" sz="2800" b="1" dirty="0" smtClean="0">
                <a:solidFill>
                  <a:srgbClr val="FF0000"/>
                </a:solidFill>
                <a:cs typeface="Times New Roman" panose="02020603050405020304" pitchFamily="18" charset="0"/>
              </a:rPr>
              <a:t>SÁNG </a:t>
            </a:r>
            <a:r>
              <a:rPr lang="en-US" altLang="en-US" sz="2800" b="1" dirty="0">
                <a:solidFill>
                  <a:srgbClr val="FF0000"/>
                </a:solidFill>
                <a:cs typeface="Times New Roman" panose="02020603050405020304" pitchFamily="18" charset="0"/>
              </a:rPr>
              <a:t>KIẾN LÀ GÌ?</a:t>
            </a:r>
          </a:p>
        </p:txBody>
      </p:sp>
      <p:sp>
        <p:nvSpPr>
          <p:cNvPr id="8" name="AutoShape 4"/>
          <p:cNvSpPr>
            <a:spLocks noChangeArrowheads="1"/>
          </p:cNvSpPr>
          <p:nvPr/>
        </p:nvSpPr>
        <p:spPr bwMode="blackWhite">
          <a:xfrm>
            <a:off x="7082277" y="1843576"/>
            <a:ext cx="3379787" cy="792162"/>
          </a:xfrm>
          <a:prstGeom prst="roundRect">
            <a:avLst>
              <a:gd name="adj" fmla="val 9106"/>
            </a:avLst>
          </a:prstGeom>
          <a:solidFill>
            <a:srgbClr val="FF0000"/>
          </a:solidFill>
          <a:ln w="25400">
            <a:solidFill>
              <a:schemeClr val="bg1"/>
            </a:solidFill>
            <a:round/>
            <a:headEnd/>
            <a:tailEnd/>
          </a:ln>
        </p:spPr>
        <p:txBody>
          <a:bodyPr wrap="none" anchor="ct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 typeface="Wingdings" panose="05000000000000000000" pitchFamily="2" charset="2"/>
              <a:buNone/>
            </a:pPr>
            <a:r>
              <a:rPr lang="en-US" altLang="en-US" sz="2400" dirty="0" err="1">
                <a:solidFill>
                  <a:schemeClr val="bg1"/>
                </a:solidFill>
              </a:rPr>
              <a:t>giải</a:t>
            </a:r>
            <a:r>
              <a:rPr lang="en-US" altLang="en-US" sz="2400" dirty="0">
                <a:solidFill>
                  <a:schemeClr val="bg1"/>
                </a:solidFill>
              </a:rPr>
              <a:t> </a:t>
            </a:r>
            <a:r>
              <a:rPr lang="en-US" altLang="en-US" sz="2400" dirty="0" err="1">
                <a:solidFill>
                  <a:schemeClr val="bg1"/>
                </a:solidFill>
              </a:rPr>
              <a:t>pháp</a:t>
            </a:r>
            <a:r>
              <a:rPr lang="en-US" altLang="en-US" sz="2400" dirty="0">
                <a:solidFill>
                  <a:schemeClr val="bg1"/>
                </a:solidFill>
              </a:rPr>
              <a:t> </a:t>
            </a:r>
            <a:r>
              <a:rPr lang="en-US" altLang="en-US" sz="2400" dirty="0" err="1">
                <a:solidFill>
                  <a:schemeClr val="bg1"/>
                </a:solidFill>
              </a:rPr>
              <a:t>kỹ</a:t>
            </a:r>
            <a:r>
              <a:rPr lang="en-US" altLang="en-US" sz="2400" dirty="0">
                <a:solidFill>
                  <a:schemeClr val="bg1"/>
                </a:solidFill>
              </a:rPr>
              <a:t> </a:t>
            </a:r>
            <a:r>
              <a:rPr lang="en-US" altLang="en-US" sz="2400" dirty="0" err="1">
                <a:solidFill>
                  <a:schemeClr val="bg1"/>
                </a:solidFill>
              </a:rPr>
              <a:t>thuật</a:t>
            </a:r>
            <a:endParaRPr lang="en-US" altLang="en-US" sz="2400" dirty="0">
              <a:solidFill>
                <a:schemeClr val="bg1"/>
              </a:solidFill>
            </a:endParaRPr>
          </a:p>
        </p:txBody>
      </p:sp>
      <p:sp>
        <p:nvSpPr>
          <p:cNvPr id="9" name="AutoShape 5"/>
          <p:cNvSpPr>
            <a:spLocks noChangeArrowheads="1"/>
          </p:cNvSpPr>
          <p:nvPr/>
        </p:nvSpPr>
        <p:spPr bwMode="blackWhite">
          <a:xfrm>
            <a:off x="7082277" y="2778613"/>
            <a:ext cx="3379787" cy="792163"/>
          </a:xfrm>
          <a:prstGeom prst="roundRect">
            <a:avLst>
              <a:gd name="adj" fmla="val 9106"/>
            </a:avLst>
          </a:prstGeom>
          <a:solidFill>
            <a:srgbClr val="00B050"/>
          </a:solidFill>
          <a:ln w="25400">
            <a:solidFill>
              <a:schemeClr val="bg1"/>
            </a:solidFill>
            <a:round/>
            <a:headEnd/>
            <a:tailEnd/>
          </a:ln>
        </p:spPr>
        <p:txBody>
          <a:bodyPr wrap="none" anchor="ct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2400">
                <a:solidFill>
                  <a:schemeClr val="bg1"/>
                </a:solidFill>
              </a:rPr>
              <a:t>giải pháp quản lý</a:t>
            </a:r>
          </a:p>
        </p:txBody>
      </p:sp>
      <p:sp>
        <p:nvSpPr>
          <p:cNvPr id="10" name="AutoShape 6"/>
          <p:cNvSpPr>
            <a:spLocks noChangeArrowheads="1"/>
          </p:cNvSpPr>
          <p:nvPr/>
        </p:nvSpPr>
        <p:spPr bwMode="blackWhite">
          <a:xfrm>
            <a:off x="7082277" y="4820138"/>
            <a:ext cx="3379787" cy="839788"/>
          </a:xfrm>
          <a:prstGeom prst="roundRect">
            <a:avLst>
              <a:gd name="adj" fmla="val 9106"/>
            </a:avLst>
          </a:prstGeom>
          <a:solidFill>
            <a:srgbClr val="7030A0"/>
          </a:solidFill>
          <a:ln w="25400">
            <a:solidFill>
              <a:schemeClr val="bg1"/>
            </a:solidFill>
            <a:round/>
            <a:headEnd/>
            <a:tailEnd/>
          </a:ln>
        </p:spPr>
        <p:txBody>
          <a:bodyPr wrap="none" anchor="ct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defRPr/>
            </a:pPr>
            <a:endParaRPr lang="en-US" altLang="en-US" sz="2400" dirty="0">
              <a:solidFill>
                <a:schemeClr val="bg1"/>
              </a:solidFill>
            </a:endParaRPr>
          </a:p>
          <a:p>
            <a:pPr algn="ctr">
              <a:spcBef>
                <a:spcPct val="0"/>
              </a:spcBef>
              <a:buClrTx/>
              <a:buFontTx/>
              <a:buNone/>
              <a:defRPr/>
            </a:pPr>
            <a:r>
              <a:rPr lang="en-US" altLang="en-US" sz="2400" dirty="0" err="1">
                <a:solidFill>
                  <a:schemeClr val="bg1"/>
                </a:solidFill>
              </a:rPr>
              <a:t>giải</a:t>
            </a:r>
            <a:r>
              <a:rPr lang="en-US" altLang="en-US" sz="2400" dirty="0">
                <a:solidFill>
                  <a:schemeClr val="bg1"/>
                </a:solidFill>
              </a:rPr>
              <a:t> </a:t>
            </a:r>
            <a:r>
              <a:rPr lang="en-US" altLang="en-US" sz="2400" dirty="0" err="1">
                <a:solidFill>
                  <a:schemeClr val="bg1"/>
                </a:solidFill>
              </a:rPr>
              <a:t>pháp</a:t>
            </a:r>
            <a:r>
              <a:rPr lang="en-US" altLang="en-US" sz="2400" dirty="0">
                <a:solidFill>
                  <a:schemeClr val="bg1"/>
                </a:solidFill>
              </a:rPr>
              <a:t> </a:t>
            </a:r>
            <a:r>
              <a:rPr lang="en-US" altLang="en-US" sz="2400" dirty="0" err="1">
                <a:solidFill>
                  <a:schemeClr val="bg1"/>
                </a:solidFill>
              </a:rPr>
              <a:t>ứng</a:t>
            </a:r>
            <a:r>
              <a:rPr lang="en-US" altLang="en-US" sz="2400" dirty="0">
                <a:solidFill>
                  <a:schemeClr val="bg1"/>
                </a:solidFill>
              </a:rPr>
              <a:t> </a:t>
            </a:r>
            <a:r>
              <a:rPr lang="en-US" altLang="en-US" sz="2400" dirty="0" err="1">
                <a:solidFill>
                  <a:schemeClr val="bg1"/>
                </a:solidFill>
              </a:rPr>
              <a:t>dụng</a:t>
            </a:r>
            <a:r>
              <a:rPr lang="en-US" altLang="en-US" sz="2400" dirty="0">
                <a:solidFill>
                  <a:schemeClr val="bg1"/>
                </a:solidFill>
              </a:rPr>
              <a:t> </a:t>
            </a:r>
          </a:p>
          <a:p>
            <a:pPr algn="ctr">
              <a:spcBef>
                <a:spcPct val="0"/>
              </a:spcBef>
              <a:buClrTx/>
              <a:buFontTx/>
              <a:buNone/>
              <a:defRPr/>
            </a:pPr>
            <a:r>
              <a:rPr lang="en-US" altLang="en-US" sz="2400" dirty="0" err="1">
                <a:solidFill>
                  <a:schemeClr val="bg1"/>
                </a:solidFill>
              </a:rPr>
              <a:t>tiến</a:t>
            </a:r>
            <a:r>
              <a:rPr lang="en-US" altLang="en-US" sz="2400" dirty="0">
                <a:solidFill>
                  <a:schemeClr val="bg1"/>
                </a:solidFill>
              </a:rPr>
              <a:t> </a:t>
            </a:r>
            <a:r>
              <a:rPr lang="en-US" altLang="en-US" sz="2400" dirty="0" err="1">
                <a:solidFill>
                  <a:schemeClr val="bg1"/>
                </a:solidFill>
              </a:rPr>
              <a:t>bộ</a:t>
            </a:r>
            <a:r>
              <a:rPr lang="en-US" altLang="en-US" sz="2400" dirty="0">
                <a:solidFill>
                  <a:schemeClr val="bg1"/>
                </a:solidFill>
              </a:rPr>
              <a:t> </a:t>
            </a:r>
            <a:r>
              <a:rPr lang="en-US" altLang="en-US" sz="2400" dirty="0" err="1">
                <a:solidFill>
                  <a:schemeClr val="bg1"/>
                </a:solidFill>
              </a:rPr>
              <a:t>kỹ</a:t>
            </a:r>
            <a:r>
              <a:rPr lang="en-US" altLang="en-US" sz="2400" dirty="0">
                <a:solidFill>
                  <a:schemeClr val="bg1"/>
                </a:solidFill>
              </a:rPr>
              <a:t> </a:t>
            </a:r>
            <a:r>
              <a:rPr lang="en-US" altLang="en-US" sz="2400" dirty="0" err="1">
                <a:solidFill>
                  <a:schemeClr val="bg1"/>
                </a:solidFill>
              </a:rPr>
              <a:t>thuật</a:t>
            </a:r>
            <a:endParaRPr lang="en-US" altLang="en-US" sz="2400" dirty="0">
              <a:solidFill>
                <a:schemeClr val="bg1"/>
              </a:solidFill>
            </a:endParaRPr>
          </a:p>
          <a:p>
            <a:pPr algn="ctr">
              <a:spcBef>
                <a:spcPct val="0"/>
              </a:spcBef>
              <a:buClrTx/>
              <a:buFontTx/>
              <a:buNone/>
              <a:defRPr/>
            </a:pPr>
            <a:endParaRPr lang="en-US" altLang="en-US" sz="2400" dirty="0">
              <a:solidFill>
                <a:schemeClr val="bg1"/>
              </a:solidFill>
            </a:endParaRPr>
          </a:p>
        </p:txBody>
      </p:sp>
      <p:sp>
        <p:nvSpPr>
          <p:cNvPr id="11" name="AutoShape 5"/>
          <p:cNvSpPr>
            <a:spLocks noChangeArrowheads="1"/>
          </p:cNvSpPr>
          <p:nvPr/>
        </p:nvSpPr>
        <p:spPr bwMode="blackWhite">
          <a:xfrm>
            <a:off x="7082277" y="3770801"/>
            <a:ext cx="3379787" cy="736600"/>
          </a:xfrm>
          <a:prstGeom prst="roundRect">
            <a:avLst>
              <a:gd name="adj" fmla="val 9106"/>
            </a:avLst>
          </a:prstGeom>
          <a:solidFill>
            <a:srgbClr val="0070C0"/>
          </a:solidFill>
          <a:ln w="25400">
            <a:solidFill>
              <a:schemeClr val="bg1"/>
            </a:solidFill>
            <a:round/>
            <a:headEnd/>
            <a:tailEnd/>
          </a:ln>
        </p:spPr>
        <p:txBody>
          <a:bodyPr wrap="none" anchor="ct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2400">
                <a:solidFill>
                  <a:schemeClr val="bg1"/>
                </a:solidFill>
              </a:rPr>
              <a:t>giải pháp tác nghiệp</a:t>
            </a:r>
          </a:p>
        </p:txBody>
      </p:sp>
      <p:sp>
        <p:nvSpPr>
          <p:cNvPr id="12" name="Right Arrow Callout 11"/>
          <p:cNvSpPr/>
          <p:nvPr/>
        </p:nvSpPr>
        <p:spPr bwMode="auto">
          <a:xfrm>
            <a:off x="4916927" y="1843576"/>
            <a:ext cx="2087562" cy="3816350"/>
          </a:xfrm>
          <a:prstGeom prst="rightArrowCallout">
            <a:avLst>
              <a:gd name="adj1" fmla="val 23311"/>
              <a:gd name="adj2" fmla="val 25000"/>
              <a:gd name="adj3" fmla="val 25000"/>
              <a:gd name="adj4" fmla="val 64977"/>
            </a:avLst>
          </a:prstGeom>
          <a:solidFill>
            <a:srgbClr val="D5D593"/>
          </a:solidFill>
          <a:ln w="9525" cap="flat" cmpd="sng" algn="ctr">
            <a:solidFill>
              <a:schemeClr val="tx1"/>
            </a:solidFill>
            <a:prstDash val="solid"/>
            <a:round/>
            <a:headEnd type="none" w="med" len="med"/>
            <a:tailEnd type="none" w="med" len="med"/>
          </a:ln>
          <a:effectLst/>
          <a:extLst/>
        </p:spPr>
        <p:txBody>
          <a:bodyPr/>
          <a:lstStyle/>
          <a:p>
            <a:pPr eaLnBrk="1" hangingPunct="1">
              <a:defRPr/>
            </a:pPr>
            <a:endParaRPr lang="en-US" dirty="0">
              <a:solidFill>
                <a:schemeClr val="bg1"/>
              </a:solidFill>
            </a:endParaRPr>
          </a:p>
          <a:p>
            <a:pPr algn="ctr" eaLnBrk="1" hangingPunct="1">
              <a:defRPr/>
            </a:pPr>
            <a:r>
              <a:rPr lang="en-US" sz="2000" b="1" dirty="0">
                <a:solidFill>
                  <a:schemeClr val="bg1"/>
                </a:solidFill>
              </a:rPr>
              <a:t>ĐỐI TƯỢNG CỦA SÁNG KIẾN</a:t>
            </a:r>
          </a:p>
          <a:p>
            <a:pPr algn="ctr" eaLnBrk="1" hangingPunct="1">
              <a:defRPr/>
            </a:pPr>
            <a:endParaRPr lang="en-US" sz="2000" b="0" dirty="0" smtClean="0">
              <a:solidFill>
                <a:schemeClr val="accent6">
                  <a:lumMod val="50000"/>
                </a:schemeClr>
              </a:solidFill>
            </a:endParaRPr>
          </a:p>
          <a:p>
            <a:pPr algn="ctr" eaLnBrk="1" hangingPunct="1">
              <a:defRPr/>
            </a:pPr>
            <a:r>
              <a:rPr lang="en-US" sz="2000" b="0" dirty="0" smtClean="0">
                <a:solidFill>
                  <a:schemeClr val="accent6">
                    <a:lumMod val="50000"/>
                  </a:schemeClr>
                </a:solidFill>
              </a:rPr>
              <a:t>(</a:t>
            </a:r>
            <a:r>
              <a:rPr lang="en-US" sz="2000" b="0" dirty="0" err="1">
                <a:solidFill>
                  <a:schemeClr val="accent6">
                    <a:lumMod val="50000"/>
                  </a:schemeClr>
                </a:solidFill>
              </a:rPr>
              <a:t>Điều</a:t>
            </a:r>
            <a:r>
              <a:rPr lang="en-US" sz="2000" b="0" dirty="0">
                <a:solidFill>
                  <a:schemeClr val="accent6">
                    <a:lumMod val="50000"/>
                  </a:schemeClr>
                </a:solidFill>
              </a:rPr>
              <a:t> 3 </a:t>
            </a:r>
            <a:r>
              <a:rPr lang="en-US" sz="2000" b="0" dirty="0" err="1">
                <a:solidFill>
                  <a:schemeClr val="accent6">
                    <a:lumMod val="50000"/>
                  </a:schemeClr>
                </a:solidFill>
              </a:rPr>
              <a:t>Điều</a:t>
            </a:r>
            <a:r>
              <a:rPr lang="en-US" sz="2000" b="0" dirty="0">
                <a:solidFill>
                  <a:schemeClr val="accent6">
                    <a:lumMod val="50000"/>
                  </a:schemeClr>
                </a:solidFill>
              </a:rPr>
              <a:t> </a:t>
            </a:r>
            <a:r>
              <a:rPr lang="en-US" sz="2000" b="0" dirty="0" err="1">
                <a:solidFill>
                  <a:schemeClr val="accent6">
                    <a:lumMod val="50000"/>
                  </a:schemeClr>
                </a:solidFill>
              </a:rPr>
              <a:t>lệ</a:t>
            </a:r>
            <a:r>
              <a:rPr lang="en-US" sz="2000" b="0" dirty="0">
                <a:solidFill>
                  <a:schemeClr val="accent6">
                    <a:lumMod val="50000"/>
                  </a:schemeClr>
                </a:solidFill>
              </a:rPr>
              <a:t> </a:t>
            </a:r>
            <a:r>
              <a:rPr lang="en-US" sz="2000" b="0" dirty="0" err="1">
                <a:solidFill>
                  <a:schemeClr val="accent6">
                    <a:lumMod val="50000"/>
                  </a:schemeClr>
                </a:solidFill>
              </a:rPr>
              <a:t>sáng</a:t>
            </a:r>
            <a:r>
              <a:rPr lang="en-US" sz="2000" b="0" dirty="0">
                <a:solidFill>
                  <a:schemeClr val="accent6">
                    <a:lumMod val="50000"/>
                  </a:schemeClr>
                </a:solidFill>
              </a:rPr>
              <a:t> </a:t>
            </a:r>
            <a:r>
              <a:rPr lang="en-US" sz="2000" b="0" dirty="0" err="1">
                <a:solidFill>
                  <a:schemeClr val="accent6">
                    <a:lumMod val="50000"/>
                  </a:schemeClr>
                </a:solidFill>
              </a:rPr>
              <a:t>kiến</a:t>
            </a:r>
            <a:r>
              <a:rPr lang="en-US" sz="2000" b="0" dirty="0">
                <a:solidFill>
                  <a:schemeClr val="accent6">
                    <a:lumMod val="50000"/>
                  </a:schemeClr>
                </a:solidFill>
              </a:rPr>
              <a:t>)</a:t>
            </a:r>
          </a:p>
        </p:txBody>
      </p:sp>
      <p:sp>
        <p:nvSpPr>
          <p:cNvPr id="14" name="Rectangle 2"/>
          <p:cNvSpPr txBox="1">
            <a:spLocks noChangeArrowheads="1"/>
          </p:cNvSpPr>
          <p:nvPr/>
        </p:nvSpPr>
        <p:spPr bwMode="auto">
          <a:xfrm>
            <a:off x="221634" y="558434"/>
            <a:ext cx="5405443" cy="5749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rtl="0" eaLnBrk="0" fontAlgn="base" hangingPunct="0">
              <a:spcBef>
                <a:spcPct val="20000"/>
              </a:spcBef>
              <a:spcAft>
                <a:spcPct val="0"/>
              </a:spcAft>
              <a:buClr>
                <a:schemeClr val="hlink"/>
              </a:buClr>
              <a:buFont typeface="Wingdings" panose="05000000000000000000" pitchFamily="2" charset="2"/>
              <a:buChar char="v"/>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anose="05000000000000000000" pitchFamily="2" charset="2"/>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tx1"/>
              </a:buClr>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36524" indent="0" algn="just" eaLnBrk="1" hangingPunct="1">
              <a:lnSpc>
                <a:spcPct val="200000"/>
              </a:lnSpc>
              <a:spcBef>
                <a:spcPts val="600"/>
              </a:spcBef>
              <a:spcAft>
                <a:spcPts val="0"/>
              </a:spcAft>
              <a:buClr>
                <a:srgbClr val="5AD9F2"/>
              </a:buClr>
              <a:buNone/>
              <a:defRPr/>
            </a:pPr>
            <a:endParaRPr lang="en-US" sz="2000" i="1" dirty="0" smtClean="0">
              <a:solidFill>
                <a:schemeClr val="accent4">
                  <a:lumMod val="10000"/>
                </a:schemeClr>
              </a:solidFill>
            </a:endParaRPr>
          </a:p>
        </p:txBody>
      </p:sp>
      <p:sp>
        <p:nvSpPr>
          <p:cNvPr id="15" name="Rectangle 2"/>
          <p:cNvSpPr txBox="1">
            <a:spLocks noChangeArrowheads="1"/>
          </p:cNvSpPr>
          <p:nvPr/>
        </p:nvSpPr>
        <p:spPr bwMode="auto">
          <a:xfrm>
            <a:off x="756205" y="816373"/>
            <a:ext cx="4870871" cy="8454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rtl="0" eaLnBrk="0" fontAlgn="base" hangingPunct="0">
              <a:spcBef>
                <a:spcPct val="20000"/>
              </a:spcBef>
              <a:spcAft>
                <a:spcPct val="0"/>
              </a:spcAft>
              <a:buClr>
                <a:schemeClr val="hlink"/>
              </a:buClr>
              <a:buFont typeface="Wingdings" panose="05000000000000000000" pitchFamily="2" charset="2"/>
              <a:buChar char="v"/>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anose="05000000000000000000" pitchFamily="2" charset="2"/>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tx1"/>
              </a:buClr>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36524" indent="0" algn="just" eaLnBrk="1" hangingPunct="1">
              <a:lnSpc>
                <a:spcPts val="2400"/>
              </a:lnSpc>
              <a:spcBef>
                <a:spcPts val="600"/>
              </a:spcBef>
              <a:spcAft>
                <a:spcPts val="600"/>
              </a:spcAft>
              <a:buClr>
                <a:srgbClr val="5AD9F2"/>
              </a:buClr>
              <a:buNone/>
              <a:defRPr/>
            </a:pPr>
            <a:r>
              <a:rPr lang="en-US" altLang="en-US" sz="2200" b="1" dirty="0" smtClean="0">
                <a:solidFill>
                  <a:srgbClr val="FF0000"/>
                </a:solidFill>
                <a:cs typeface="Times New Roman" panose="02020603050405020304" pitchFamily="18" charset="0"/>
              </a:rPr>
              <a:t>1.6 ĐIỀU KIỆN XÉT VÀ HỒ SƠ</a:t>
            </a:r>
          </a:p>
          <a:p>
            <a:pPr marL="236524" indent="0" algn="just" eaLnBrk="1" hangingPunct="1">
              <a:lnSpc>
                <a:spcPts val="2400"/>
              </a:lnSpc>
              <a:spcBef>
                <a:spcPts val="600"/>
              </a:spcBef>
              <a:spcAft>
                <a:spcPts val="0"/>
              </a:spcAft>
              <a:buClr>
                <a:srgbClr val="5AD9F2"/>
              </a:buClr>
              <a:buNone/>
              <a:defRPr/>
            </a:pPr>
            <a:r>
              <a:rPr lang="en-US" altLang="en-US" sz="2200" b="1" dirty="0" smtClean="0">
                <a:solidFill>
                  <a:srgbClr val="0070C0"/>
                </a:solidFill>
                <a:cs typeface="Times New Roman" panose="02020603050405020304" pitchFamily="18" charset="0"/>
              </a:rPr>
              <a:t>1.6.1: </a:t>
            </a:r>
            <a:r>
              <a:rPr lang="en-US" altLang="en-US" sz="2200" b="1" dirty="0" err="1" smtClean="0">
                <a:solidFill>
                  <a:srgbClr val="0070C0"/>
                </a:solidFill>
                <a:cs typeface="Times New Roman" panose="02020603050405020304" pitchFamily="18" charset="0"/>
              </a:rPr>
              <a:t>Sáng</a:t>
            </a:r>
            <a:r>
              <a:rPr lang="en-US" altLang="en-US" sz="2200" b="1" dirty="0" smtClean="0">
                <a:solidFill>
                  <a:srgbClr val="0070C0"/>
                </a:solidFill>
                <a:cs typeface="Times New Roman" panose="02020603050405020304" pitchFamily="18" charset="0"/>
              </a:rPr>
              <a:t> </a:t>
            </a:r>
            <a:r>
              <a:rPr lang="en-US" altLang="en-US" sz="2200" b="1" dirty="0" err="1" smtClean="0">
                <a:solidFill>
                  <a:srgbClr val="0070C0"/>
                </a:solidFill>
                <a:cs typeface="Times New Roman" panose="02020603050405020304" pitchFamily="18" charset="0"/>
              </a:rPr>
              <a:t>kiến</a:t>
            </a:r>
            <a:endParaRPr lang="en-US" sz="2200" i="1" dirty="0" smtClean="0"/>
          </a:p>
          <a:p>
            <a:pPr marL="236524" indent="0" algn="just" eaLnBrk="1" hangingPunct="1">
              <a:lnSpc>
                <a:spcPts val="2400"/>
              </a:lnSpc>
              <a:spcBef>
                <a:spcPts val="600"/>
              </a:spcBef>
              <a:spcAft>
                <a:spcPts val="0"/>
              </a:spcAft>
              <a:buClr>
                <a:srgbClr val="5AD9F2"/>
              </a:buClr>
              <a:buNone/>
              <a:defRPr/>
            </a:pPr>
            <a:endParaRPr lang="en-US" sz="2200" i="1" dirty="0" smtClean="0">
              <a:solidFill>
                <a:schemeClr val="accent4">
                  <a:lumMod val="10000"/>
                </a:schemeClr>
              </a:solidFill>
            </a:endParaRPr>
          </a:p>
        </p:txBody>
      </p:sp>
    </p:spTree>
    <p:extLst>
      <p:ext uri="{BB962C8B-B14F-4D97-AF65-F5344CB8AC3E}">
        <p14:creationId xmlns:p14="http://schemas.microsoft.com/office/powerpoint/2010/main" val="2809722125"/>
      </p:ext>
    </p:extLst>
  </p:cSld>
  <p:clrMapOvr>
    <a:masterClrMapping/>
  </p:clrMapOvr>
  <mc:AlternateContent xmlns:mc="http://schemas.openxmlformats.org/markup-compatibility/2006" xmlns:p14="http://schemas.microsoft.com/office/powerpoint/2010/main">
    <mc:Choice Requires="p14">
      <p:transition spd="slow">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1000"/>
                                        <p:tgtEl>
                                          <p:spTgt spid="1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arn(inVertical)">
                                      <p:cBhvr>
                                        <p:cTn id="10" dur="1000"/>
                                        <p:tgtEl>
                                          <p:spTgt spid="8"/>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arn(inVertical)">
                                      <p:cBhvr>
                                        <p:cTn id="13" dur="1000"/>
                                        <p:tgtEl>
                                          <p:spTgt spid="9"/>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barn(inVertical)">
                                      <p:cBhvr>
                                        <p:cTn id="16" dur="1000"/>
                                        <p:tgtEl>
                                          <p:spTgt spid="11"/>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arn(inVertical)">
                                      <p:cBhvr>
                                        <p:cTn id="19"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4"/>
          </p:nvPr>
        </p:nvSpPr>
        <p:spPr/>
        <p:txBody>
          <a:bodyPr/>
          <a:lstStyle/>
          <a:p>
            <a:fld id="{6F4B9519-C8B1-4E82-966F-744A36AA8BB2}" type="slidenum">
              <a:rPr lang="ko-KR" altLang="en-US" smtClean="0"/>
              <a:t>15</a:t>
            </a:fld>
            <a:endParaRPr lang="ko-KR" altLang="en-US"/>
          </a:p>
        </p:txBody>
      </p:sp>
      <p:sp>
        <p:nvSpPr>
          <p:cNvPr id="2" name="Title 1"/>
          <p:cNvSpPr>
            <a:spLocks noGrp="1"/>
          </p:cNvSpPr>
          <p:nvPr>
            <p:ph type="title" idx="4294967295"/>
          </p:nvPr>
        </p:nvSpPr>
        <p:spPr>
          <a:xfrm>
            <a:off x="4239483" y="8469"/>
            <a:ext cx="8012270" cy="507367"/>
          </a:xfrm>
          <a:noFill/>
          <a:ln w="9525">
            <a:noFill/>
            <a:miter lim="800000"/>
            <a:headEnd/>
            <a:tailEnd/>
          </a:ln>
          <a:effectLst/>
        </p:spPr>
        <p:txBody>
          <a:bodyPr vert="horz" wrap="square" lIns="91440" tIns="45720" rIns="91440" bIns="45720" numCol="1" anchor="ctr" anchorCtr="1" compatLnSpc="1">
            <a:prstTxWarp prst="textNoShape">
              <a:avLst/>
            </a:prstTxWarp>
          </a:bodyPr>
          <a:lstStyle/>
          <a:p>
            <a:r>
              <a:rPr lang="en-US" altLang="en-US" sz="2000" b="1" dirty="0" smtClean="0">
                <a:solidFill>
                  <a:schemeClr val="accent6">
                    <a:lumMod val="75000"/>
                  </a:schemeClr>
                </a:solidFill>
                <a:effectLst/>
                <a:cs typeface="Times New Roman" panose="02020603050405020304" pitchFamily="18" charset="0"/>
              </a:rPr>
              <a:t> </a:t>
            </a:r>
            <a:endParaRPr lang="en-US" sz="2000" b="1" dirty="0">
              <a:solidFill>
                <a:srgbClr val="FF0000"/>
              </a:solidFill>
              <a:effectLst/>
            </a:endParaRPr>
          </a:p>
        </p:txBody>
      </p:sp>
      <p:grpSp>
        <p:nvGrpSpPr>
          <p:cNvPr id="4" name="Group 3"/>
          <p:cNvGrpSpPr/>
          <p:nvPr/>
        </p:nvGrpSpPr>
        <p:grpSpPr>
          <a:xfrm>
            <a:off x="200763" y="831178"/>
            <a:ext cx="4903855" cy="1739310"/>
            <a:chOff x="308089" y="1638166"/>
            <a:chExt cx="4903855" cy="1703581"/>
          </a:xfrm>
        </p:grpSpPr>
        <p:sp>
          <p:nvSpPr>
            <p:cNvPr id="6" name="Rounded Rectangle 5"/>
            <p:cNvSpPr>
              <a:spLocks/>
            </p:cNvSpPr>
            <p:nvPr/>
          </p:nvSpPr>
          <p:spPr>
            <a:xfrm>
              <a:off x="308089" y="1638166"/>
              <a:ext cx="3943588" cy="1703581"/>
            </a:xfrm>
            <a:prstGeom prst="roundRect">
              <a:avLst>
                <a:gd name="adj" fmla="val 13052"/>
              </a:avLst>
            </a:prstGeom>
            <a:solidFill>
              <a:schemeClr val="tx1">
                <a:lumMod val="20000"/>
                <a:lumOff val="80000"/>
              </a:schemeClr>
            </a:solidFill>
            <a:ln>
              <a:solidFill>
                <a:schemeClr val="bg1">
                  <a:lumMod val="65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182880" bIns="45720" numCol="1" spcCol="0" rtlCol="0" fromWordArt="0" anchor="t" anchorCtr="0" forceAA="0" compatLnSpc="1">
              <a:prstTxWarp prst="textNoShape">
                <a:avLst/>
              </a:prstTxWarp>
              <a:noAutofit/>
            </a:bodyPr>
            <a:lstStyle/>
            <a:p>
              <a:pPr lvl="0" algn="ctr">
                <a:tabLst>
                  <a:tab pos="3657600" algn="l"/>
                </a:tabLst>
                <a:defRPr/>
              </a:pPr>
              <a:endParaRPr lang="en-US" altLang="en-US" sz="2200" dirty="0" smtClean="0">
                <a:solidFill>
                  <a:srgbClr val="0000FF"/>
                </a:solidFill>
              </a:endParaRPr>
            </a:p>
            <a:p>
              <a:pPr lvl="0" algn="ctr">
                <a:tabLst>
                  <a:tab pos="3657600" algn="l"/>
                </a:tabLst>
                <a:defRPr/>
              </a:pPr>
              <a:r>
                <a:rPr lang="en-US" altLang="en-US" sz="2200" b="1" dirty="0" err="1" smtClean="0">
                  <a:solidFill>
                    <a:srgbClr val="0000FF"/>
                  </a:solidFill>
                </a:rPr>
                <a:t>có</a:t>
              </a:r>
              <a:r>
                <a:rPr lang="en-US" altLang="en-US" sz="2200" b="1" dirty="0" smtClean="0">
                  <a:solidFill>
                    <a:srgbClr val="0000FF"/>
                  </a:solidFill>
                </a:rPr>
                <a:t> </a:t>
              </a:r>
              <a:r>
                <a:rPr lang="en-US" altLang="en-US" sz="2200" b="1" dirty="0" err="1">
                  <a:solidFill>
                    <a:srgbClr val="0000FF"/>
                  </a:solidFill>
                </a:rPr>
                <a:t>tính</a:t>
              </a:r>
              <a:r>
                <a:rPr lang="en-US" altLang="en-US" sz="2200" b="1" dirty="0">
                  <a:solidFill>
                    <a:srgbClr val="0000FF"/>
                  </a:solidFill>
                </a:rPr>
                <a:t> </a:t>
              </a:r>
              <a:r>
                <a:rPr lang="en-US" altLang="en-US" sz="2200" b="1" dirty="0" err="1">
                  <a:solidFill>
                    <a:srgbClr val="0000FF"/>
                  </a:solidFill>
                </a:rPr>
                <a:t>mới</a:t>
              </a:r>
              <a:r>
                <a:rPr lang="en-US" altLang="en-US" sz="2200" b="1" dirty="0">
                  <a:solidFill>
                    <a:srgbClr val="0000FF"/>
                  </a:solidFill>
                </a:rPr>
                <a:t> </a:t>
              </a:r>
              <a:r>
                <a:rPr lang="en-US" altLang="en-US" sz="2200" dirty="0" err="1" smtClean="0">
                  <a:solidFill>
                    <a:srgbClr val="002060"/>
                  </a:solidFill>
                </a:rPr>
                <a:t>trong</a:t>
              </a:r>
              <a:r>
                <a:rPr lang="en-US" altLang="en-US" sz="2200" dirty="0" smtClean="0">
                  <a:solidFill>
                    <a:srgbClr val="002060"/>
                  </a:solidFill>
                </a:rPr>
                <a:t>               </a:t>
              </a:r>
              <a:r>
                <a:rPr lang="en-US" altLang="en-US" sz="2200" dirty="0">
                  <a:solidFill>
                    <a:srgbClr val="002060"/>
                  </a:solidFill>
                </a:rPr>
                <a:t>PHẠM VI CƠ SỞ</a:t>
              </a:r>
              <a:endParaRPr lang="en-US" altLang="en-US" sz="2200" b="1" dirty="0">
                <a:solidFill>
                  <a:srgbClr val="FF0000"/>
                </a:solidFill>
                <a:latin typeface="+mj-lt"/>
              </a:endParaRPr>
            </a:p>
            <a:p>
              <a:pPr lvl="0" algn="ctr">
                <a:defRPr/>
              </a:pPr>
              <a:endParaRPr lang="en-US" sz="2200" dirty="0">
                <a:solidFill>
                  <a:schemeClr val="accent1">
                    <a:lumMod val="60000"/>
                    <a:lumOff val="40000"/>
                  </a:schemeClr>
                </a:solidFill>
                <a:latin typeface="Calibri"/>
              </a:endParaRPr>
            </a:p>
          </p:txBody>
        </p:sp>
        <p:grpSp>
          <p:nvGrpSpPr>
            <p:cNvPr id="7" name="Group 6"/>
            <p:cNvGrpSpPr>
              <a:grpSpLocks noChangeAspect="1"/>
            </p:cNvGrpSpPr>
            <p:nvPr/>
          </p:nvGrpSpPr>
          <p:grpSpPr>
            <a:xfrm>
              <a:off x="3870786" y="1967576"/>
              <a:ext cx="1341158" cy="1294802"/>
              <a:chOff x="601033" y="2855912"/>
              <a:chExt cx="2041126" cy="2041126"/>
            </a:xfrm>
            <a:effectLst>
              <a:outerShdw blurRad="50800" dist="38100" dir="2700000" sx="102000" sy="102000" algn="tl" rotWithShape="0">
                <a:prstClr val="black">
                  <a:alpha val="40000"/>
                </a:prstClr>
              </a:outerShdw>
            </a:effectLst>
          </p:grpSpPr>
          <p:sp>
            <p:nvSpPr>
              <p:cNvPr id="8" name="Circle: Hollow 151"/>
              <p:cNvSpPr>
                <a:spLocks noChangeAspect="1"/>
              </p:cNvSpPr>
              <p:nvPr/>
            </p:nvSpPr>
            <p:spPr>
              <a:xfrm>
                <a:off x="763241" y="3018120"/>
                <a:ext cx="1716710" cy="1716710"/>
              </a:xfrm>
              <a:prstGeom prst="donut">
                <a:avLst>
                  <a:gd name="adj" fmla="val 7139"/>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200" b="1" i="0" u="none" strike="noStrike" kern="0" cap="none" spc="0" normalizeH="0" baseline="0" noProof="0" dirty="0">
                  <a:ln>
                    <a:noFill/>
                  </a:ln>
                  <a:solidFill>
                    <a:srgbClr val="464646"/>
                  </a:solidFill>
                  <a:effectLst/>
                  <a:uLnTx/>
                  <a:uFillTx/>
                  <a:latin typeface="Calibri"/>
                  <a:ea typeface="+mn-ea"/>
                  <a:cs typeface="+mn-cs"/>
                </a:endParaRPr>
              </a:p>
            </p:txBody>
          </p:sp>
          <p:grpSp>
            <p:nvGrpSpPr>
              <p:cNvPr id="9" name="Group 8"/>
              <p:cNvGrpSpPr/>
              <p:nvPr/>
            </p:nvGrpSpPr>
            <p:grpSpPr>
              <a:xfrm>
                <a:off x="1534076" y="2855912"/>
                <a:ext cx="175040" cy="2041126"/>
                <a:chOff x="8229799" y="2768458"/>
                <a:chExt cx="175040" cy="2041126"/>
              </a:xfrm>
              <a:solidFill>
                <a:schemeClr val="tx2"/>
              </a:solidFill>
            </p:grpSpPr>
            <p:sp>
              <p:nvSpPr>
                <p:cNvPr id="26" name="Trapezoid 25"/>
                <p:cNvSpPr/>
                <p:nvPr/>
              </p:nvSpPr>
              <p:spPr>
                <a:xfrm>
                  <a:off x="8229799" y="2768458"/>
                  <a:ext cx="175040" cy="174908"/>
                </a:xfrm>
                <a:prstGeom prst="trapezoid">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200" b="1" i="0" u="none" strike="noStrike" kern="0" cap="none" spc="0" normalizeH="0" baseline="0" noProof="0" dirty="0">
                    <a:ln>
                      <a:noFill/>
                    </a:ln>
                    <a:solidFill>
                      <a:srgbClr val="464646"/>
                    </a:solidFill>
                    <a:effectLst/>
                    <a:uLnTx/>
                    <a:uFillTx/>
                    <a:latin typeface="Calibri"/>
                    <a:ea typeface="+mn-ea"/>
                    <a:cs typeface="+mn-cs"/>
                  </a:endParaRPr>
                </a:p>
              </p:txBody>
            </p:sp>
            <p:sp>
              <p:nvSpPr>
                <p:cNvPr id="27" name="Trapezoid 26"/>
                <p:cNvSpPr/>
                <p:nvPr/>
              </p:nvSpPr>
              <p:spPr>
                <a:xfrm rot="10800000">
                  <a:off x="8229799" y="4634676"/>
                  <a:ext cx="175040" cy="174908"/>
                </a:xfrm>
                <a:prstGeom prst="trapezoid">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200" b="1" i="0" u="none" strike="noStrike" kern="0" cap="none" spc="0" normalizeH="0" baseline="0" noProof="0" dirty="0">
                    <a:ln>
                      <a:noFill/>
                    </a:ln>
                    <a:solidFill>
                      <a:srgbClr val="464646"/>
                    </a:solidFill>
                    <a:effectLst/>
                    <a:uLnTx/>
                    <a:uFillTx/>
                    <a:latin typeface="Calibri"/>
                    <a:ea typeface="+mn-ea"/>
                    <a:cs typeface="+mn-cs"/>
                  </a:endParaRPr>
                </a:p>
              </p:txBody>
            </p:sp>
          </p:grpSp>
          <p:grpSp>
            <p:nvGrpSpPr>
              <p:cNvPr id="10" name="Group 9"/>
              <p:cNvGrpSpPr/>
              <p:nvPr/>
            </p:nvGrpSpPr>
            <p:grpSpPr>
              <a:xfrm rot="5400000">
                <a:off x="1534076" y="2855912"/>
                <a:ext cx="175040" cy="2041126"/>
                <a:chOff x="8229799" y="2768458"/>
                <a:chExt cx="175040" cy="2041126"/>
              </a:xfrm>
              <a:solidFill>
                <a:schemeClr val="tx2"/>
              </a:solidFill>
            </p:grpSpPr>
            <p:sp>
              <p:nvSpPr>
                <p:cNvPr id="24" name="Trapezoid 23"/>
                <p:cNvSpPr/>
                <p:nvPr/>
              </p:nvSpPr>
              <p:spPr>
                <a:xfrm>
                  <a:off x="8229799" y="2768458"/>
                  <a:ext cx="175040" cy="174908"/>
                </a:xfrm>
                <a:prstGeom prst="trapezoid">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200" b="1" i="0" u="none" strike="noStrike" kern="0" cap="none" spc="0" normalizeH="0" baseline="0" noProof="0" dirty="0">
                    <a:ln>
                      <a:noFill/>
                    </a:ln>
                    <a:solidFill>
                      <a:srgbClr val="464646"/>
                    </a:solidFill>
                    <a:effectLst/>
                    <a:uLnTx/>
                    <a:uFillTx/>
                    <a:latin typeface="Calibri"/>
                    <a:ea typeface="+mn-ea"/>
                    <a:cs typeface="+mn-cs"/>
                  </a:endParaRPr>
                </a:p>
              </p:txBody>
            </p:sp>
            <p:sp>
              <p:nvSpPr>
                <p:cNvPr id="25" name="Trapezoid 24"/>
                <p:cNvSpPr/>
                <p:nvPr/>
              </p:nvSpPr>
              <p:spPr>
                <a:xfrm rot="10800000">
                  <a:off x="8229799" y="4634676"/>
                  <a:ext cx="175040" cy="174908"/>
                </a:xfrm>
                <a:prstGeom prst="trapezoid">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200" b="1" i="0" u="none" strike="noStrike" kern="0" cap="none" spc="0" normalizeH="0" baseline="0" noProof="0" dirty="0">
                    <a:ln>
                      <a:noFill/>
                    </a:ln>
                    <a:solidFill>
                      <a:srgbClr val="464646"/>
                    </a:solidFill>
                    <a:effectLst/>
                    <a:uLnTx/>
                    <a:uFillTx/>
                    <a:latin typeface="Calibri"/>
                    <a:ea typeface="+mn-ea"/>
                    <a:cs typeface="+mn-cs"/>
                  </a:endParaRPr>
                </a:p>
              </p:txBody>
            </p:sp>
          </p:grpSp>
          <p:grpSp>
            <p:nvGrpSpPr>
              <p:cNvPr id="11" name="Group 10"/>
              <p:cNvGrpSpPr/>
              <p:nvPr/>
            </p:nvGrpSpPr>
            <p:grpSpPr>
              <a:xfrm rot="1800000">
                <a:off x="1534076" y="2855912"/>
                <a:ext cx="175040" cy="2041126"/>
                <a:chOff x="8229799" y="2768458"/>
                <a:chExt cx="175040" cy="2041126"/>
              </a:xfrm>
              <a:solidFill>
                <a:schemeClr val="tx2"/>
              </a:solidFill>
            </p:grpSpPr>
            <p:sp>
              <p:nvSpPr>
                <p:cNvPr id="22" name="Trapezoid 21"/>
                <p:cNvSpPr/>
                <p:nvPr/>
              </p:nvSpPr>
              <p:spPr>
                <a:xfrm>
                  <a:off x="8229799" y="2768458"/>
                  <a:ext cx="175040" cy="174908"/>
                </a:xfrm>
                <a:prstGeom prst="trapezoid">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200" b="1" i="0" u="none" strike="noStrike" kern="0" cap="none" spc="0" normalizeH="0" baseline="0" noProof="0" dirty="0">
                    <a:ln>
                      <a:noFill/>
                    </a:ln>
                    <a:solidFill>
                      <a:srgbClr val="464646"/>
                    </a:solidFill>
                    <a:effectLst/>
                    <a:uLnTx/>
                    <a:uFillTx/>
                    <a:latin typeface="Calibri"/>
                    <a:ea typeface="+mn-ea"/>
                    <a:cs typeface="+mn-cs"/>
                  </a:endParaRPr>
                </a:p>
              </p:txBody>
            </p:sp>
            <p:sp>
              <p:nvSpPr>
                <p:cNvPr id="23" name="Trapezoid 22"/>
                <p:cNvSpPr/>
                <p:nvPr/>
              </p:nvSpPr>
              <p:spPr>
                <a:xfrm rot="10800000">
                  <a:off x="8229799" y="4634676"/>
                  <a:ext cx="175040" cy="174908"/>
                </a:xfrm>
                <a:prstGeom prst="trapezoid">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200" b="1" i="0" u="none" strike="noStrike" kern="0" cap="none" spc="0" normalizeH="0" baseline="0" noProof="0" dirty="0">
                    <a:ln>
                      <a:noFill/>
                    </a:ln>
                    <a:solidFill>
                      <a:srgbClr val="464646"/>
                    </a:solidFill>
                    <a:effectLst/>
                    <a:uLnTx/>
                    <a:uFillTx/>
                    <a:latin typeface="Calibri"/>
                    <a:ea typeface="+mn-ea"/>
                    <a:cs typeface="+mn-cs"/>
                  </a:endParaRPr>
                </a:p>
              </p:txBody>
            </p:sp>
          </p:grpSp>
          <p:grpSp>
            <p:nvGrpSpPr>
              <p:cNvPr id="12" name="Group 11"/>
              <p:cNvGrpSpPr/>
              <p:nvPr/>
            </p:nvGrpSpPr>
            <p:grpSpPr>
              <a:xfrm rot="3600000">
                <a:off x="1534076" y="2855912"/>
                <a:ext cx="175040" cy="2041126"/>
                <a:chOff x="8229799" y="2768458"/>
                <a:chExt cx="175040" cy="2041126"/>
              </a:xfrm>
              <a:solidFill>
                <a:schemeClr val="tx2"/>
              </a:solidFill>
            </p:grpSpPr>
            <p:sp>
              <p:nvSpPr>
                <p:cNvPr id="20" name="Trapezoid 19"/>
                <p:cNvSpPr/>
                <p:nvPr/>
              </p:nvSpPr>
              <p:spPr>
                <a:xfrm>
                  <a:off x="8229799" y="2768458"/>
                  <a:ext cx="175040" cy="174908"/>
                </a:xfrm>
                <a:prstGeom prst="trapezoid">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200" b="1" i="0" u="none" strike="noStrike" kern="0" cap="none" spc="0" normalizeH="0" baseline="0" noProof="0" dirty="0">
                    <a:ln>
                      <a:noFill/>
                    </a:ln>
                    <a:solidFill>
                      <a:srgbClr val="464646"/>
                    </a:solidFill>
                    <a:effectLst/>
                    <a:uLnTx/>
                    <a:uFillTx/>
                    <a:latin typeface="Calibri"/>
                    <a:ea typeface="+mn-ea"/>
                    <a:cs typeface="+mn-cs"/>
                  </a:endParaRPr>
                </a:p>
              </p:txBody>
            </p:sp>
            <p:sp>
              <p:nvSpPr>
                <p:cNvPr id="21" name="Trapezoid 20"/>
                <p:cNvSpPr/>
                <p:nvPr/>
              </p:nvSpPr>
              <p:spPr>
                <a:xfrm rot="10800000">
                  <a:off x="8229799" y="4634676"/>
                  <a:ext cx="175040" cy="174908"/>
                </a:xfrm>
                <a:prstGeom prst="trapezoid">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200" b="1" i="0" u="none" strike="noStrike" kern="0" cap="none" spc="0" normalizeH="0" baseline="0" noProof="0" dirty="0">
                    <a:ln>
                      <a:noFill/>
                    </a:ln>
                    <a:solidFill>
                      <a:srgbClr val="464646"/>
                    </a:solidFill>
                    <a:effectLst/>
                    <a:uLnTx/>
                    <a:uFillTx/>
                    <a:latin typeface="Calibri"/>
                    <a:ea typeface="+mn-ea"/>
                    <a:cs typeface="+mn-cs"/>
                  </a:endParaRPr>
                </a:p>
              </p:txBody>
            </p:sp>
          </p:grpSp>
          <p:grpSp>
            <p:nvGrpSpPr>
              <p:cNvPr id="13" name="Group 12"/>
              <p:cNvGrpSpPr/>
              <p:nvPr/>
            </p:nvGrpSpPr>
            <p:grpSpPr>
              <a:xfrm rot="7200000">
                <a:off x="1534076" y="2855912"/>
                <a:ext cx="175040" cy="2041126"/>
                <a:chOff x="8229799" y="2768458"/>
                <a:chExt cx="175040" cy="2041126"/>
              </a:xfrm>
              <a:solidFill>
                <a:schemeClr val="tx2"/>
              </a:solidFill>
            </p:grpSpPr>
            <p:sp>
              <p:nvSpPr>
                <p:cNvPr id="18" name="Trapezoid 17"/>
                <p:cNvSpPr/>
                <p:nvPr/>
              </p:nvSpPr>
              <p:spPr>
                <a:xfrm>
                  <a:off x="8229799" y="2768458"/>
                  <a:ext cx="175040" cy="174908"/>
                </a:xfrm>
                <a:prstGeom prst="trapezoid">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200" b="1" i="0" u="none" strike="noStrike" kern="0" cap="none" spc="0" normalizeH="0" baseline="0" noProof="0" dirty="0">
                    <a:ln>
                      <a:noFill/>
                    </a:ln>
                    <a:solidFill>
                      <a:srgbClr val="464646"/>
                    </a:solidFill>
                    <a:effectLst/>
                    <a:uLnTx/>
                    <a:uFillTx/>
                    <a:latin typeface="Calibri"/>
                    <a:ea typeface="+mn-ea"/>
                    <a:cs typeface="+mn-cs"/>
                  </a:endParaRPr>
                </a:p>
              </p:txBody>
            </p:sp>
            <p:sp>
              <p:nvSpPr>
                <p:cNvPr id="19" name="Trapezoid 18"/>
                <p:cNvSpPr/>
                <p:nvPr/>
              </p:nvSpPr>
              <p:spPr>
                <a:xfrm rot="10800000">
                  <a:off x="8229799" y="4634676"/>
                  <a:ext cx="175040" cy="174908"/>
                </a:xfrm>
                <a:prstGeom prst="trapezoid">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200" b="1" i="0" u="none" strike="noStrike" kern="0" cap="none" spc="0" normalizeH="0" baseline="0" noProof="0" dirty="0">
                    <a:ln>
                      <a:noFill/>
                    </a:ln>
                    <a:solidFill>
                      <a:srgbClr val="464646"/>
                    </a:solidFill>
                    <a:effectLst/>
                    <a:uLnTx/>
                    <a:uFillTx/>
                    <a:latin typeface="Calibri"/>
                    <a:ea typeface="+mn-ea"/>
                    <a:cs typeface="+mn-cs"/>
                  </a:endParaRPr>
                </a:p>
              </p:txBody>
            </p:sp>
          </p:grpSp>
          <p:grpSp>
            <p:nvGrpSpPr>
              <p:cNvPr id="14" name="Group 13"/>
              <p:cNvGrpSpPr/>
              <p:nvPr/>
            </p:nvGrpSpPr>
            <p:grpSpPr>
              <a:xfrm rot="9000000">
                <a:off x="1534076" y="2855912"/>
                <a:ext cx="175040" cy="2041126"/>
                <a:chOff x="8229799" y="2768458"/>
                <a:chExt cx="175040" cy="2041126"/>
              </a:xfrm>
              <a:solidFill>
                <a:schemeClr val="tx2"/>
              </a:solidFill>
            </p:grpSpPr>
            <p:sp>
              <p:nvSpPr>
                <p:cNvPr id="16" name="Trapezoid 15"/>
                <p:cNvSpPr/>
                <p:nvPr/>
              </p:nvSpPr>
              <p:spPr>
                <a:xfrm>
                  <a:off x="8229799" y="2768458"/>
                  <a:ext cx="175040" cy="174908"/>
                </a:xfrm>
                <a:prstGeom prst="trapezoid">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200" b="1" i="0" u="none" strike="noStrike" kern="0" cap="none" spc="0" normalizeH="0" baseline="0" noProof="0" dirty="0">
                    <a:ln>
                      <a:noFill/>
                    </a:ln>
                    <a:solidFill>
                      <a:srgbClr val="464646"/>
                    </a:solidFill>
                    <a:effectLst/>
                    <a:uLnTx/>
                    <a:uFillTx/>
                    <a:latin typeface="Calibri"/>
                    <a:ea typeface="+mn-ea"/>
                    <a:cs typeface="+mn-cs"/>
                  </a:endParaRPr>
                </a:p>
              </p:txBody>
            </p:sp>
            <p:sp>
              <p:nvSpPr>
                <p:cNvPr id="17" name="Trapezoid 16"/>
                <p:cNvSpPr/>
                <p:nvPr/>
              </p:nvSpPr>
              <p:spPr>
                <a:xfrm rot="10800000">
                  <a:off x="8229799" y="4634676"/>
                  <a:ext cx="175040" cy="174908"/>
                </a:xfrm>
                <a:prstGeom prst="trapezoid">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200" b="1" i="0" u="none" strike="noStrike" kern="0" cap="none" spc="0" normalizeH="0" baseline="0" noProof="0" dirty="0">
                    <a:ln>
                      <a:noFill/>
                    </a:ln>
                    <a:solidFill>
                      <a:srgbClr val="464646"/>
                    </a:solidFill>
                    <a:effectLst/>
                    <a:uLnTx/>
                    <a:uFillTx/>
                    <a:latin typeface="Calibri"/>
                    <a:ea typeface="+mn-ea"/>
                    <a:cs typeface="+mn-cs"/>
                  </a:endParaRPr>
                </a:p>
              </p:txBody>
            </p:sp>
          </p:grpSp>
          <p:sp>
            <p:nvSpPr>
              <p:cNvPr id="15" name="Oval 14"/>
              <p:cNvSpPr>
                <a:spLocks noChangeAspect="1"/>
              </p:cNvSpPr>
              <p:nvPr/>
            </p:nvSpPr>
            <p:spPr>
              <a:xfrm>
                <a:off x="915182" y="3175845"/>
                <a:ext cx="1408186" cy="1408186"/>
              </a:xfrm>
              <a:prstGeom prst="ellipse">
                <a:avLst/>
              </a:prstGeom>
              <a:solidFill>
                <a:schemeClr val="bg1"/>
              </a:solidFill>
              <a:ln w="76200">
                <a:solidFill>
                  <a:schemeClr val="tx2">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chemeClr val="tx2">
                        <a:lumMod val="75000"/>
                      </a:schemeClr>
                    </a:solidFill>
                    <a:effectLst/>
                    <a:uLnTx/>
                    <a:uFillTx/>
                    <a:latin typeface="Calibri"/>
                    <a:ea typeface="+mn-ea"/>
                    <a:cs typeface="+mn-cs"/>
                  </a:rPr>
                  <a:t>1</a:t>
                </a:r>
              </a:p>
            </p:txBody>
          </p:sp>
        </p:grpSp>
      </p:grpSp>
      <p:grpSp>
        <p:nvGrpSpPr>
          <p:cNvPr id="3" name="Group 2"/>
          <p:cNvGrpSpPr/>
          <p:nvPr/>
        </p:nvGrpSpPr>
        <p:grpSpPr>
          <a:xfrm>
            <a:off x="4235841" y="1763175"/>
            <a:ext cx="6925001" cy="1935975"/>
            <a:chOff x="4771602" y="2509181"/>
            <a:chExt cx="6340621" cy="1659319"/>
          </a:xfrm>
        </p:grpSpPr>
        <p:sp>
          <p:nvSpPr>
            <p:cNvPr id="114" name="Rounded Rectangle 113"/>
            <p:cNvSpPr>
              <a:spLocks/>
            </p:cNvSpPr>
            <p:nvPr/>
          </p:nvSpPr>
          <p:spPr>
            <a:xfrm>
              <a:off x="5824638" y="2509181"/>
              <a:ext cx="5287585" cy="1083663"/>
            </a:xfrm>
            <a:prstGeom prst="roundRect">
              <a:avLst>
                <a:gd name="adj" fmla="val 13052"/>
              </a:avLst>
            </a:prstGeom>
            <a:solidFill>
              <a:srgbClr val="FFFF00"/>
            </a:solidFill>
            <a:ln>
              <a:solidFill>
                <a:schemeClr val="bg1">
                  <a:lumMod val="65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5760" tIns="36000" rIns="36576" bIns="45720" numCol="1" spcCol="0" rtlCol="0" fromWordArt="0" anchor="t" anchorCtr="0" forceAA="0" compatLnSpc="1">
              <a:prstTxWarp prst="textNoShape">
                <a:avLst/>
              </a:prstTxWarp>
              <a:noAutofit/>
            </a:bodyPr>
            <a:lstStyle/>
            <a:p>
              <a:pPr lvl="0">
                <a:tabLst>
                  <a:tab pos="3657600" algn="l"/>
                </a:tabLst>
                <a:defRPr/>
              </a:pPr>
              <a:endParaRPr lang="en-US" sz="2600" b="1" dirty="0">
                <a:solidFill>
                  <a:srgbClr val="FFFF00"/>
                </a:solidFill>
                <a:latin typeface="Calibri" panose="020F0502020204030204" pitchFamily="34" charset="0"/>
                <a:cs typeface="Calibri" panose="020F0502020204030204" pitchFamily="34" charset="0"/>
              </a:endParaRPr>
            </a:p>
          </p:txBody>
        </p:sp>
        <p:grpSp>
          <p:nvGrpSpPr>
            <p:cNvPr id="28" name="Group 27"/>
            <p:cNvGrpSpPr>
              <a:grpSpLocks noChangeAspect="1"/>
            </p:cNvGrpSpPr>
            <p:nvPr/>
          </p:nvGrpSpPr>
          <p:grpSpPr>
            <a:xfrm rot="1103970">
              <a:off x="4771602" y="2873698"/>
              <a:ext cx="1341158" cy="1294802"/>
              <a:chOff x="2955023" y="2855911"/>
              <a:chExt cx="2041126" cy="2041126"/>
            </a:xfrm>
            <a:effectLst>
              <a:outerShdw blurRad="50800" dist="38100" dir="2700000" sx="102000" sy="102000" algn="tl" rotWithShape="0">
                <a:prstClr val="black">
                  <a:alpha val="40000"/>
                </a:prstClr>
              </a:outerShdw>
            </a:effectLst>
          </p:grpSpPr>
          <p:sp>
            <p:nvSpPr>
              <p:cNvPr id="29" name="Circle: Hollow 322"/>
              <p:cNvSpPr>
                <a:spLocks noChangeAspect="1"/>
              </p:cNvSpPr>
              <p:nvPr/>
            </p:nvSpPr>
            <p:spPr>
              <a:xfrm>
                <a:off x="3117231" y="3018119"/>
                <a:ext cx="1716710" cy="1716710"/>
              </a:xfrm>
              <a:prstGeom prst="donut">
                <a:avLst>
                  <a:gd name="adj" fmla="val 7139"/>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latin typeface="Calibri"/>
                  <a:ea typeface="+mn-ea"/>
                  <a:cs typeface="+mn-cs"/>
                </a:endParaRPr>
              </a:p>
            </p:txBody>
          </p:sp>
          <p:grpSp>
            <p:nvGrpSpPr>
              <p:cNvPr id="30" name="Group 29"/>
              <p:cNvGrpSpPr/>
              <p:nvPr/>
            </p:nvGrpSpPr>
            <p:grpSpPr>
              <a:xfrm>
                <a:off x="3888066" y="2855911"/>
                <a:ext cx="175040" cy="2041126"/>
                <a:chOff x="8229799" y="2768458"/>
                <a:chExt cx="175040" cy="2041126"/>
              </a:xfrm>
              <a:solidFill>
                <a:schemeClr val="accent1"/>
              </a:solidFill>
            </p:grpSpPr>
            <p:sp>
              <p:nvSpPr>
                <p:cNvPr id="47" name="Trapezoid 46"/>
                <p:cNvSpPr/>
                <p:nvPr/>
              </p:nvSpPr>
              <p:spPr>
                <a:xfrm>
                  <a:off x="8229799" y="2768458"/>
                  <a:ext cx="175040" cy="174908"/>
                </a:xfrm>
                <a:prstGeom prst="trapezoid">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ysClr val="windowText" lastClr="000000"/>
                    </a:solidFill>
                    <a:effectLst/>
                    <a:uLnTx/>
                    <a:uFillTx/>
                    <a:latin typeface="Calibri"/>
                    <a:ea typeface="+mn-ea"/>
                    <a:cs typeface="+mn-cs"/>
                  </a:endParaRPr>
                </a:p>
              </p:txBody>
            </p:sp>
            <p:sp>
              <p:nvSpPr>
                <p:cNvPr id="48" name="Trapezoid 47"/>
                <p:cNvSpPr/>
                <p:nvPr/>
              </p:nvSpPr>
              <p:spPr>
                <a:xfrm rot="10800000">
                  <a:off x="8229799" y="4634676"/>
                  <a:ext cx="175040" cy="174908"/>
                </a:xfrm>
                <a:prstGeom prst="trapezoid">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ysClr val="windowText" lastClr="000000"/>
                    </a:solidFill>
                    <a:effectLst/>
                    <a:uLnTx/>
                    <a:uFillTx/>
                    <a:latin typeface="Calibri"/>
                    <a:ea typeface="+mn-ea"/>
                    <a:cs typeface="+mn-cs"/>
                  </a:endParaRPr>
                </a:p>
              </p:txBody>
            </p:sp>
          </p:grpSp>
          <p:grpSp>
            <p:nvGrpSpPr>
              <p:cNvPr id="31" name="Group 30"/>
              <p:cNvGrpSpPr/>
              <p:nvPr/>
            </p:nvGrpSpPr>
            <p:grpSpPr>
              <a:xfrm rot="5400000">
                <a:off x="3888066" y="2855911"/>
                <a:ext cx="175040" cy="2041126"/>
                <a:chOff x="8229799" y="2768458"/>
                <a:chExt cx="175040" cy="2041126"/>
              </a:xfrm>
              <a:solidFill>
                <a:schemeClr val="accent1"/>
              </a:solidFill>
            </p:grpSpPr>
            <p:sp>
              <p:nvSpPr>
                <p:cNvPr id="45" name="Trapezoid 44"/>
                <p:cNvSpPr/>
                <p:nvPr/>
              </p:nvSpPr>
              <p:spPr>
                <a:xfrm>
                  <a:off x="8229799" y="2768458"/>
                  <a:ext cx="175040" cy="174908"/>
                </a:xfrm>
                <a:prstGeom prst="trapezoid">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ysClr val="windowText" lastClr="000000"/>
                    </a:solidFill>
                    <a:effectLst/>
                    <a:uLnTx/>
                    <a:uFillTx/>
                    <a:latin typeface="Calibri"/>
                    <a:ea typeface="+mn-ea"/>
                    <a:cs typeface="+mn-cs"/>
                  </a:endParaRPr>
                </a:p>
              </p:txBody>
            </p:sp>
            <p:sp>
              <p:nvSpPr>
                <p:cNvPr id="46" name="Trapezoid 45"/>
                <p:cNvSpPr/>
                <p:nvPr/>
              </p:nvSpPr>
              <p:spPr>
                <a:xfrm rot="10800000">
                  <a:off x="8229799" y="4634676"/>
                  <a:ext cx="175040" cy="174908"/>
                </a:xfrm>
                <a:prstGeom prst="trapezoid">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ysClr val="windowText" lastClr="000000"/>
                    </a:solidFill>
                    <a:effectLst/>
                    <a:uLnTx/>
                    <a:uFillTx/>
                    <a:latin typeface="Calibri"/>
                    <a:ea typeface="+mn-ea"/>
                    <a:cs typeface="+mn-cs"/>
                  </a:endParaRPr>
                </a:p>
              </p:txBody>
            </p:sp>
          </p:grpSp>
          <p:grpSp>
            <p:nvGrpSpPr>
              <p:cNvPr id="32" name="Group 31"/>
              <p:cNvGrpSpPr/>
              <p:nvPr/>
            </p:nvGrpSpPr>
            <p:grpSpPr>
              <a:xfrm rot="1800000">
                <a:off x="3888066" y="2855911"/>
                <a:ext cx="175040" cy="2041126"/>
                <a:chOff x="8229799" y="2768458"/>
                <a:chExt cx="175040" cy="2041126"/>
              </a:xfrm>
              <a:solidFill>
                <a:schemeClr val="accent1"/>
              </a:solidFill>
            </p:grpSpPr>
            <p:sp>
              <p:nvSpPr>
                <p:cNvPr id="43" name="Trapezoid 42"/>
                <p:cNvSpPr/>
                <p:nvPr/>
              </p:nvSpPr>
              <p:spPr>
                <a:xfrm>
                  <a:off x="8229799" y="2768458"/>
                  <a:ext cx="175040" cy="174908"/>
                </a:xfrm>
                <a:prstGeom prst="trapezoid">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ysClr val="windowText" lastClr="000000"/>
                    </a:solidFill>
                    <a:effectLst/>
                    <a:uLnTx/>
                    <a:uFillTx/>
                    <a:latin typeface="Calibri"/>
                    <a:ea typeface="+mn-ea"/>
                    <a:cs typeface="+mn-cs"/>
                  </a:endParaRPr>
                </a:p>
              </p:txBody>
            </p:sp>
            <p:sp>
              <p:nvSpPr>
                <p:cNvPr id="44" name="Trapezoid 43"/>
                <p:cNvSpPr/>
                <p:nvPr/>
              </p:nvSpPr>
              <p:spPr>
                <a:xfrm rot="10800000">
                  <a:off x="8229799" y="4634676"/>
                  <a:ext cx="175040" cy="174908"/>
                </a:xfrm>
                <a:prstGeom prst="trapezoid">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ysClr val="windowText" lastClr="000000"/>
                    </a:solidFill>
                    <a:effectLst/>
                    <a:uLnTx/>
                    <a:uFillTx/>
                    <a:latin typeface="Calibri"/>
                    <a:ea typeface="+mn-ea"/>
                    <a:cs typeface="+mn-cs"/>
                  </a:endParaRPr>
                </a:p>
              </p:txBody>
            </p:sp>
          </p:grpSp>
          <p:grpSp>
            <p:nvGrpSpPr>
              <p:cNvPr id="33" name="Group 32"/>
              <p:cNvGrpSpPr/>
              <p:nvPr/>
            </p:nvGrpSpPr>
            <p:grpSpPr>
              <a:xfrm rot="3600000">
                <a:off x="3888066" y="2855911"/>
                <a:ext cx="175040" cy="2041126"/>
                <a:chOff x="8229799" y="2768458"/>
                <a:chExt cx="175040" cy="2041126"/>
              </a:xfrm>
              <a:solidFill>
                <a:schemeClr val="accent1"/>
              </a:solidFill>
            </p:grpSpPr>
            <p:sp>
              <p:nvSpPr>
                <p:cNvPr id="41" name="Trapezoid 40"/>
                <p:cNvSpPr/>
                <p:nvPr/>
              </p:nvSpPr>
              <p:spPr>
                <a:xfrm>
                  <a:off x="8229799" y="2768458"/>
                  <a:ext cx="175040" cy="174908"/>
                </a:xfrm>
                <a:prstGeom prst="trapezoid">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ysClr val="windowText" lastClr="000000"/>
                    </a:solidFill>
                    <a:effectLst/>
                    <a:uLnTx/>
                    <a:uFillTx/>
                    <a:latin typeface="Calibri"/>
                    <a:ea typeface="+mn-ea"/>
                    <a:cs typeface="+mn-cs"/>
                  </a:endParaRPr>
                </a:p>
              </p:txBody>
            </p:sp>
            <p:sp>
              <p:nvSpPr>
                <p:cNvPr id="42" name="Trapezoid 41"/>
                <p:cNvSpPr/>
                <p:nvPr/>
              </p:nvSpPr>
              <p:spPr>
                <a:xfrm rot="10800000">
                  <a:off x="8229799" y="4634676"/>
                  <a:ext cx="175040" cy="174908"/>
                </a:xfrm>
                <a:prstGeom prst="trapezoid">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ysClr val="windowText" lastClr="000000"/>
                    </a:solidFill>
                    <a:effectLst/>
                    <a:uLnTx/>
                    <a:uFillTx/>
                    <a:latin typeface="Calibri"/>
                    <a:ea typeface="+mn-ea"/>
                    <a:cs typeface="+mn-cs"/>
                  </a:endParaRPr>
                </a:p>
              </p:txBody>
            </p:sp>
          </p:grpSp>
          <p:grpSp>
            <p:nvGrpSpPr>
              <p:cNvPr id="34" name="Group 33"/>
              <p:cNvGrpSpPr/>
              <p:nvPr/>
            </p:nvGrpSpPr>
            <p:grpSpPr>
              <a:xfrm rot="7200000">
                <a:off x="3888066" y="2855911"/>
                <a:ext cx="175040" cy="2041126"/>
                <a:chOff x="8229799" y="2768458"/>
                <a:chExt cx="175040" cy="2041126"/>
              </a:xfrm>
              <a:solidFill>
                <a:schemeClr val="accent1"/>
              </a:solidFill>
            </p:grpSpPr>
            <p:sp>
              <p:nvSpPr>
                <p:cNvPr id="39" name="Trapezoid 38"/>
                <p:cNvSpPr/>
                <p:nvPr/>
              </p:nvSpPr>
              <p:spPr>
                <a:xfrm>
                  <a:off x="8229799" y="2768458"/>
                  <a:ext cx="175040" cy="174908"/>
                </a:xfrm>
                <a:prstGeom prst="trapezoid">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ysClr val="windowText" lastClr="000000"/>
                    </a:solidFill>
                    <a:effectLst/>
                    <a:uLnTx/>
                    <a:uFillTx/>
                    <a:latin typeface="Calibri"/>
                    <a:ea typeface="+mn-ea"/>
                    <a:cs typeface="+mn-cs"/>
                  </a:endParaRPr>
                </a:p>
              </p:txBody>
            </p:sp>
            <p:sp>
              <p:nvSpPr>
                <p:cNvPr id="40" name="Trapezoid 39"/>
                <p:cNvSpPr/>
                <p:nvPr/>
              </p:nvSpPr>
              <p:spPr>
                <a:xfrm rot="10800000">
                  <a:off x="8229799" y="4634676"/>
                  <a:ext cx="175040" cy="174908"/>
                </a:xfrm>
                <a:prstGeom prst="trapezoid">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ysClr val="windowText" lastClr="000000"/>
                    </a:solidFill>
                    <a:effectLst/>
                    <a:uLnTx/>
                    <a:uFillTx/>
                    <a:latin typeface="Calibri"/>
                    <a:ea typeface="+mn-ea"/>
                    <a:cs typeface="+mn-cs"/>
                  </a:endParaRPr>
                </a:p>
              </p:txBody>
            </p:sp>
          </p:grpSp>
          <p:grpSp>
            <p:nvGrpSpPr>
              <p:cNvPr id="35" name="Group 34"/>
              <p:cNvGrpSpPr/>
              <p:nvPr/>
            </p:nvGrpSpPr>
            <p:grpSpPr>
              <a:xfrm rot="9000000">
                <a:off x="3888066" y="2855911"/>
                <a:ext cx="175040" cy="2041126"/>
                <a:chOff x="8229799" y="2768458"/>
                <a:chExt cx="175040" cy="2041126"/>
              </a:xfrm>
              <a:solidFill>
                <a:schemeClr val="accent1"/>
              </a:solidFill>
            </p:grpSpPr>
            <p:sp>
              <p:nvSpPr>
                <p:cNvPr id="37" name="Trapezoid 36"/>
                <p:cNvSpPr/>
                <p:nvPr/>
              </p:nvSpPr>
              <p:spPr>
                <a:xfrm>
                  <a:off x="8229799" y="2768458"/>
                  <a:ext cx="175040" cy="174908"/>
                </a:xfrm>
                <a:prstGeom prst="trapezoid">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ysClr val="windowText" lastClr="000000"/>
                    </a:solidFill>
                    <a:effectLst/>
                    <a:uLnTx/>
                    <a:uFillTx/>
                    <a:latin typeface="Calibri"/>
                    <a:ea typeface="+mn-ea"/>
                    <a:cs typeface="+mn-cs"/>
                  </a:endParaRPr>
                </a:p>
              </p:txBody>
            </p:sp>
            <p:sp>
              <p:nvSpPr>
                <p:cNvPr id="38" name="Trapezoid 37"/>
                <p:cNvSpPr/>
                <p:nvPr/>
              </p:nvSpPr>
              <p:spPr>
                <a:xfrm rot="10800000">
                  <a:off x="8229799" y="4634676"/>
                  <a:ext cx="175040" cy="174908"/>
                </a:xfrm>
                <a:prstGeom prst="trapezoid">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ysClr val="windowText" lastClr="000000"/>
                    </a:solidFill>
                    <a:effectLst/>
                    <a:uLnTx/>
                    <a:uFillTx/>
                    <a:latin typeface="Calibri"/>
                    <a:ea typeface="+mn-ea"/>
                    <a:cs typeface="+mn-cs"/>
                  </a:endParaRPr>
                </a:p>
              </p:txBody>
            </p:sp>
          </p:grpSp>
          <p:sp>
            <p:nvSpPr>
              <p:cNvPr id="36" name="Oval 35"/>
              <p:cNvSpPr>
                <a:spLocks noChangeAspect="1"/>
              </p:cNvSpPr>
              <p:nvPr/>
            </p:nvSpPr>
            <p:spPr>
              <a:xfrm rot="20496030">
                <a:off x="3269172" y="3175844"/>
                <a:ext cx="1408187" cy="1408187"/>
              </a:xfrm>
              <a:prstGeom prst="ellipse">
                <a:avLst/>
              </a:prstGeom>
              <a:solidFill>
                <a:schemeClr val="bg1"/>
              </a:solidFill>
              <a:ln w="762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C000"/>
                    </a:solidFill>
                    <a:effectLst/>
                    <a:uLnTx/>
                    <a:uFillTx/>
                    <a:latin typeface="Calibri"/>
                    <a:ea typeface="+mn-ea"/>
                    <a:cs typeface="+mn-cs"/>
                  </a:rPr>
                  <a:t>2</a:t>
                </a:r>
              </a:p>
            </p:txBody>
          </p:sp>
        </p:grpSp>
      </p:grpSp>
      <p:grpSp>
        <p:nvGrpSpPr>
          <p:cNvPr id="91" name="Group 90"/>
          <p:cNvGrpSpPr/>
          <p:nvPr/>
        </p:nvGrpSpPr>
        <p:grpSpPr>
          <a:xfrm>
            <a:off x="251818" y="3237126"/>
            <a:ext cx="4836404" cy="2539938"/>
            <a:chOff x="308089" y="3659157"/>
            <a:chExt cx="4836404" cy="2539938"/>
          </a:xfrm>
        </p:grpSpPr>
        <p:sp>
          <p:nvSpPr>
            <p:cNvPr id="115" name="Rounded Rectangle 114"/>
            <p:cNvSpPr>
              <a:spLocks/>
            </p:cNvSpPr>
            <p:nvPr/>
          </p:nvSpPr>
          <p:spPr>
            <a:xfrm>
              <a:off x="308089" y="3659157"/>
              <a:ext cx="3946787" cy="2539938"/>
            </a:xfrm>
            <a:prstGeom prst="roundRect">
              <a:avLst>
                <a:gd name="adj" fmla="val 13052"/>
              </a:avLst>
            </a:prstGeom>
            <a:solidFill>
              <a:srgbClr val="FFCCFF"/>
            </a:solidFill>
            <a:ln>
              <a:solidFill>
                <a:schemeClr val="bg1">
                  <a:lumMod val="65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91440" bIns="45720" numCol="1" spcCol="0" rtlCol="0" fromWordArt="0" anchor="t" anchorCtr="0" forceAA="0" compatLnSpc="1">
              <a:prstTxWarp prst="textNoShape">
                <a:avLst/>
              </a:prstTxWarp>
              <a:noAutofit/>
            </a:bodyPr>
            <a:lstStyle/>
            <a:p>
              <a:pPr lvl="0">
                <a:tabLst>
                  <a:tab pos="3657600" algn="l"/>
                </a:tabLst>
                <a:defRPr/>
              </a:pPr>
              <a:endParaRPr lang="en-US" sz="2200" b="1" dirty="0" smtClean="0">
                <a:solidFill>
                  <a:srgbClr val="FFFF00"/>
                </a:solidFill>
                <a:latin typeface="+mj-lt"/>
              </a:endParaRPr>
            </a:p>
          </p:txBody>
        </p:sp>
        <p:grpSp>
          <p:nvGrpSpPr>
            <p:cNvPr id="49" name="Group 48"/>
            <p:cNvGrpSpPr>
              <a:grpSpLocks noChangeAspect="1"/>
            </p:cNvGrpSpPr>
            <p:nvPr/>
          </p:nvGrpSpPr>
          <p:grpSpPr>
            <a:xfrm rot="412548">
              <a:off x="3803335" y="3678744"/>
              <a:ext cx="1341158" cy="1294802"/>
              <a:chOff x="5517577" y="2855912"/>
              <a:chExt cx="2041126" cy="2041126"/>
            </a:xfrm>
            <a:effectLst>
              <a:outerShdw blurRad="50800" dist="38100" dir="2700000" sx="102000" sy="102000" algn="tl" rotWithShape="0">
                <a:prstClr val="black">
                  <a:alpha val="40000"/>
                </a:prstClr>
              </a:outerShdw>
            </a:effectLst>
          </p:grpSpPr>
          <p:sp>
            <p:nvSpPr>
              <p:cNvPr id="50" name="Circle: Hollow 342"/>
              <p:cNvSpPr>
                <a:spLocks noChangeAspect="1"/>
              </p:cNvSpPr>
              <p:nvPr/>
            </p:nvSpPr>
            <p:spPr>
              <a:xfrm>
                <a:off x="5679785" y="3018120"/>
                <a:ext cx="1716710" cy="1716710"/>
              </a:xfrm>
              <a:prstGeom prst="donut">
                <a:avLst>
                  <a:gd name="adj" fmla="val 7139"/>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latin typeface="Calibri"/>
                  <a:ea typeface="+mn-ea"/>
                  <a:cs typeface="+mn-cs"/>
                </a:endParaRPr>
              </a:p>
            </p:txBody>
          </p:sp>
          <p:grpSp>
            <p:nvGrpSpPr>
              <p:cNvPr id="51" name="Group 50"/>
              <p:cNvGrpSpPr/>
              <p:nvPr/>
            </p:nvGrpSpPr>
            <p:grpSpPr>
              <a:xfrm>
                <a:off x="6450620" y="2855912"/>
                <a:ext cx="175040" cy="2041126"/>
                <a:chOff x="8229799" y="2768458"/>
                <a:chExt cx="175040" cy="2041126"/>
              </a:xfrm>
              <a:solidFill>
                <a:schemeClr val="accent2"/>
              </a:solidFill>
            </p:grpSpPr>
            <p:sp>
              <p:nvSpPr>
                <p:cNvPr id="68" name="Trapezoid 67"/>
                <p:cNvSpPr/>
                <p:nvPr/>
              </p:nvSpPr>
              <p:spPr>
                <a:xfrm>
                  <a:off x="8229799" y="2768458"/>
                  <a:ext cx="175040" cy="174908"/>
                </a:xfrm>
                <a:prstGeom prst="trapezoid">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ysClr val="windowText" lastClr="000000"/>
                    </a:solidFill>
                    <a:effectLst/>
                    <a:uLnTx/>
                    <a:uFillTx/>
                    <a:latin typeface="Calibri"/>
                    <a:ea typeface="+mn-ea"/>
                    <a:cs typeface="+mn-cs"/>
                  </a:endParaRPr>
                </a:p>
              </p:txBody>
            </p:sp>
            <p:sp>
              <p:nvSpPr>
                <p:cNvPr id="69" name="Trapezoid 68"/>
                <p:cNvSpPr/>
                <p:nvPr/>
              </p:nvSpPr>
              <p:spPr>
                <a:xfrm rot="10800000">
                  <a:off x="8229799" y="4634676"/>
                  <a:ext cx="175040" cy="174908"/>
                </a:xfrm>
                <a:prstGeom prst="trapezoid">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ysClr val="windowText" lastClr="000000"/>
                    </a:solidFill>
                    <a:effectLst/>
                    <a:uLnTx/>
                    <a:uFillTx/>
                    <a:latin typeface="Calibri"/>
                    <a:ea typeface="+mn-ea"/>
                    <a:cs typeface="+mn-cs"/>
                  </a:endParaRPr>
                </a:p>
              </p:txBody>
            </p:sp>
          </p:grpSp>
          <p:grpSp>
            <p:nvGrpSpPr>
              <p:cNvPr id="52" name="Group 51"/>
              <p:cNvGrpSpPr/>
              <p:nvPr/>
            </p:nvGrpSpPr>
            <p:grpSpPr>
              <a:xfrm rot="5400000">
                <a:off x="6450620" y="2855912"/>
                <a:ext cx="175040" cy="2041126"/>
                <a:chOff x="8229799" y="2768458"/>
                <a:chExt cx="175040" cy="2041126"/>
              </a:xfrm>
              <a:solidFill>
                <a:schemeClr val="accent2"/>
              </a:solidFill>
            </p:grpSpPr>
            <p:sp>
              <p:nvSpPr>
                <p:cNvPr id="66" name="Trapezoid 65"/>
                <p:cNvSpPr/>
                <p:nvPr/>
              </p:nvSpPr>
              <p:spPr>
                <a:xfrm>
                  <a:off x="8229799" y="2768458"/>
                  <a:ext cx="175040" cy="174908"/>
                </a:xfrm>
                <a:prstGeom prst="trapezoid">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ysClr val="windowText" lastClr="000000"/>
                    </a:solidFill>
                    <a:effectLst/>
                    <a:uLnTx/>
                    <a:uFillTx/>
                    <a:latin typeface="Calibri"/>
                    <a:ea typeface="+mn-ea"/>
                    <a:cs typeface="+mn-cs"/>
                  </a:endParaRPr>
                </a:p>
              </p:txBody>
            </p:sp>
            <p:sp>
              <p:nvSpPr>
                <p:cNvPr id="67" name="Trapezoid 66"/>
                <p:cNvSpPr/>
                <p:nvPr/>
              </p:nvSpPr>
              <p:spPr>
                <a:xfrm rot="10800000">
                  <a:off x="8229799" y="4634676"/>
                  <a:ext cx="175040" cy="174908"/>
                </a:xfrm>
                <a:prstGeom prst="trapezoid">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ysClr val="windowText" lastClr="000000"/>
                    </a:solidFill>
                    <a:effectLst/>
                    <a:uLnTx/>
                    <a:uFillTx/>
                    <a:latin typeface="Calibri"/>
                    <a:ea typeface="+mn-ea"/>
                    <a:cs typeface="+mn-cs"/>
                  </a:endParaRPr>
                </a:p>
              </p:txBody>
            </p:sp>
          </p:grpSp>
          <p:grpSp>
            <p:nvGrpSpPr>
              <p:cNvPr id="53" name="Group 52"/>
              <p:cNvGrpSpPr/>
              <p:nvPr/>
            </p:nvGrpSpPr>
            <p:grpSpPr>
              <a:xfrm rot="1800000">
                <a:off x="6450620" y="2855912"/>
                <a:ext cx="175040" cy="2041126"/>
                <a:chOff x="8229799" y="2768458"/>
                <a:chExt cx="175040" cy="2041126"/>
              </a:xfrm>
              <a:solidFill>
                <a:schemeClr val="accent2"/>
              </a:solidFill>
            </p:grpSpPr>
            <p:sp>
              <p:nvSpPr>
                <p:cNvPr id="64" name="Trapezoid 63"/>
                <p:cNvSpPr/>
                <p:nvPr/>
              </p:nvSpPr>
              <p:spPr>
                <a:xfrm>
                  <a:off x="8229799" y="2768458"/>
                  <a:ext cx="175040" cy="174908"/>
                </a:xfrm>
                <a:prstGeom prst="trapezoid">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ysClr val="windowText" lastClr="000000"/>
                    </a:solidFill>
                    <a:effectLst/>
                    <a:uLnTx/>
                    <a:uFillTx/>
                    <a:latin typeface="Calibri"/>
                    <a:ea typeface="+mn-ea"/>
                    <a:cs typeface="+mn-cs"/>
                  </a:endParaRPr>
                </a:p>
              </p:txBody>
            </p:sp>
            <p:sp>
              <p:nvSpPr>
                <p:cNvPr id="65" name="Trapezoid 64"/>
                <p:cNvSpPr/>
                <p:nvPr/>
              </p:nvSpPr>
              <p:spPr>
                <a:xfrm rot="10800000">
                  <a:off x="8229799" y="4634676"/>
                  <a:ext cx="175040" cy="174908"/>
                </a:xfrm>
                <a:prstGeom prst="trapezoid">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ysClr val="windowText" lastClr="000000"/>
                    </a:solidFill>
                    <a:effectLst/>
                    <a:uLnTx/>
                    <a:uFillTx/>
                    <a:latin typeface="Calibri"/>
                    <a:ea typeface="+mn-ea"/>
                    <a:cs typeface="+mn-cs"/>
                  </a:endParaRPr>
                </a:p>
              </p:txBody>
            </p:sp>
          </p:grpSp>
          <p:grpSp>
            <p:nvGrpSpPr>
              <p:cNvPr id="54" name="Group 53"/>
              <p:cNvGrpSpPr/>
              <p:nvPr/>
            </p:nvGrpSpPr>
            <p:grpSpPr>
              <a:xfrm rot="3600000">
                <a:off x="6450620" y="2855912"/>
                <a:ext cx="175040" cy="2041126"/>
                <a:chOff x="8229799" y="2768458"/>
                <a:chExt cx="175040" cy="2041126"/>
              </a:xfrm>
              <a:solidFill>
                <a:schemeClr val="accent2"/>
              </a:solidFill>
            </p:grpSpPr>
            <p:sp>
              <p:nvSpPr>
                <p:cNvPr id="62" name="Trapezoid 61"/>
                <p:cNvSpPr/>
                <p:nvPr/>
              </p:nvSpPr>
              <p:spPr>
                <a:xfrm>
                  <a:off x="8229799" y="2768458"/>
                  <a:ext cx="175040" cy="174908"/>
                </a:xfrm>
                <a:prstGeom prst="trapezoid">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ysClr val="windowText" lastClr="000000"/>
                    </a:solidFill>
                    <a:effectLst/>
                    <a:uLnTx/>
                    <a:uFillTx/>
                    <a:latin typeface="Calibri"/>
                    <a:ea typeface="+mn-ea"/>
                    <a:cs typeface="+mn-cs"/>
                  </a:endParaRPr>
                </a:p>
              </p:txBody>
            </p:sp>
            <p:sp>
              <p:nvSpPr>
                <p:cNvPr id="63" name="Trapezoid 62"/>
                <p:cNvSpPr/>
                <p:nvPr/>
              </p:nvSpPr>
              <p:spPr>
                <a:xfrm rot="10800000">
                  <a:off x="8229799" y="4634676"/>
                  <a:ext cx="175040" cy="174908"/>
                </a:xfrm>
                <a:prstGeom prst="trapezoid">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ysClr val="windowText" lastClr="000000"/>
                    </a:solidFill>
                    <a:effectLst/>
                    <a:uLnTx/>
                    <a:uFillTx/>
                    <a:latin typeface="Calibri"/>
                    <a:ea typeface="+mn-ea"/>
                    <a:cs typeface="+mn-cs"/>
                  </a:endParaRPr>
                </a:p>
              </p:txBody>
            </p:sp>
          </p:grpSp>
          <p:grpSp>
            <p:nvGrpSpPr>
              <p:cNvPr id="55" name="Group 54"/>
              <p:cNvGrpSpPr/>
              <p:nvPr/>
            </p:nvGrpSpPr>
            <p:grpSpPr>
              <a:xfrm rot="7200000">
                <a:off x="6450620" y="2855912"/>
                <a:ext cx="175040" cy="2041126"/>
                <a:chOff x="8229799" y="2768458"/>
                <a:chExt cx="175040" cy="2041126"/>
              </a:xfrm>
              <a:solidFill>
                <a:schemeClr val="accent2"/>
              </a:solidFill>
            </p:grpSpPr>
            <p:sp>
              <p:nvSpPr>
                <p:cNvPr id="60" name="Trapezoid 59"/>
                <p:cNvSpPr/>
                <p:nvPr/>
              </p:nvSpPr>
              <p:spPr>
                <a:xfrm>
                  <a:off x="8229799" y="2768458"/>
                  <a:ext cx="175040" cy="174908"/>
                </a:xfrm>
                <a:prstGeom prst="trapezoid">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ysClr val="windowText" lastClr="000000"/>
                    </a:solidFill>
                    <a:effectLst/>
                    <a:uLnTx/>
                    <a:uFillTx/>
                    <a:latin typeface="Calibri"/>
                    <a:ea typeface="+mn-ea"/>
                    <a:cs typeface="+mn-cs"/>
                  </a:endParaRPr>
                </a:p>
              </p:txBody>
            </p:sp>
            <p:sp>
              <p:nvSpPr>
                <p:cNvPr id="61" name="Trapezoid 60"/>
                <p:cNvSpPr/>
                <p:nvPr/>
              </p:nvSpPr>
              <p:spPr>
                <a:xfrm rot="10800000">
                  <a:off x="8229799" y="4634676"/>
                  <a:ext cx="175040" cy="174908"/>
                </a:xfrm>
                <a:prstGeom prst="trapezoid">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ysClr val="windowText" lastClr="000000"/>
                    </a:solidFill>
                    <a:effectLst/>
                    <a:uLnTx/>
                    <a:uFillTx/>
                    <a:latin typeface="Calibri"/>
                    <a:ea typeface="+mn-ea"/>
                    <a:cs typeface="+mn-cs"/>
                  </a:endParaRPr>
                </a:p>
              </p:txBody>
            </p:sp>
          </p:grpSp>
          <p:grpSp>
            <p:nvGrpSpPr>
              <p:cNvPr id="56" name="Group 55"/>
              <p:cNvGrpSpPr/>
              <p:nvPr/>
            </p:nvGrpSpPr>
            <p:grpSpPr>
              <a:xfrm rot="9000000">
                <a:off x="6450620" y="2855912"/>
                <a:ext cx="175040" cy="2041126"/>
                <a:chOff x="8229799" y="2768458"/>
                <a:chExt cx="175040" cy="2041126"/>
              </a:xfrm>
              <a:solidFill>
                <a:schemeClr val="accent2"/>
              </a:solidFill>
            </p:grpSpPr>
            <p:sp>
              <p:nvSpPr>
                <p:cNvPr id="58" name="Trapezoid 57"/>
                <p:cNvSpPr/>
                <p:nvPr/>
              </p:nvSpPr>
              <p:spPr>
                <a:xfrm>
                  <a:off x="8229799" y="2768458"/>
                  <a:ext cx="175040" cy="174908"/>
                </a:xfrm>
                <a:prstGeom prst="trapezoid">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ysClr val="windowText" lastClr="000000"/>
                    </a:solidFill>
                    <a:effectLst/>
                    <a:uLnTx/>
                    <a:uFillTx/>
                    <a:latin typeface="Calibri"/>
                    <a:ea typeface="+mn-ea"/>
                    <a:cs typeface="+mn-cs"/>
                  </a:endParaRPr>
                </a:p>
              </p:txBody>
            </p:sp>
            <p:sp>
              <p:nvSpPr>
                <p:cNvPr id="59" name="Trapezoid 58"/>
                <p:cNvSpPr/>
                <p:nvPr/>
              </p:nvSpPr>
              <p:spPr>
                <a:xfrm rot="10800000">
                  <a:off x="8229799" y="4634676"/>
                  <a:ext cx="175040" cy="174908"/>
                </a:xfrm>
                <a:prstGeom prst="trapezoid">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ysClr val="windowText" lastClr="000000"/>
                    </a:solidFill>
                    <a:effectLst/>
                    <a:uLnTx/>
                    <a:uFillTx/>
                    <a:latin typeface="Calibri"/>
                    <a:ea typeface="+mn-ea"/>
                    <a:cs typeface="+mn-cs"/>
                  </a:endParaRPr>
                </a:p>
              </p:txBody>
            </p:sp>
          </p:grpSp>
          <p:sp>
            <p:nvSpPr>
              <p:cNvPr id="57" name="Oval 56"/>
              <p:cNvSpPr>
                <a:spLocks noChangeAspect="1"/>
              </p:cNvSpPr>
              <p:nvPr/>
            </p:nvSpPr>
            <p:spPr>
              <a:xfrm rot="21187452">
                <a:off x="5831726" y="3175845"/>
                <a:ext cx="1408187" cy="1408187"/>
              </a:xfrm>
              <a:prstGeom prst="ellipse">
                <a:avLst/>
              </a:prstGeom>
              <a:solidFill>
                <a:schemeClr val="bg1"/>
              </a:solidFill>
              <a:ln w="76200">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D67CC5"/>
                    </a:solidFill>
                    <a:effectLst/>
                    <a:uLnTx/>
                    <a:uFillTx/>
                    <a:latin typeface="Calibri"/>
                    <a:ea typeface="+mn-ea"/>
                    <a:cs typeface="+mn-cs"/>
                  </a:rPr>
                  <a:t>3</a:t>
                </a:r>
              </a:p>
            </p:txBody>
          </p:sp>
        </p:grpSp>
      </p:grpSp>
      <p:sp>
        <p:nvSpPr>
          <p:cNvPr id="93" name="Rectangle 92"/>
          <p:cNvSpPr/>
          <p:nvPr/>
        </p:nvSpPr>
        <p:spPr>
          <a:xfrm>
            <a:off x="5640308" y="1870602"/>
            <a:ext cx="5363494" cy="1107996"/>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vi-VN" altLang="en-US" sz="2200" b="0" i="0" u="none" strike="noStrike" kern="0" cap="none" spc="0" normalizeH="0" baseline="0" noProof="0" dirty="0" smtClean="0">
                <a:ln>
                  <a:noFill/>
                </a:ln>
                <a:solidFill>
                  <a:srgbClr val="006600"/>
                </a:solidFill>
                <a:effectLst/>
                <a:uLnTx/>
                <a:uFillTx/>
              </a:rPr>
              <a:t>Đã được </a:t>
            </a:r>
            <a:r>
              <a:rPr kumimoji="0" lang="vi-VN" altLang="en-US" sz="2200" b="1" i="0" u="none" strike="noStrike" kern="0" cap="none" spc="0" normalizeH="0" baseline="0" noProof="0" dirty="0" smtClean="0">
                <a:ln>
                  <a:noFill/>
                </a:ln>
                <a:solidFill>
                  <a:srgbClr val="0070C0"/>
                </a:solidFill>
                <a:effectLst/>
                <a:uLnTx/>
                <a:uFillTx/>
              </a:rPr>
              <a:t>áp dụng hoặc áp dụng thử</a:t>
            </a:r>
            <a:r>
              <a:rPr kumimoji="0" lang="vi-VN" altLang="en-US" sz="2200" b="0" i="0" u="none" strike="noStrike" kern="0" cap="none" spc="0" normalizeH="0" baseline="0" noProof="0" dirty="0" smtClean="0">
                <a:ln>
                  <a:noFill/>
                </a:ln>
                <a:solidFill>
                  <a:srgbClr val="006600"/>
                </a:solidFill>
                <a:effectLst/>
                <a:uLnTx/>
                <a:uFillTx/>
              </a:rPr>
              <a:t> </a:t>
            </a:r>
            <a:r>
              <a:rPr kumimoji="0" lang="en-US" altLang="en-US" sz="2200" b="0" i="0" u="none" strike="noStrike" kern="0" cap="none" spc="0" normalizeH="0" baseline="0" noProof="0" dirty="0" smtClean="0">
                <a:ln>
                  <a:noFill/>
                </a:ln>
                <a:solidFill>
                  <a:srgbClr val="006600"/>
                </a:solidFill>
                <a:effectLst/>
                <a:uLnTx/>
                <a:uFillTx/>
              </a:rPr>
              <a:t>     </a:t>
            </a:r>
            <a:r>
              <a:rPr kumimoji="0" lang="vi-VN" altLang="en-US" sz="2200" b="0" i="0" u="none" strike="noStrike" kern="0" cap="none" spc="0" normalizeH="0" baseline="0" noProof="0" dirty="0" smtClean="0">
                <a:ln>
                  <a:noFill/>
                </a:ln>
                <a:solidFill>
                  <a:srgbClr val="006600"/>
                </a:solidFill>
                <a:effectLst/>
                <a:uLnTx/>
                <a:uFillTx/>
              </a:rPr>
              <a:t>tại</a:t>
            </a:r>
            <a:r>
              <a:rPr lang="en-US" altLang="en-US" sz="2200" kern="0" dirty="0" smtClean="0">
                <a:solidFill>
                  <a:srgbClr val="006600"/>
                </a:solidFill>
              </a:rPr>
              <a:t> </a:t>
            </a:r>
            <a:r>
              <a:rPr kumimoji="0" lang="vi-VN" altLang="en-US" sz="2200" b="0" i="0" u="none" strike="noStrike" kern="0" cap="none" spc="0" normalizeH="0" baseline="0" noProof="0" dirty="0" smtClean="0">
                <a:ln>
                  <a:noFill/>
                </a:ln>
                <a:solidFill>
                  <a:srgbClr val="006600"/>
                </a:solidFill>
                <a:effectLst/>
                <a:uLnTx/>
                <a:uFillTx/>
              </a:rPr>
              <a:t>cơ sở và có khả năng </a:t>
            </a:r>
            <a:r>
              <a:rPr kumimoji="0" lang="en-US" altLang="en-US" sz="2200" b="0" i="0" u="none" strike="noStrike" kern="0" cap="none" spc="0" normalizeH="0" baseline="0" noProof="0" dirty="0" smtClean="0">
                <a:ln>
                  <a:noFill/>
                </a:ln>
                <a:solidFill>
                  <a:srgbClr val="006600"/>
                </a:solidFill>
                <a:effectLst/>
                <a:uLnTx/>
                <a:uFillTx/>
              </a:rPr>
              <a:t>                   </a:t>
            </a:r>
            <a:r>
              <a:rPr kumimoji="0" lang="vi-VN" altLang="en-US" sz="2200" b="1" i="0" u="none" strike="noStrike" kern="0" cap="none" spc="0" normalizeH="0" baseline="0" noProof="0" dirty="0" smtClean="0">
                <a:ln>
                  <a:noFill/>
                </a:ln>
                <a:solidFill>
                  <a:srgbClr val="008E40"/>
                </a:solidFill>
                <a:effectLst/>
                <a:uLnTx/>
                <a:uFillTx/>
              </a:rPr>
              <a:t>mang lại lợi ích thiết thực</a:t>
            </a:r>
            <a:endParaRPr kumimoji="0" lang="en-US" sz="2200" b="0" i="0" u="none" strike="noStrike" kern="0" cap="none" spc="0" normalizeH="0" baseline="0" noProof="0" dirty="0" smtClean="0">
              <a:ln>
                <a:noFill/>
              </a:ln>
              <a:solidFill>
                <a:sysClr val="windowText" lastClr="000000"/>
              </a:solidFill>
              <a:effectLst/>
              <a:uLnTx/>
              <a:uFillTx/>
            </a:endParaRPr>
          </a:p>
        </p:txBody>
      </p:sp>
      <p:sp>
        <p:nvSpPr>
          <p:cNvPr id="94" name="Rectangle 93"/>
          <p:cNvSpPr/>
          <p:nvPr/>
        </p:nvSpPr>
        <p:spPr>
          <a:xfrm>
            <a:off x="396122" y="3570240"/>
            <a:ext cx="3568376" cy="1923604"/>
          </a:xfrm>
          <a:prstGeom prst="rect">
            <a:avLst/>
          </a:prstGeom>
        </p:spPr>
        <p:txBody>
          <a:bodyPr wrap="square">
            <a:spAutoFit/>
          </a:bodyPr>
          <a:lstStyle/>
          <a:p>
            <a:pPr marL="0" marR="0" lvl="0" indent="0" algn="ctr" defTabSz="914400" eaLnBrk="1" fontAlgn="auto" latinLnBrk="0" hangingPunct="1">
              <a:lnSpc>
                <a:spcPct val="100000"/>
              </a:lnSpc>
              <a:spcBef>
                <a:spcPts val="600"/>
              </a:spcBef>
              <a:spcAft>
                <a:spcPts val="0"/>
              </a:spcAft>
              <a:buClrTx/>
              <a:buSzPct val="90000"/>
              <a:tabLst/>
              <a:defRPr/>
            </a:pPr>
            <a:r>
              <a:rPr kumimoji="0" lang="vi-VN" altLang="en-US" sz="2200" b="0" i="0" u="none" strike="noStrike" kern="0" cap="none" spc="0" normalizeH="0" baseline="0" noProof="0" dirty="0">
                <a:ln>
                  <a:noFill/>
                </a:ln>
                <a:solidFill>
                  <a:srgbClr val="7030A0"/>
                </a:solidFill>
                <a:effectLst/>
                <a:uLnTx/>
                <a:uFillTx/>
              </a:rPr>
              <a:t>Không thuộc </a:t>
            </a:r>
            <a:r>
              <a:rPr kumimoji="0" lang="vi-VN" altLang="en-US" sz="2200" b="0" i="0" u="none" strike="noStrike" kern="0" cap="none" spc="0" normalizeH="0" baseline="0" noProof="0" dirty="0" smtClean="0">
                <a:ln>
                  <a:noFill/>
                </a:ln>
                <a:solidFill>
                  <a:srgbClr val="7030A0"/>
                </a:solidFill>
                <a:effectLst/>
                <a:uLnTx/>
                <a:uFillTx/>
              </a:rPr>
              <a:t>đối tượng</a:t>
            </a:r>
            <a:r>
              <a:rPr kumimoji="0" lang="en-US" altLang="en-US" sz="2200" b="0" i="0" u="none" strike="noStrike" kern="0" cap="none" spc="0" normalizeH="0" baseline="0" noProof="0" dirty="0" smtClean="0">
                <a:ln>
                  <a:noFill/>
                </a:ln>
                <a:solidFill>
                  <a:srgbClr val="7030A0"/>
                </a:solidFill>
                <a:effectLst/>
                <a:uLnTx/>
                <a:uFillTx/>
              </a:rPr>
              <a:t>   </a:t>
            </a:r>
            <a:r>
              <a:rPr kumimoji="0" lang="vi-VN" altLang="en-US" sz="2200" b="0" i="0" u="none" strike="noStrike" kern="0" cap="none" spc="0" normalizeH="0" baseline="0" noProof="0" dirty="0" smtClean="0">
                <a:ln>
                  <a:noFill/>
                </a:ln>
                <a:solidFill>
                  <a:srgbClr val="7030A0"/>
                </a:solidFill>
                <a:effectLst/>
                <a:uLnTx/>
                <a:uFillTx/>
              </a:rPr>
              <a:t> </a:t>
            </a:r>
            <a:r>
              <a:rPr kumimoji="0" lang="vi-VN" altLang="en-US" sz="2200" b="0" i="0" u="none" strike="noStrike" kern="0" cap="none" spc="0" normalizeH="0" baseline="0" noProof="0" dirty="0">
                <a:ln>
                  <a:noFill/>
                </a:ln>
                <a:solidFill>
                  <a:srgbClr val="7030A0"/>
                </a:solidFill>
                <a:effectLst/>
                <a:uLnTx/>
                <a:uFillTx/>
              </a:rPr>
              <a:t>bị loại trừ</a:t>
            </a:r>
            <a:r>
              <a:rPr kumimoji="0" lang="vi-VN" altLang="en-US" sz="2400" b="0" i="0" u="none" strike="noStrike" kern="0" cap="none" spc="0" normalizeH="0" baseline="0" noProof="0" dirty="0">
                <a:ln>
                  <a:noFill/>
                </a:ln>
                <a:solidFill>
                  <a:srgbClr val="7030A0"/>
                </a:solidFill>
                <a:effectLst/>
                <a:uLnTx/>
                <a:uFillTx/>
              </a:rPr>
              <a:t> </a:t>
            </a:r>
            <a:endParaRPr kumimoji="0" lang="en-US" altLang="en-US" sz="2400" b="0" i="0" u="none" strike="noStrike" kern="0" cap="none" spc="0" normalizeH="0" baseline="0" noProof="0" dirty="0" smtClean="0">
              <a:ln>
                <a:noFill/>
              </a:ln>
              <a:solidFill>
                <a:srgbClr val="7030A0"/>
              </a:solidFill>
              <a:effectLst/>
              <a:uLnTx/>
              <a:uFillTx/>
            </a:endParaRPr>
          </a:p>
          <a:p>
            <a:pPr marL="0" marR="0" lvl="0" indent="0" algn="ctr" defTabSz="914400" eaLnBrk="1" fontAlgn="auto" latinLnBrk="0" hangingPunct="1">
              <a:lnSpc>
                <a:spcPct val="100000"/>
              </a:lnSpc>
              <a:spcBef>
                <a:spcPts val="600"/>
              </a:spcBef>
              <a:spcAft>
                <a:spcPts val="0"/>
              </a:spcAft>
              <a:buClrTx/>
              <a:buSzPct val="90000"/>
              <a:tabLst/>
              <a:defRPr/>
            </a:pPr>
            <a:r>
              <a:rPr lang="en-US" altLang="en-US" sz="2000" i="1" kern="0" dirty="0">
                <a:solidFill>
                  <a:srgbClr val="7030A0"/>
                </a:solidFill>
              </a:rPr>
              <a:t>(</a:t>
            </a:r>
            <a:r>
              <a:rPr kumimoji="0" lang="vi-VN" altLang="en-US" sz="2000" b="0" i="1" u="none" strike="noStrike" kern="0" cap="none" spc="0" normalizeH="0" baseline="0" noProof="0" dirty="0" smtClean="0">
                <a:ln>
                  <a:noFill/>
                </a:ln>
                <a:solidFill>
                  <a:srgbClr val="7030A0"/>
                </a:solidFill>
                <a:effectLst/>
                <a:uLnTx/>
                <a:uFillTx/>
              </a:rPr>
              <a:t>không </a:t>
            </a:r>
            <a:r>
              <a:rPr kumimoji="0" lang="vi-VN" altLang="en-US" sz="2000" b="0" i="1" u="none" strike="noStrike" kern="0" cap="none" spc="0" normalizeH="0" baseline="0" noProof="0" dirty="0">
                <a:ln>
                  <a:noFill/>
                </a:ln>
                <a:solidFill>
                  <a:srgbClr val="7030A0"/>
                </a:solidFill>
                <a:effectLst/>
                <a:uLnTx/>
                <a:uFillTx/>
              </a:rPr>
              <a:t>trái với </a:t>
            </a:r>
            <a:r>
              <a:rPr kumimoji="0" lang="vi-VN" altLang="en-US" sz="2000" b="0" i="1" u="none" strike="noStrike" kern="0" cap="none" spc="0" normalizeH="0" baseline="0" noProof="0" dirty="0" smtClean="0">
                <a:ln>
                  <a:noFill/>
                </a:ln>
                <a:solidFill>
                  <a:srgbClr val="7030A0"/>
                </a:solidFill>
                <a:effectLst/>
                <a:uLnTx/>
                <a:uFillTx/>
              </a:rPr>
              <a:t>trật </a:t>
            </a:r>
            <a:r>
              <a:rPr kumimoji="0" lang="vi-VN" altLang="en-US" sz="2000" b="0" i="1" u="none" strike="noStrike" kern="0" cap="none" spc="0" normalizeH="0" baseline="0" noProof="0" dirty="0">
                <a:ln>
                  <a:noFill/>
                </a:ln>
                <a:solidFill>
                  <a:srgbClr val="7030A0"/>
                </a:solidFill>
                <a:effectLst/>
                <a:uLnTx/>
                <a:uFillTx/>
              </a:rPr>
              <a:t>tự công cộng, đạo đức </a:t>
            </a:r>
            <a:r>
              <a:rPr kumimoji="0" lang="vi-VN" altLang="en-US" sz="2000" b="0" i="1" u="none" strike="noStrike" kern="0" cap="none" spc="0" normalizeH="0" baseline="0" noProof="0" dirty="0" smtClean="0">
                <a:ln>
                  <a:noFill/>
                </a:ln>
                <a:solidFill>
                  <a:srgbClr val="7030A0"/>
                </a:solidFill>
                <a:effectLst/>
                <a:uLnTx/>
                <a:uFillTx/>
              </a:rPr>
              <a:t>xã hội</a:t>
            </a:r>
            <a:r>
              <a:rPr kumimoji="0" lang="en-US" altLang="en-US" sz="2000" b="0" i="1" u="none" strike="noStrike" kern="0" cap="none" spc="0" normalizeH="0" baseline="0" noProof="0" dirty="0" smtClean="0">
                <a:ln>
                  <a:noFill/>
                </a:ln>
                <a:solidFill>
                  <a:srgbClr val="7030A0"/>
                </a:solidFill>
                <a:effectLst/>
                <a:uLnTx/>
                <a:uFillTx/>
              </a:rPr>
              <a:t>;</a:t>
            </a:r>
            <a:r>
              <a:rPr kumimoji="0" lang="en-US" altLang="en-US" sz="2000" b="0" i="1" u="none" strike="noStrike" kern="0" cap="none" spc="0" normalizeH="0" noProof="0" dirty="0" smtClean="0">
                <a:ln>
                  <a:noFill/>
                </a:ln>
                <a:solidFill>
                  <a:srgbClr val="7030A0"/>
                </a:solidFill>
                <a:effectLst/>
                <a:uLnTx/>
                <a:uFillTx/>
              </a:rPr>
              <a:t> </a:t>
            </a:r>
            <a:r>
              <a:rPr kumimoji="0" lang="vi-VN" altLang="en-US" sz="2000" b="0" i="1" u="sng" strike="noStrike" kern="0" cap="none" spc="0" normalizeH="0" baseline="0" noProof="0" dirty="0" smtClean="0">
                <a:ln>
                  <a:noFill/>
                </a:ln>
                <a:solidFill>
                  <a:srgbClr val="7030A0"/>
                </a:solidFill>
                <a:effectLst/>
                <a:uLnTx/>
                <a:uFillTx/>
              </a:rPr>
              <a:t>không </a:t>
            </a:r>
            <a:r>
              <a:rPr kumimoji="0" lang="vi-VN" altLang="en-US" sz="2000" b="0" i="1" u="sng" strike="noStrike" kern="0" cap="none" spc="0" normalizeH="0" baseline="0" noProof="0" dirty="0">
                <a:ln>
                  <a:noFill/>
                </a:ln>
                <a:solidFill>
                  <a:srgbClr val="7030A0"/>
                </a:solidFill>
                <a:effectLst/>
                <a:uLnTx/>
                <a:uFillTx/>
              </a:rPr>
              <a:t>được </a:t>
            </a:r>
            <a:r>
              <a:rPr kumimoji="0" lang="vi-VN" altLang="en-US" sz="2000" b="0" i="1" u="sng" strike="noStrike" kern="0" cap="none" spc="0" normalizeH="0" baseline="0" noProof="0" dirty="0" smtClean="0">
                <a:ln>
                  <a:noFill/>
                </a:ln>
                <a:solidFill>
                  <a:srgbClr val="7030A0"/>
                </a:solidFill>
                <a:effectLst/>
                <a:uLnTx/>
                <a:uFillTx/>
              </a:rPr>
              <a:t>bảo </a:t>
            </a:r>
            <a:r>
              <a:rPr kumimoji="0" lang="vi-VN" altLang="en-US" sz="2000" b="0" i="1" u="sng" strike="noStrike" kern="0" cap="none" spc="0" normalizeH="0" baseline="0" noProof="0" dirty="0">
                <a:ln>
                  <a:noFill/>
                </a:ln>
                <a:solidFill>
                  <a:srgbClr val="7030A0"/>
                </a:solidFill>
                <a:effectLst/>
                <a:uLnTx/>
                <a:uFillTx/>
              </a:rPr>
              <a:t>hộ quyền SHTT</a:t>
            </a:r>
            <a:r>
              <a:rPr kumimoji="0" lang="vi-VN" altLang="en-US" sz="2400" b="0" i="0" u="none" strike="noStrike" kern="0" cap="none" spc="0" normalizeH="0" baseline="0" noProof="0" dirty="0">
                <a:ln>
                  <a:noFill/>
                </a:ln>
                <a:solidFill>
                  <a:srgbClr val="7030A0"/>
                </a:solidFill>
                <a:effectLst/>
                <a:uLnTx/>
                <a:uFillTx/>
              </a:rPr>
              <a:t>). </a:t>
            </a:r>
          </a:p>
        </p:txBody>
      </p:sp>
      <p:pic>
        <p:nvPicPr>
          <p:cNvPr id="98" name="Picture 4" descr="Nguyên tắc nộp đơn đầu tiên để bảo hộ quyền sở hữu công nghiệp"/>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09162" y="4553744"/>
            <a:ext cx="1915124" cy="15507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7" name="Rectangle 76"/>
          <p:cNvSpPr/>
          <p:nvPr/>
        </p:nvSpPr>
        <p:spPr>
          <a:xfrm>
            <a:off x="6708435" y="3938581"/>
            <a:ext cx="5421722" cy="2015936"/>
          </a:xfrm>
          <a:prstGeom prst="rect">
            <a:avLst/>
          </a:prstGeom>
          <a:solidFill>
            <a:srgbClr val="FFFFFF">
              <a:lumMod val="95000"/>
            </a:srgbClr>
          </a:solidFill>
          <a:ln>
            <a:solidFill>
              <a:srgbClr val="FFFFFF">
                <a:lumMod val="95000"/>
              </a:srgbClr>
            </a:solidFill>
          </a:ln>
          <a:effectLst>
            <a:outerShdw blurRad="63500" sx="102000" sy="102000" algn="ctr" rotWithShape="0">
              <a:srgbClr val="CCFF99">
                <a:alpha val="11000"/>
              </a:srgbClr>
            </a:outerShdw>
            <a:softEdge rad="12700"/>
          </a:effectLst>
        </p:spPr>
        <p:txBody>
          <a:bodyPr wrap="square">
            <a:spAutoFit/>
          </a:bodyPr>
          <a:lstStyle/>
          <a:p>
            <a:pPr marL="0" marR="0" lvl="0" indent="0" algn="ctr" defTabSz="914400" eaLnBrk="1" fontAlgn="auto" latinLnBrk="0" hangingPunct="1">
              <a:spcBef>
                <a:spcPts val="300"/>
              </a:spcBef>
              <a:spcAft>
                <a:spcPts val="300"/>
              </a:spcAft>
              <a:buClrTx/>
              <a:buSzTx/>
              <a:buFontTx/>
              <a:buNone/>
              <a:tabLst/>
              <a:defRPr/>
            </a:pPr>
            <a:r>
              <a:rPr lang="en-US" sz="2000" kern="0" dirty="0" err="1" smtClean="0">
                <a:solidFill>
                  <a:srgbClr val="000000"/>
                </a:solidFill>
                <a:latin typeface="+mn-lt"/>
              </a:rPr>
              <a:t>Thời</a:t>
            </a:r>
            <a:r>
              <a:rPr lang="en-US" sz="2000" kern="0" dirty="0" smtClean="0">
                <a:solidFill>
                  <a:srgbClr val="000000"/>
                </a:solidFill>
                <a:latin typeface="+mn-lt"/>
              </a:rPr>
              <a:t> </a:t>
            </a:r>
            <a:r>
              <a:rPr lang="en-US" sz="2000" kern="0" dirty="0" err="1" smtClean="0">
                <a:solidFill>
                  <a:srgbClr val="000000"/>
                </a:solidFill>
                <a:latin typeface="+mn-lt"/>
              </a:rPr>
              <a:t>hiệu</a:t>
            </a:r>
            <a:r>
              <a:rPr lang="en-US" sz="2000" kern="0" dirty="0" smtClean="0">
                <a:solidFill>
                  <a:srgbClr val="000000"/>
                </a:solidFill>
                <a:latin typeface="+mn-lt"/>
              </a:rPr>
              <a:t> </a:t>
            </a:r>
            <a:r>
              <a:rPr lang="en-US" sz="2000" kern="0" dirty="0" err="1" smtClean="0">
                <a:solidFill>
                  <a:srgbClr val="000000"/>
                </a:solidFill>
                <a:latin typeface="+mn-lt"/>
              </a:rPr>
              <a:t>công</a:t>
            </a:r>
            <a:r>
              <a:rPr lang="en-US" sz="2000" kern="0" dirty="0" smtClean="0">
                <a:solidFill>
                  <a:srgbClr val="000000"/>
                </a:solidFill>
                <a:latin typeface="+mn-lt"/>
              </a:rPr>
              <a:t> </a:t>
            </a:r>
            <a:r>
              <a:rPr lang="en-US" sz="2000" kern="0" dirty="0" err="1" smtClean="0">
                <a:solidFill>
                  <a:srgbClr val="000000"/>
                </a:solidFill>
                <a:latin typeface="+mn-lt"/>
              </a:rPr>
              <a:t>nhận</a:t>
            </a:r>
            <a:r>
              <a:rPr lang="en-US" sz="2000" kern="0" dirty="0" smtClean="0">
                <a:solidFill>
                  <a:srgbClr val="000000"/>
                </a:solidFill>
                <a:latin typeface="+mn-lt"/>
              </a:rPr>
              <a:t> </a:t>
            </a:r>
            <a:r>
              <a:rPr lang="en-US" sz="2000" kern="0" dirty="0" err="1" smtClean="0">
                <a:solidFill>
                  <a:srgbClr val="000000"/>
                </a:solidFill>
                <a:latin typeface="+mn-lt"/>
              </a:rPr>
              <a:t>sáng</a:t>
            </a:r>
            <a:r>
              <a:rPr lang="en-US" sz="2000" kern="0" dirty="0" smtClean="0">
                <a:solidFill>
                  <a:srgbClr val="000000"/>
                </a:solidFill>
                <a:latin typeface="+mn-lt"/>
              </a:rPr>
              <a:t> </a:t>
            </a:r>
            <a:r>
              <a:rPr lang="en-US" sz="2000" kern="0" dirty="0" err="1" smtClean="0">
                <a:solidFill>
                  <a:srgbClr val="000000"/>
                </a:solidFill>
                <a:latin typeface="+mn-lt"/>
              </a:rPr>
              <a:t>kiến</a:t>
            </a:r>
            <a:endParaRPr kumimoji="0" lang="en-US" sz="2000" b="0" i="0" u="none" strike="noStrike" kern="0" cap="none" spc="0" normalizeH="0" baseline="0" noProof="0" dirty="0" smtClean="0">
              <a:ln>
                <a:noFill/>
              </a:ln>
              <a:solidFill>
                <a:srgbClr val="000000"/>
              </a:solidFill>
              <a:effectLst/>
              <a:uLnTx/>
              <a:uFillTx/>
              <a:latin typeface="+mn-lt"/>
            </a:endParaRPr>
          </a:p>
          <a:p>
            <a:pPr marL="0" marR="0" lvl="0" indent="0" algn="ctr" defTabSz="914400" eaLnBrk="1" fontAlgn="auto" latinLnBrk="0" hangingPunct="1">
              <a:spcBef>
                <a:spcPts val="300"/>
              </a:spcBef>
              <a:spcAft>
                <a:spcPts val="300"/>
              </a:spcAft>
              <a:buClrTx/>
              <a:buSzTx/>
              <a:buFontTx/>
              <a:buNone/>
              <a:tabLst/>
              <a:defRPr/>
            </a:pPr>
            <a:r>
              <a:rPr kumimoji="0" lang="en-US" sz="2000" b="0" i="0" u="none" strike="noStrike" kern="0" cap="none" spc="0" normalizeH="0" baseline="0" noProof="0" dirty="0" smtClean="0">
                <a:ln>
                  <a:noFill/>
                </a:ln>
                <a:solidFill>
                  <a:srgbClr val="000000"/>
                </a:solidFill>
                <a:effectLst/>
                <a:uLnTx/>
                <a:uFillTx/>
                <a:latin typeface="+mn-lt"/>
              </a:rPr>
              <a:t>Đ</a:t>
            </a:r>
            <a:r>
              <a:rPr kumimoji="0" lang="vi-VN" sz="2000" b="0" i="0" u="none" strike="noStrike" kern="0" cap="none" spc="0" normalizeH="0" baseline="0" noProof="0" dirty="0">
                <a:ln>
                  <a:noFill/>
                </a:ln>
                <a:solidFill>
                  <a:srgbClr val="000000"/>
                </a:solidFill>
                <a:effectLst/>
                <a:uLnTx/>
                <a:uFillTx/>
                <a:latin typeface="+mn-lt"/>
              </a:rPr>
              <a:t>ối với </a:t>
            </a:r>
            <a:r>
              <a:rPr kumimoji="0" lang="vi-VN" sz="2000" b="0" i="0" u="none" strike="noStrike" kern="0" cap="none" spc="0" normalizeH="0" baseline="0" noProof="0" dirty="0">
                <a:ln>
                  <a:noFill/>
                </a:ln>
                <a:solidFill>
                  <a:srgbClr val="0000FF"/>
                </a:solidFill>
                <a:effectLst/>
                <a:uLnTx/>
                <a:uFillTx/>
                <a:latin typeface="+mn-lt"/>
              </a:rPr>
              <a:t>giải pháp đã được áp dụng</a:t>
            </a:r>
            <a:r>
              <a:rPr kumimoji="0" lang="vi-VN" sz="2000" b="0" i="0" u="none" strike="noStrike" kern="0" cap="none" spc="0" normalizeH="0" baseline="0" noProof="0" dirty="0">
                <a:ln>
                  <a:noFill/>
                </a:ln>
                <a:solidFill>
                  <a:srgbClr val="000000"/>
                </a:solidFill>
                <a:effectLst/>
                <a:uLnTx/>
                <a:uFillTx/>
                <a:latin typeface="+mn-lt"/>
              </a:rPr>
              <a:t>,</a:t>
            </a:r>
            <a:br>
              <a:rPr kumimoji="0" lang="vi-VN" sz="2000" b="0" i="0" u="none" strike="noStrike" kern="0" cap="none" spc="0" normalizeH="0" baseline="0" noProof="0" dirty="0">
                <a:ln>
                  <a:noFill/>
                </a:ln>
                <a:solidFill>
                  <a:srgbClr val="000000"/>
                </a:solidFill>
                <a:effectLst/>
                <a:uLnTx/>
                <a:uFillTx/>
                <a:latin typeface="+mn-lt"/>
              </a:rPr>
            </a:br>
            <a:r>
              <a:rPr kumimoji="0" lang="vi-VN" sz="2000" b="1" i="0" u="none" strike="noStrike" kern="0" cap="none" spc="0" normalizeH="0" baseline="0" noProof="0" dirty="0">
                <a:ln>
                  <a:noFill/>
                </a:ln>
                <a:solidFill>
                  <a:srgbClr val="FF0000"/>
                </a:solidFill>
                <a:effectLst/>
                <a:uLnTx/>
                <a:uFillTx/>
                <a:latin typeface="+mn-lt"/>
              </a:rPr>
              <a:t>thời hiệu</a:t>
            </a:r>
            <a:r>
              <a:rPr kumimoji="0" lang="vi-VN" sz="2000" b="1" i="0" u="none" strike="noStrike" kern="0" cap="none" spc="0" normalizeH="0" baseline="0" noProof="0" dirty="0">
                <a:ln>
                  <a:noFill/>
                </a:ln>
                <a:solidFill>
                  <a:srgbClr val="006600"/>
                </a:solidFill>
                <a:effectLst/>
                <a:uLnTx/>
                <a:uFillTx/>
                <a:latin typeface="+mn-lt"/>
              </a:rPr>
              <a:t/>
            </a:r>
            <a:br>
              <a:rPr kumimoji="0" lang="vi-VN" sz="2000" b="1" i="0" u="none" strike="noStrike" kern="0" cap="none" spc="0" normalizeH="0" baseline="0" noProof="0" dirty="0">
                <a:ln>
                  <a:noFill/>
                </a:ln>
                <a:solidFill>
                  <a:srgbClr val="006600"/>
                </a:solidFill>
                <a:effectLst/>
                <a:uLnTx/>
                <a:uFillTx/>
                <a:latin typeface="+mn-lt"/>
              </a:rPr>
            </a:br>
            <a:r>
              <a:rPr kumimoji="0" lang="vi-VN" sz="2000" b="0" i="0" u="none" strike="noStrike" kern="0" cap="none" spc="0" normalizeH="0" baseline="0" noProof="0" dirty="0">
                <a:ln>
                  <a:noFill/>
                </a:ln>
                <a:solidFill>
                  <a:srgbClr val="000000"/>
                </a:solidFill>
                <a:effectLst/>
                <a:uLnTx/>
                <a:uFillTx/>
                <a:latin typeface="+mn-lt"/>
              </a:rPr>
              <a:t>thực hiện quyền </a:t>
            </a:r>
            <a:r>
              <a:rPr kumimoji="0" lang="vi-VN" sz="2000" b="0" i="0" u="none" strike="noStrike" kern="0" cap="none" spc="0" normalizeH="0" baseline="0" noProof="0" dirty="0">
                <a:ln>
                  <a:noFill/>
                </a:ln>
                <a:solidFill>
                  <a:srgbClr val="000000">
                    <a:lumMod val="95000"/>
                    <a:lumOff val="5000"/>
                  </a:srgbClr>
                </a:solidFill>
                <a:effectLst/>
                <a:uLnTx/>
                <a:uFillTx/>
                <a:latin typeface="+mn-lt"/>
              </a:rPr>
              <a:t>yêu cầu công nhận </a:t>
            </a:r>
            <a:r>
              <a:rPr kumimoji="0" lang="vi-VN" sz="2000" b="0" i="0" u="none" strike="noStrike" kern="0" cap="none" spc="0" normalizeH="0" baseline="0" noProof="0" dirty="0">
                <a:ln>
                  <a:noFill/>
                </a:ln>
                <a:solidFill>
                  <a:srgbClr val="000000"/>
                </a:solidFill>
                <a:effectLst/>
                <a:uLnTx/>
                <a:uFillTx/>
                <a:latin typeface="+mn-lt"/>
              </a:rPr>
              <a:t>SK</a:t>
            </a:r>
            <a:br>
              <a:rPr kumimoji="0" lang="vi-VN" sz="2000" b="0" i="0" u="none" strike="noStrike" kern="0" cap="none" spc="0" normalizeH="0" baseline="0" noProof="0" dirty="0">
                <a:ln>
                  <a:noFill/>
                </a:ln>
                <a:solidFill>
                  <a:srgbClr val="000000"/>
                </a:solidFill>
                <a:effectLst/>
                <a:uLnTx/>
                <a:uFillTx/>
                <a:latin typeface="+mn-lt"/>
              </a:rPr>
            </a:br>
            <a:r>
              <a:rPr kumimoji="0" lang="vi-VN" sz="2000" b="0" i="0" u="none" strike="noStrike" kern="0" cap="none" spc="0" normalizeH="0" baseline="0" noProof="0" dirty="0">
                <a:ln>
                  <a:noFill/>
                </a:ln>
                <a:solidFill>
                  <a:srgbClr val="000000"/>
                </a:solidFill>
                <a:effectLst/>
                <a:uLnTx/>
                <a:uFillTx/>
                <a:latin typeface="+mn-lt"/>
              </a:rPr>
              <a:t>là </a:t>
            </a:r>
            <a:r>
              <a:rPr kumimoji="0" lang="vi-VN" sz="2000" b="1" i="0" u="none" strike="noStrike" kern="0" cap="none" spc="0" normalizeH="0" baseline="0" noProof="0" dirty="0">
                <a:ln>
                  <a:noFill/>
                </a:ln>
                <a:solidFill>
                  <a:srgbClr val="FF0000"/>
                </a:solidFill>
                <a:effectLst/>
                <a:uLnTx/>
                <a:uFillTx/>
                <a:latin typeface="+mn-lt"/>
              </a:rPr>
              <a:t>01 năm</a:t>
            </a:r>
            <a:r>
              <a:rPr kumimoji="0" lang="vi-VN" sz="2000" b="1" i="0" u="none" strike="noStrike" kern="0" cap="none" spc="0" normalizeH="0" baseline="0" noProof="0" dirty="0">
                <a:ln>
                  <a:noFill/>
                </a:ln>
                <a:solidFill>
                  <a:srgbClr val="006600"/>
                </a:solidFill>
                <a:effectLst/>
                <a:uLnTx/>
                <a:uFillTx/>
                <a:latin typeface="+mn-lt"/>
              </a:rPr>
              <a:t/>
            </a:r>
            <a:br>
              <a:rPr kumimoji="0" lang="vi-VN" sz="2000" b="1" i="0" u="none" strike="noStrike" kern="0" cap="none" spc="0" normalizeH="0" baseline="0" noProof="0" dirty="0">
                <a:ln>
                  <a:noFill/>
                </a:ln>
                <a:solidFill>
                  <a:srgbClr val="006600"/>
                </a:solidFill>
                <a:effectLst/>
                <a:uLnTx/>
                <a:uFillTx/>
                <a:latin typeface="+mn-lt"/>
              </a:rPr>
            </a:br>
            <a:r>
              <a:rPr kumimoji="0" lang="vi-VN" sz="2000" b="0" i="0" u="none" strike="noStrike" kern="0" cap="none" spc="0" normalizeH="0" baseline="0" noProof="0" dirty="0">
                <a:ln>
                  <a:noFill/>
                </a:ln>
                <a:solidFill>
                  <a:srgbClr val="0000FF"/>
                </a:solidFill>
                <a:effectLst/>
                <a:uLnTx/>
                <a:uFillTx/>
                <a:latin typeface="+mn-lt"/>
              </a:rPr>
              <a:t>kể từ ngày SK được đưa vào áp dụng lần đầ</a:t>
            </a:r>
            <a:r>
              <a:rPr kumimoji="0" lang="en-US" sz="2000" b="0" i="0" u="none" strike="noStrike" kern="0" cap="none" spc="0" normalizeH="0" baseline="0" noProof="0" dirty="0">
                <a:ln>
                  <a:noFill/>
                </a:ln>
                <a:solidFill>
                  <a:srgbClr val="0000FF"/>
                </a:solidFill>
                <a:effectLst/>
                <a:uLnTx/>
                <a:uFillTx/>
                <a:latin typeface="+mn-lt"/>
              </a:rPr>
              <a:t>u</a:t>
            </a:r>
            <a:r>
              <a:rPr kumimoji="0" lang="vi-VN" sz="2000" b="1" i="0" u="none" strike="noStrike" kern="0" cap="none" spc="0" normalizeH="0" baseline="0" noProof="0" dirty="0">
                <a:ln>
                  <a:noFill/>
                </a:ln>
                <a:solidFill>
                  <a:srgbClr val="1D528D"/>
                </a:solidFill>
                <a:effectLst/>
                <a:uLnTx/>
                <a:uFillTx/>
                <a:latin typeface="+mn-lt"/>
              </a:rPr>
              <a:t> </a:t>
            </a:r>
            <a:endParaRPr kumimoji="0" lang="en-US" sz="2000" b="1" i="0" u="none" strike="noStrike" kern="0" cap="none" spc="0" normalizeH="0" baseline="0" noProof="0" dirty="0">
              <a:ln>
                <a:noFill/>
              </a:ln>
              <a:solidFill>
                <a:srgbClr val="1D528D"/>
              </a:solidFill>
              <a:effectLst/>
              <a:uLnTx/>
              <a:uFillTx/>
              <a:latin typeface="+mn-lt"/>
            </a:endParaRPr>
          </a:p>
        </p:txBody>
      </p:sp>
      <p:sp>
        <p:nvSpPr>
          <p:cNvPr id="78" name="Title 1"/>
          <p:cNvSpPr txBox="1">
            <a:spLocks/>
          </p:cNvSpPr>
          <p:nvPr/>
        </p:nvSpPr>
        <p:spPr bwMode="auto">
          <a:xfrm>
            <a:off x="3834463" y="39579"/>
            <a:ext cx="8012270" cy="507367"/>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lvl1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mj-lt"/>
                <a:ea typeface="+mj-ea"/>
                <a:cs typeface="+mj-cs"/>
              </a:defRPr>
            </a:lvl1pPr>
            <a:lvl2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2pPr>
            <a:lvl3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3pPr>
            <a:lvl4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4pPr>
            <a:lvl5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5pPr>
            <a:lvl6pPr marL="562722"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6pPr>
            <a:lvl7pPr marL="1125444"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7pPr>
            <a:lvl8pPr marL="1688165"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8pPr>
            <a:lvl9pPr marL="2250887"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9pPr>
          </a:lstStyle>
          <a:p>
            <a:r>
              <a:rPr lang="en-US" altLang="en-US" sz="2000" b="1" kern="0" dirty="0" smtClean="0">
                <a:solidFill>
                  <a:srgbClr val="FF0000"/>
                </a:solidFill>
                <a:effectLst/>
                <a:cs typeface="Times New Roman" panose="02020603050405020304" pitchFamily="18" charset="0"/>
              </a:rPr>
              <a:t> ĐIỀU KIỆN CÔNG NHẬN SÁNG KIẾN</a:t>
            </a:r>
            <a:endParaRPr lang="en-US" sz="2000" b="1" kern="0" dirty="0">
              <a:solidFill>
                <a:srgbClr val="FF0000"/>
              </a:solidFill>
              <a:effectLst/>
            </a:endParaRPr>
          </a:p>
        </p:txBody>
      </p:sp>
    </p:spTree>
    <p:extLst>
      <p:ext uri="{BB962C8B-B14F-4D97-AF65-F5344CB8AC3E}">
        <p14:creationId xmlns:p14="http://schemas.microsoft.com/office/powerpoint/2010/main" val="3988891906"/>
      </p:ext>
    </p:extLst>
  </p:cSld>
  <p:clrMapOvr>
    <a:masterClrMapping/>
  </p:clrMapOvr>
  <mc:AlternateContent xmlns:mc="http://schemas.openxmlformats.org/markup-compatibility/2006" xmlns:p14="http://schemas.microsoft.com/office/powerpoint/2010/main">
    <mc:Choice Requires="p14">
      <p:transition spd="slow">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7"/>
                                        </p:tgtEl>
                                        <p:attrNameLst>
                                          <p:attrName>style.visibility</p:attrName>
                                        </p:attrNameLst>
                                      </p:cBhvr>
                                      <p:to>
                                        <p:strVal val="visible"/>
                                      </p:to>
                                    </p:set>
                                    <p:animEffect transition="in" filter="fade">
                                      <p:cBhvr>
                                        <p:cTn id="7" dur="1000"/>
                                        <p:tgtEl>
                                          <p:spTgt spid="77"/>
                                        </p:tgtEl>
                                      </p:cBhvr>
                                    </p:animEffect>
                                    <p:anim calcmode="lin" valueType="num">
                                      <p:cBhvr>
                                        <p:cTn id="8" dur="1000" fill="hold"/>
                                        <p:tgtEl>
                                          <p:spTgt spid="77"/>
                                        </p:tgtEl>
                                        <p:attrNameLst>
                                          <p:attrName>ppt_x</p:attrName>
                                        </p:attrNameLst>
                                      </p:cBhvr>
                                      <p:tavLst>
                                        <p:tav tm="0">
                                          <p:val>
                                            <p:strVal val="#ppt_x"/>
                                          </p:val>
                                        </p:tav>
                                        <p:tav tm="100000">
                                          <p:val>
                                            <p:strVal val="#ppt_x"/>
                                          </p:val>
                                        </p:tav>
                                      </p:tavLst>
                                    </p:anim>
                                    <p:anim calcmode="lin" valueType="num">
                                      <p:cBhvr>
                                        <p:cTn id="9" dur="1000" fill="hold"/>
                                        <p:tgtEl>
                                          <p:spTgt spid="7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p:txBody>
          <a:bodyPr/>
          <a:lstStyle/>
          <a:p>
            <a:pPr>
              <a:defRPr/>
            </a:pPr>
            <a:fld id="{3499A9BC-4BE7-4082-9BFD-310C973F5F6A}" type="slidenum">
              <a:rPr lang="en-US" altLang="en-US" smtClean="0"/>
              <a:pPr>
                <a:defRPr/>
              </a:pPr>
              <a:t>16</a:t>
            </a:fld>
            <a:endParaRPr lang="en-US" altLang="en-US" dirty="0"/>
          </a:p>
        </p:txBody>
      </p:sp>
      <p:sp>
        <p:nvSpPr>
          <p:cNvPr id="5" name="Title 1"/>
          <p:cNvSpPr txBox="1">
            <a:spLocks/>
          </p:cNvSpPr>
          <p:nvPr/>
        </p:nvSpPr>
        <p:spPr bwMode="auto">
          <a:xfrm>
            <a:off x="-59512" y="613537"/>
            <a:ext cx="12192000" cy="507367"/>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lvl1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mj-lt"/>
                <a:ea typeface="+mj-ea"/>
                <a:cs typeface="+mj-cs"/>
              </a:defRPr>
            </a:lvl1pPr>
            <a:lvl2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2pPr>
            <a:lvl3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3pPr>
            <a:lvl4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4pPr>
            <a:lvl5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5pPr>
            <a:lvl6pPr marL="562722"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6pPr>
            <a:lvl7pPr marL="1125444"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7pPr>
            <a:lvl8pPr marL="1688165"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8pPr>
            <a:lvl9pPr marL="2250887"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9pPr>
          </a:lstStyle>
          <a:p>
            <a:r>
              <a:rPr lang="en-US" altLang="en-US" sz="2000" b="1" kern="0" dirty="0" smtClean="0">
                <a:solidFill>
                  <a:srgbClr val="FF0000"/>
                </a:solidFill>
                <a:effectLst/>
                <a:cs typeface="Times New Roman" panose="02020603050405020304" pitchFamily="18" charset="0"/>
              </a:rPr>
              <a:t> ĐIỀU KIỆN CÔNG NHẬN HIỆU QUẢ ÁP DỤNG, KHẢ NĂNG NHÂN RỘNG SÁNG KIẾN </a:t>
            </a:r>
            <a:endParaRPr lang="en-US" sz="2000" b="1" kern="0" dirty="0">
              <a:solidFill>
                <a:srgbClr val="FF0000"/>
              </a:solidFill>
              <a:effectLst/>
            </a:endParaRPr>
          </a:p>
        </p:txBody>
      </p:sp>
      <p:sp>
        <p:nvSpPr>
          <p:cNvPr id="8" name="AutoShape 3"/>
          <p:cNvSpPr>
            <a:spLocks noChangeArrowheads="1"/>
          </p:cNvSpPr>
          <p:nvPr/>
        </p:nvSpPr>
        <p:spPr bwMode="ltGray">
          <a:xfrm>
            <a:off x="3572262" y="2488720"/>
            <a:ext cx="712297" cy="2088870"/>
          </a:xfrm>
          <a:prstGeom prst="rightArrow">
            <a:avLst>
              <a:gd name="adj1" fmla="val 79306"/>
              <a:gd name="adj2" fmla="val 32395"/>
            </a:avLst>
          </a:prstGeom>
          <a:gradFill rotWithShape="1">
            <a:gsLst>
              <a:gs pos="0">
                <a:srgbClr val="2F85F7">
                  <a:gamma/>
                  <a:tint val="0"/>
                  <a:invGamma/>
                </a:srgbClr>
              </a:gs>
              <a:gs pos="100000">
                <a:srgbClr val="2F85F7"/>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5pPr>
            <a:lvl6pPr marL="2286000" algn="l" defTabSz="914400" rtl="0" eaLnBrk="1" latinLnBrk="0" hangingPunct="1">
              <a:defRPr b="1" kern="1200">
                <a:solidFill>
                  <a:schemeClr val="tx1"/>
                </a:solidFill>
                <a:latin typeface="Arial" panose="020B0604020202020204" pitchFamily="34" charset="0"/>
                <a:ea typeface="+mn-ea"/>
                <a:cs typeface="+mn-cs"/>
              </a:defRPr>
            </a:lvl6pPr>
            <a:lvl7pPr marL="2743200" algn="l" defTabSz="914400" rtl="0" eaLnBrk="1" latinLnBrk="0" hangingPunct="1">
              <a:defRPr b="1" kern="1200">
                <a:solidFill>
                  <a:schemeClr val="tx1"/>
                </a:solidFill>
                <a:latin typeface="Arial" panose="020B0604020202020204" pitchFamily="34" charset="0"/>
                <a:ea typeface="+mn-ea"/>
                <a:cs typeface="+mn-cs"/>
              </a:defRPr>
            </a:lvl7pPr>
            <a:lvl8pPr marL="3200400" algn="l" defTabSz="914400" rtl="0" eaLnBrk="1" latinLnBrk="0" hangingPunct="1">
              <a:defRPr b="1" kern="1200">
                <a:solidFill>
                  <a:schemeClr val="tx1"/>
                </a:solidFill>
                <a:latin typeface="Arial" panose="020B0604020202020204" pitchFamily="34" charset="0"/>
                <a:ea typeface="+mn-ea"/>
                <a:cs typeface="+mn-cs"/>
              </a:defRPr>
            </a:lvl8pPr>
            <a:lvl9pPr marL="3657600" algn="l" defTabSz="914400" rtl="0" eaLnBrk="1" latinLnBrk="0" hangingPunct="1">
              <a:defRPr b="1" kern="1200">
                <a:solidFill>
                  <a:schemeClr val="tx1"/>
                </a:solidFill>
                <a:latin typeface="Arial" panose="020B0604020202020204" pitchFamily="34" charset="0"/>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1D528D"/>
              </a:solidFill>
              <a:effectLst/>
              <a:uLnTx/>
              <a:uFillTx/>
              <a:latin typeface="Arial" panose="020B0604020202020204" pitchFamily="34" charset="0"/>
              <a:ea typeface="+mn-ea"/>
              <a:cs typeface="+mn-cs"/>
            </a:endParaRPr>
          </a:p>
        </p:txBody>
      </p:sp>
      <p:sp>
        <p:nvSpPr>
          <p:cNvPr id="9" name="AutoShape 4"/>
          <p:cNvSpPr>
            <a:spLocks noChangeArrowheads="1"/>
          </p:cNvSpPr>
          <p:nvPr/>
        </p:nvSpPr>
        <p:spPr bwMode="blackWhite">
          <a:xfrm>
            <a:off x="103630" y="1284818"/>
            <a:ext cx="3627187" cy="4496675"/>
          </a:xfrm>
          <a:prstGeom prst="roundRect">
            <a:avLst>
              <a:gd name="adj" fmla="val 9106"/>
            </a:avLst>
          </a:prstGeom>
          <a:solidFill>
            <a:schemeClr val="accent1">
              <a:lumMod val="20000"/>
              <a:lumOff val="80000"/>
            </a:schemeClr>
          </a:solidFill>
          <a:ln w="25400">
            <a:solidFill>
              <a:srgbClr val="FFFFFF"/>
            </a:solidFill>
            <a:round/>
            <a:headEnd/>
            <a:tailEnd/>
          </a:ln>
        </p:spPr>
        <p:txBody>
          <a:bodyPr wrap="none" anchor="ctr"/>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5pPr>
            <a:lvl6pPr marL="2286000" algn="l" defTabSz="914400" rtl="0" eaLnBrk="1" latinLnBrk="0" hangingPunct="1">
              <a:defRPr b="1" kern="1200">
                <a:solidFill>
                  <a:schemeClr val="tx1"/>
                </a:solidFill>
                <a:latin typeface="Arial" panose="020B0604020202020204" pitchFamily="34" charset="0"/>
                <a:ea typeface="+mn-ea"/>
                <a:cs typeface="+mn-cs"/>
              </a:defRPr>
            </a:lvl6pPr>
            <a:lvl7pPr marL="2743200" algn="l" defTabSz="914400" rtl="0" eaLnBrk="1" latinLnBrk="0" hangingPunct="1">
              <a:defRPr b="1" kern="1200">
                <a:solidFill>
                  <a:schemeClr val="tx1"/>
                </a:solidFill>
                <a:latin typeface="Arial" panose="020B0604020202020204" pitchFamily="34" charset="0"/>
                <a:ea typeface="+mn-ea"/>
                <a:cs typeface="+mn-cs"/>
              </a:defRPr>
            </a:lvl7pPr>
            <a:lvl8pPr marL="3200400" algn="l" defTabSz="914400" rtl="0" eaLnBrk="1" latinLnBrk="0" hangingPunct="1">
              <a:defRPr b="1" kern="1200">
                <a:solidFill>
                  <a:schemeClr val="tx1"/>
                </a:solidFill>
                <a:latin typeface="Arial" panose="020B0604020202020204" pitchFamily="34" charset="0"/>
                <a:ea typeface="+mn-ea"/>
                <a:cs typeface="+mn-cs"/>
              </a:defRPr>
            </a:lvl8pPr>
            <a:lvl9pPr marL="3657600" algn="l" defTabSz="914400" rtl="0" eaLnBrk="1" latinLnBrk="0" hangingPunct="1">
              <a:defRPr b="1" kern="1200">
                <a:solidFill>
                  <a:schemeClr val="tx1"/>
                </a:solidFill>
                <a:latin typeface="Arial" panose="020B0604020202020204" pitchFamily="34" charset="0"/>
                <a:ea typeface="+mn-ea"/>
                <a:cs typeface="+mn-cs"/>
              </a:defRPr>
            </a:lvl9pPr>
          </a:lstStyle>
          <a:p>
            <a:pPr algn="ctr" eaLnBrk="1" hangingPunct="1">
              <a:lnSpc>
                <a:spcPts val="2800"/>
              </a:lnSpc>
              <a:defRPr/>
            </a:pPr>
            <a:r>
              <a:rPr lang="en-US" altLang="en-US" sz="2400" b="0" dirty="0" smtClean="0">
                <a:solidFill>
                  <a:schemeClr val="accent4">
                    <a:lumMod val="10000"/>
                  </a:schemeClr>
                </a:solidFill>
              </a:rPr>
              <a:t>  </a:t>
            </a:r>
            <a:r>
              <a:rPr lang="en-US" sz="2400" dirty="0">
                <a:solidFill>
                  <a:schemeClr val="accent4">
                    <a:lumMod val="10000"/>
                  </a:schemeClr>
                </a:solidFill>
              </a:rPr>
              <a:t>CƠ SỞ</a:t>
            </a:r>
          </a:p>
          <a:p>
            <a:pPr algn="ctr" eaLnBrk="1" hangingPunct="1">
              <a:lnSpc>
                <a:spcPts val="2800"/>
              </a:lnSpc>
              <a:defRPr/>
            </a:pPr>
            <a:r>
              <a:rPr lang="en-US" b="0" dirty="0" smtClean="0">
                <a:solidFill>
                  <a:schemeClr val="accent4">
                    <a:lumMod val="10000"/>
                  </a:schemeClr>
                </a:solidFill>
              </a:rPr>
              <a:t>1. </a:t>
            </a:r>
            <a:r>
              <a:rPr lang="vi-VN" b="0" dirty="0" smtClean="0">
                <a:solidFill>
                  <a:schemeClr val="accent4">
                    <a:lumMod val="10000"/>
                  </a:schemeClr>
                </a:solidFill>
              </a:rPr>
              <a:t>Đã được công </a:t>
            </a:r>
            <a:r>
              <a:rPr lang="vi-VN" b="0" dirty="0">
                <a:solidFill>
                  <a:schemeClr val="accent4">
                    <a:lumMod val="10000"/>
                  </a:schemeClr>
                </a:solidFill>
              </a:rPr>
              <a:t>nhận tại </a:t>
            </a:r>
            <a:r>
              <a:rPr lang="en-US" b="0" dirty="0" smtClean="0">
                <a:solidFill>
                  <a:schemeClr val="accent4">
                    <a:lumMod val="10000"/>
                  </a:schemeClr>
                </a:solidFill>
              </a:rPr>
              <a:t>ĐVCS</a:t>
            </a:r>
          </a:p>
          <a:p>
            <a:pPr algn="ctr" eaLnBrk="1" hangingPunct="1">
              <a:lnSpc>
                <a:spcPts val="2800"/>
              </a:lnSpc>
              <a:defRPr/>
            </a:pPr>
            <a:r>
              <a:rPr lang="en-US" b="0" dirty="0" smtClean="0">
                <a:solidFill>
                  <a:schemeClr val="accent4">
                    <a:lumMod val="10000"/>
                  </a:schemeClr>
                </a:solidFill>
              </a:rPr>
              <a:t>2. </a:t>
            </a:r>
            <a:r>
              <a:rPr lang="vi-VN" b="0" dirty="0">
                <a:solidFill>
                  <a:schemeClr val="accent4">
                    <a:lumMod val="10000"/>
                  </a:schemeClr>
                </a:solidFill>
              </a:rPr>
              <a:t>Đã áp dụng hiệu quả </a:t>
            </a:r>
            <a:r>
              <a:rPr lang="en-US" b="0" dirty="0" err="1">
                <a:solidFill>
                  <a:schemeClr val="accent4">
                    <a:lumMod val="10000"/>
                  </a:schemeClr>
                </a:solidFill>
              </a:rPr>
              <a:t>tại</a:t>
            </a:r>
            <a:r>
              <a:rPr lang="vi-VN" b="0" dirty="0">
                <a:solidFill>
                  <a:schemeClr val="accent4">
                    <a:lumMod val="10000"/>
                  </a:schemeClr>
                </a:solidFill>
              </a:rPr>
              <a:t> </a:t>
            </a:r>
            <a:r>
              <a:rPr lang="en-US" b="0" dirty="0">
                <a:solidFill>
                  <a:schemeClr val="accent4">
                    <a:lumMod val="10000"/>
                  </a:schemeClr>
                </a:solidFill>
              </a:rPr>
              <a:t>ĐVCS</a:t>
            </a:r>
          </a:p>
          <a:p>
            <a:pPr algn="ctr" eaLnBrk="1" hangingPunct="1">
              <a:lnSpc>
                <a:spcPts val="2800"/>
              </a:lnSpc>
              <a:defRPr/>
            </a:pPr>
            <a:r>
              <a:rPr lang="en-US" b="0" dirty="0" smtClean="0">
                <a:solidFill>
                  <a:schemeClr val="accent4">
                    <a:lumMod val="10000"/>
                  </a:schemeClr>
                </a:solidFill>
              </a:rPr>
              <a:t>3. </a:t>
            </a:r>
            <a:r>
              <a:rPr lang="vi-VN" b="0" dirty="0" smtClean="0">
                <a:solidFill>
                  <a:schemeClr val="accent4">
                    <a:lumMod val="10000"/>
                  </a:schemeClr>
                </a:solidFill>
              </a:rPr>
              <a:t>Đã </a:t>
            </a:r>
            <a:r>
              <a:rPr lang="vi-VN" b="0" dirty="0">
                <a:solidFill>
                  <a:schemeClr val="accent4">
                    <a:lumMod val="10000"/>
                  </a:schemeClr>
                </a:solidFill>
              </a:rPr>
              <a:t>được </a:t>
            </a:r>
            <a:r>
              <a:rPr lang="vi-VN" b="0" dirty="0">
                <a:solidFill>
                  <a:srgbClr val="FF00FF"/>
                </a:solidFill>
              </a:rPr>
              <a:t>đơn vị khác </a:t>
            </a:r>
            <a:r>
              <a:rPr lang="vi-VN" b="0" dirty="0">
                <a:solidFill>
                  <a:schemeClr val="accent4">
                    <a:lumMod val="10000"/>
                  </a:schemeClr>
                </a:solidFill>
              </a:rPr>
              <a:t>tại cơ </a:t>
            </a:r>
            <a:r>
              <a:rPr lang="vi-VN" b="0" dirty="0" smtClean="0">
                <a:solidFill>
                  <a:schemeClr val="accent4">
                    <a:lumMod val="10000"/>
                  </a:schemeClr>
                </a:solidFill>
              </a:rPr>
              <a:t>sở</a:t>
            </a:r>
            <a:endParaRPr lang="en-US" b="0" dirty="0" smtClean="0">
              <a:solidFill>
                <a:schemeClr val="accent4">
                  <a:lumMod val="10000"/>
                </a:schemeClr>
              </a:solidFill>
            </a:endParaRPr>
          </a:p>
          <a:p>
            <a:pPr algn="ctr" eaLnBrk="1" hangingPunct="1">
              <a:lnSpc>
                <a:spcPts val="2800"/>
              </a:lnSpc>
              <a:defRPr/>
            </a:pPr>
            <a:r>
              <a:rPr lang="vi-VN" dirty="0" smtClean="0">
                <a:solidFill>
                  <a:srgbClr val="FF00FF"/>
                </a:solidFill>
              </a:rPr>
              <a:t>áp </a:t>
            </a:r>
            <a:r>
              <a:rPr lang="en-US" dirty="0" err="1">
                <a:solidFill>
                  <a:srgbClr val="FF00FF"/>
                </a:solidFill>
              </a:rPr>
              <a:t>dụng</a:t>
            </a:r>
            <a:r>
              <a:rPr lang="vi-VN" b="0" dirty="0">
                <a:solidFill>
                  <a:schemeClr val="accent4">
                    <a:lumMod val="10000"/>
                  </a:schemeClr>
                </a:solidFill>
              </a:rPr>
              <a:t>; </a:t>
            </a:r>
            <a:r>
              <a:rPr lang="vi-VN" u="sng" dirty="0">
                <a:solidFill>
                  <a:schemeClr val="accent4">
                    <a:lumMod val="10000"/>
                  </a:schemeClr>
                </a:solidFill>
              </a:rPr>
              <a:t>hoặc</a:t>
            </a:r>
            <a:r>
              <a:rPr lang="vi-VN" b="0" dirty="0">
                <a:solidFill>
                  <a:schemeClr val="accent4">
                    <a:lumMod val="10000"/>
                  </a:schemeClr>
                </a:solidFill>
              </a:rPr>
              <a:t> </a:t>
            </a:r>
            <a:r>
              <a:rPr lang="vi-VN" b="0" dirty="0" smtClean="0">
                <a:solidFill>
                  <a:schemeClr val="accent4">
                    <a:lumMod val="10000"/>
                  </a:schemeClr>
                </a:solidFill>
              </a:rPr>
              <a:t>đạt</a:t>
            </a:r>
            <a:r>
              <a:rPr lang="en-US" b="0" dirty="0" smtClean="0">
                <a:solidFill>
                  <a:schemeClr val="accent4">
                    <a:lumMod val="10000"/>
                  </a:schemeClr>
                </a:solidFill>
              </a:rPr>
              <a:t> </a:t>
            </a:r>
            <a:r>
              <a:rPr lang="vi-VN" dirty="0" smtClean="0">
                <a:solidFill>
                  <a:srgbClr val="00B050"/>
                </a:solidFill>
              </a:rPr>
              <a:t>giải </a:t>
            </a:r>
            <a:r>
              <a:rPr lang="vi-VN" dirty="0">
                <a:solidFill>
                  <a:srgbClr val="00B050"/>
                </a:solidFill>
              </a:rPr>
              <a:t>thưởng </a:t>
            </a:r>
            <a:endParaRPr lang="en-US" dirty="0" smtClean="0">
              <a:solidFill>
                <a:srgbClr val="00B050"/>
              </a:solidFill>
            </a:endParaRPr>
          </a:p>
          <a:p>
            <a:pPr algn="ctr" eaLnBrk="1" hangingPunct="1">
              <a:lnSpc>
                <a:spcPts val="2800"/>
              </a:lnSpc>
              <a:defRPr/>
            </a:pPr>
            <a:r>
              <a:rPr lang="vi-VN" b="0" dirty="0" smtClean="0">
                <a:solidFill>
                  <a:schemeClr val="accent4">
                    <a:lumMod val="10000"/>
                  </a:schemeClr>
                </a:solidFill>
              </a:rPr>
              <a:t>hội </a:t>
            </a:r>
            <a:r>
              <a:rPr lang="vi-VN" b="0" dirty="0">
                <a:solidFill>
                  <a:schemeClr val="accent4">
                    <a:lumMod val="10000"/>
                  </a:schemeClr>
                </a:solidFill>
              </a:rPr>
              <a:t>thi, cuộc </a:t>
            </a:r>
            <a:r>
              <a:rPr lang="vi-VN" b="0" dirty="0" smtClean="0">
                <a:solidFill>
                  <a:schemeClr val="accent4">
                    <a:lumMod val="10000"/>
                  </a:schemeClr>
                </a:solidFill>
              </a:rPr>
              <a:t>th</a:t>
            </a:r>
            <a:r>
              <a:rPr lang="en-US" b="0" dirty="0" err="1" smtClean="0">
                <a:solidFill>
                  <a:schemeClr val="accent4">
                    <a:lumMod val="10000"/>
                  </a:schemeClr>
                </a:solidFill>
              </a:rPr>
              <a:t>i</a:t>
            </a:r>
            <a:r>
              <a:rPr lang="en-US" b="0" dirty="0" smtClean="0">
                <a:solidFill>
                  <a:schemeClr val="accent4">
                    <a:lumMod val="10000"/>
                  </a:schemeClr>
                </a:solidFill>
              </a:rPr>
              <a:t>; </a:t>
            </a:r>
            <a:r>
              <a:rPr lang="vi-VN" u="sng" dirty="0" smtClean="0">
                <a:solidFill>
                  <a:schemeClr val="accent4">
                    <a:lumMod val="10000"/>
                  </a:schemeClr>
                </a:solidFill>
              </a:rPr>
              <a:t>hoặc</a:t>
            </a:r>
            <a:r>
              <a:rPr lang="vi-VN" b="0" dirty="0" smtClean="0">
                <a:solidFill>
                  <a:schemeClr val="accent4">
                    <a:lumMod val="10000"/>
                  </a:schemeClr>
                </a:solidFill>
              </a:rPr>
              <a:t> </a:t>
            </a:r>
            <a:r>
              <a:rPr lang="vi-VN" dirty="0" smtClean="0">
                <a:solidFill>
                  <a:srgbClr val="FF0000"/>
                </a:solidFill>
              </a:rPr>
              <a:t>ảnh</a:t>
            </a:r>
            <a:r>
              <a:rPr lang="en-US" dirty="0">
                <a:solidFill>
                  <a:srgbClr val="FF0000"/>
                </a:solidFill>
              </a:rPr>
              <a:t> </a:t>
            </a:r>
            <a:r>
              <a:rPr lang="vi-VN" dirty="0" smtClean="0">
                <a:solidFill>
                  <a:srgbClr val="FF0000"/>
                </a:solidFill>
              </a:rPr>
              <a:t>hưởng,</a:t>
            </a:r>
            <a:endParaRPr lang="en-US" dirty="0" smtClean="0">
              <a:solidFill>
                <a:srgbClr val="FF0000"/>
              </a:solidFill>
            </a:endParaRPr>
          </a:p>
          <a:p>
            <a:pPr algn="ctr" eaLnBrk="1" hangingPunct="1">
              <a:lnSpc>
                <a:spcPts val="2800"/>
              </a:lnSpc>
              <a:defRPr/>
            </a:pPr>
            <a:r>
              <a:rPr lang="vi-VN" dirty="0" smtClean="0">
                <a:solidFill>
                  <a:srgbClr val="FF0000"/>
                </a:solidFill>
              </a:rPr>
              <a:t>tác </a:t>
            </a:r>
            <a:r>
              <a:rPr lang="vi-VN" dirty="0">
                <a:solidFill>
                  <a:srgbClr val="FF0000"/>
                </a:solidFill>
              </a:rPr>
              <a:t>động</a:t>
            </a:r>
            <a:r>
              <a:rPr lang="vi-VN" b="0" dirty="0">
                <a:solidFill>
                  <a:schemeClr val="accent4">
                    <a:lumMod val="10000"/>
                  </a:schemeClr>
                </a:solidFill>
              </a:rPr>
              <a:t> đến </a:t>
            </a:r>
            <a:r>
              <a:rPr lang="vi-VN" b="0" dirty="0" smtClean="0">
                <a:solidFill>
                  <a:schemeClr val="accent4">
                    <a:lumMod val="10000"/>
                  </a:schemeClr>
                </a:solidFill>
              </a:rPr>
              <a:t>chuyên</a:t>
            </a:r>
            <a:r>
              <a:rPr lang="en-US" b="0" dirty="0" smtClean="0">
                <a:solidFill>
                  <a:schemeClr val="accent4">
                    <a:lumMod val="10000"/>
                  </a:schemeClr>
                </a:solidFill>
              </a:rPr>
              <a:t> </a:t>
            </a:r>
            <a:r>
              <a:rPr lang="vi-VN" b="0" dirty="0" smtClean="0">
                <a:solidFill>
                  <a:schemeClr val="accent4">
                    <a:lumMod val="10000"/>
                  </a:schemeClr>
                </a:solidFill>
              </a:rPr>
              <a:t>môn</a:t>
            </a:r>
            <a:r>
              <a:rPr lang="vi-VN" b="0" dirty="0">
                <a:solidFill>
                  <a:schemeClr val="accent4">
                    <a:lumMod val="10000"/>
                  </a:schemeClr>
                </a:solidFill>
              </a:rPr>
              <a:t>, </a:t>
            </a:r>
            <a:endParaRPr lang="en-US" b="0" dirty="0" smtClean="0">
              <a:solidFill>
                <a:schemeClr val="accent4">
                  <a:lumMod val="10000"/>
                </a:schemeClr>
              </a:solidFill>
            </a:endParaRPr>
          </a:p>
          <a:p>
            <a:pPr algn="ctr" eaLnBrk="1" hangingPunct="1">
              <a:lnSpc>
                <a:spcPts val="2800"/>
              </a:lnSpc>
              <a:defRPr/>
            </a:pPr>
            <a:r>
              <a:rPr lang="vi-VN" b="0" dirty="0" smtClean="0">
                <a:solidFill>
                  <a:schemeClr val="accent4">
                    <a:lumMod val="10000"/>
                  </a:schemeClr>
                </a:solidFill>
              </a:rPr>
              <a:t>nghiệp vụ,</a:t>
            </a:r>
            <a:r>
              <a:rPr lang="en-US" b="0" dirty="0">
                <a:solidFill>
                  <a:schemeClr val="accent4">
                    <a:lumMod val="10000"/>
                  </a:schemeClr>
                </a:solidFill>
              </a:rPr>
              <a:t> </a:t>
            </a:r>
            <a:r>
              <a:rPr lang="vi-VN" b="0" dirty="0" smtClean="0">
                <a:solidFill>
                  <a:schemeClr val="accent4">
                    <a:lumMod val="10000"/>
                  </a:schemeClr>
                </a:solidFill>
              </a:rPr>
              <a:t>hoạt </a:t>
            </a:r>
            <a:r>
              <a:rPr lang="en-US" b="0" dirty="0" smtClean="0">
                <a:solidFill>
                  <a:schemeClr val="accent4">
                    <a:lumMod val="10000"/>
                  </a:schemeClr>
                </a:solidFill>
              </a:rPr>
              <a:t>đ</a:t>
            </a:r>
            <a:r>
              <a:rPr lang="vi-VN" b="0" dirty="0" smtClean="0">
                <a:solidFill>
                  <a:schemeClr val="accent4">
                    <a:lumMod val="10000"/>
                  </a:schemeClr>
                </a:solidFill>
              </a:rPr>
              <a:t>ộng</a:t>
            </a:r>
            <a:r>
              <a:rPr lang="en-US" b="0" dirty="0" smtClean="0">
                <a:solidFill>
                  <a:schemeClr val="accent4">
                    <a:lumMod val="10000"/>
                  </a:schemeClr>
                </a:solidFill>
              </a:rPr>
              <a:t>, </a:t>
            </a:r>
            <a:r>
              <a:rPr lang="vi-VN" b="0" dirty="0" smtClean="0">
                <a:solidFill>
                  <a:schemeClr val="accent4">
                    <a:lumMod val="10000"/>
                  </a:schemeClr>
                </a:solidFill>
              </a:rPr>
              <a:t>đối </a:t>
            </a:r>
            <a:r>
              <a:rPr lang="en-US" b="0" dirty="0" smtClean="0">
                <a:solidFill>
                  <a:schemeClr val="accent4">
                    <a:lumMod val="10000"/>
                  </a:schemeClr>
                </a:solidFill>
              </a:rPr>
              <a:t>t</a:t>
            </a:r>
            <a:r>
              <a:rPr lang="vi-VN" b="0" dirty="0" smtClean="0">
                <a:solidFill>
                  <a:schemeClr val="accent4">
                    <a:lumMod val="10000"/>
                  </a:schemeClr>
                </a:solidFill>
              </a:rPr>
              <a:t>ượng</a:t>
            </a:r>
            <a:r>
              <a:rPr lang="en-US" b="0" dirty="0" smtClean="0">
                <a:solidFill>
                  <a:schemeClr val="accent4">
                    <a:lumMod val="10000"/>
                  </a:schemeClr>
                </a:solidFill>
              </a:rPr>
              <a:t> </a:t>
            </a:r>
          </a:p>
          <a:p>
            <a:pPr algn="ctr" eaLnBrk="1" hangingPunct="1">
              <a:lnSpc>
                <a:spcPts val="2800"/>
              </a:lnSpc>
              <a:defRPr/>
            </a:pPr>
            <a:r>
              <a:rPr lang="vi-VN" b="0" dirty="0" smtClean="0">
                <a:solidFill>
                  <a:schemeClr val="accent4">
                    <a:lumMod val="10000"/>
                  </a:schemeClr>
                </a:solidFill>
              </a:rPr>
              <a:t>quản </a:t>
            </a:r>
            <a:r>
              <a:rPr lang="vi-VN" b="0" dirty="0">
                <a:solidFill>
                  <a:schemeClr val="accent4">
                    <a:lumMod val="10000"/>
                  </a:schemeClr>
                </a:solidFill>
              </a:rPr>
              <a:t>lý </a:t>
            </a:r>
            <a:r>
              <a:rPr lang="vi-VN" b="0" dirty="0" smtClean="0">
                <a:solidFill>
                  <a:schemeClr val="accent4">
                    <a:lumMod val="10000"/>
                  </a:schemeClr>
                </a:solidFill>
              </a:rPr>
              <a:t>cấp cơ </a:t>
            </a:r>
            <a:r>
              <a:rPr lang="vi-VN" b="0" dirty="0">
                <a:solidFill>
                  <a:schemeClr val="accent4">
                    <a:lumMod val="10000"/>
                  </a:schemeClr>
                </a:solidFill>
              </a:rPr>
              <a:t>sở; </a:t>
            </a:r>
            <a:r>
              <a:rPr lang="vi-VN" u="sng" dirty="0" smtClean="0">
                <a:solidFill>
                  <a:schemeClr val="accent4">
                    <a:lumMod val="10000"/>
                  </a:schemeClr>
                </a:solidFill>
              </a:rPr>
              <a:t>hoặc</a:t>
            </a:r>
            <a:r>
              <a:rPr lang="en-US" dirty="0" smtClean="0">
                <a:solidFill>
                  <a:schemeClr val="accent4">
                    <a:lumMod val="10000"/>
                  </a:schemeClr>
                </a:solidFill>
              </a:rPr>
              <a:t> </a:t>
            </a:r>
            <a:r>
              <a:rPr lang="vi-VN" b="0" dirty="0" smtClean="0">
                <a:solidFill>
                  <a:schemeClr val="accent4">
                    <a:lumMod val="10000"/>
                  </a:schemeClr>
                </a:solidFill>
              </a:rPr>
              <a:t>có </a:t>
            </a:r>
            <a:endParaRPr lang="en-US" b="0" dirty="0" smtClean="0">
              <a:solidFill>
                <a:schemeClr val="accent4">
                  <a:lumMod val="10000"/>
                </a:schemeClr>
              </a:solidFill>
            </a:endParaRPr>
          </a:p>
          <a:p>
            <a:pPr algn="ctr" eaLnBrk="1" hangingPunct="1">
              <a:lnSpc>
                <a:spcPts val="2800"/>
              </a:lnSpc>
              <a:defRPr/>
            </a:pPr>
            <a:r>
              <a:rPr lang="vi-VN" b="0" dirty="0" smtClean="0">
                <a:solidFill>
                  <a:schemeClr val="accent4">
                    <a:lumMod val="10000"/>
                  </a:schemeClr>
                </a:solidFill>
              </a:rPr>
              <a:t>khả năng nhân </a:t>
            </a:r>
            <a:r>
              <a:rPr lang="vi-VN" b="0" dirty="0">
                <a:solidFill>
                  <a:schemeClr val="accent4">
                    <a:lumMod val="10000"/>
                  </a:schemeClr>
                </a:solidFill>
              </a:rPr>
              <a:t>rộng </a:t>
            </a:r>
            <a:r>
              <a:rPr lang="en-US" b="0" dirty="0" err="1" smtClean="0">
                <a:solidFill>
                  <a:schemeClr val="accent4">
                    <a:lumMod val="10000"/>
                  </a:schemeClr>
                </a:solidFill>
              </a:rPr>
              <a:t>tại</a:t>
            </a:r>
            <a:r>
              <a:rPr lang="en-US" b="0" dirty="0" smtClean="0">
                <a:solidFill>
                  <a:schemeClr val="accent4">
                    <a:lumMod val="10000"/>
                  </a:schemeClr>
                </a:solidFill>
              </a:rPr>
              <a:t> </a:t>
            </a:r>
            <a:r>
              <a:rPr lang="vi-VN" b="0" dirty="0" smtClean="0">
                <a:solidFill>
                  <a:schemeClr val="accent4">
                    <a:lumMod val="10000"/>
                  </a:schemeClr>
                </a:solidFill>
              </a:rPr>
              <a:t>cơ </a:t>
            </a:r>
            <a:r>
              <a:rPr lang="vi-VN" b="0" dirty="0">
                <a:solidFill>
                  <a:schemeClr val="accent4">
                    <a:lumMod val="10000"/>
                  </a:schemeClr>
                </a:solidFill>
              </a:rPr>
              <a:t>sở</a:t>
            </a:r>
            <a:r>
              <a:rPr lang="vi-VN" dirty="0">
                <a:solidFill>
                  <a:schemeClr val="accent4">
                    <a:lumMod val="10000"/>
                  </a:schemeClr>
                </a:solidFill>
              </a:rPr>
              <a:t> </a:t>
            </a:r>
            <a:endParaRPr lang="en-US" b="0" dirty="0">
              <a:solidFill>
                <a:schemeClr val="accent4">
                  <a:lumMod val="10000"/>
                </a:schemeClr>
              </a:solidFill>
            </a:endParaRPr>
          </a:p>
        </p:txBody>
      </p:sp>
      <p:sp>
        <p:nvSpPr>
          <p:cNvPr id="11" name="AutoShape 3"/>
          <p:cNvSpPr>
            <a:spLocks noChangeArrowheads="1"/>
          </p:cNvSpPr>
          <p:nvPr/>
        </p:nvSpPr>
        <p:spPr bwMode="ltGray">
          <a:xfrm>
            <a:off x="7753191" y="2099481"/>
            <a:ext cx="682658" cy="2867348"/>
          </a:xfrm>
          <a:prstGeom prst="rightArrow">
            <a:avLst>
              <a:gd name="adj1" fmla="val 79306"/>
              <a:gd name="adj2" fmla="val 32395"/>
            </a:avLst>
          </a:prstGeom>
          <a:gradFill rotWithShape="1">
            <a:gsLst>
              <a:gs pos="0">
                <a:srgbClr val="2F85F7">
                  <a:gamma/>
                  <a:tint val="0"/>
                  <a:invGamma/>
                </a:srgbClr>
              </a:gs>
              <a:gs pos="100000">
                <a:srgbClr val="2F85F7"/>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5pPr>
            <a:lvl6pPr marL="2286000" algn="l" defTabSz="914400" rtl="0" eaLnBrk="1" latinLnBrk="0" hangingPunct="1">
              <a:defRPr b="1" kern="1200">
                <a:solidFill>
                  <a:schemeClr val="tx1"/>
                </a:solidFill>
                <a:latin typeface="Arial" panose="020B0604020202020204" pitchFamily="34" charset="0"/>
                <a:ea typeface="+mn-ea"/>
                <a:cs typeface="+mn-cs"/>
              </a:defRPr>
            </a:lvl6pPr>
            <a:lvl7pPr marL="2743200" algn="l" defTabSz="914400" rtl="0" eaLnBrk="1" latinLnBrk="0" hangingPunct="1">
              <a:defRPr b="1" kern="1200">
                <a:solidFill>
                  <a:schemeClr val="tx1"/>
                </a:solidFill>
                <a:latin typeface="Arial" panose="020B0604020202020204" pitchFamily="34" charset="0"/>
                <a:ea typeface="+mn-ea"/>
                <a:cs typeface="+mn-cs"/>
              </a:defRPr>
            </a:lvl7pPr>
            <a:lvl8pPr marL="3200400" algn="l" defTabSz="914400" rtl="0" eaLnBrk="1" latinLnBrk="0" hangingPunct="1">
              <a:defRPr b="1" kern="1200">
                <a:solidFill>
                  <a:schemeClr val="tx1"/>
                </a:solidFill>
                <a:latin typeface="Arial" panose="020B0604020202020204" pitchFamily="34" charset="0"/>
                <a:ea typeface="+mn-ea"/>
                <a:cs typeface="+mn-cs"/>
              </a:defRPr>
            </a:lvl8pPr>
            <a:lvl9pPr marL="3657600" algn="l" defTabSz="914400" rtl="0" eaLnBrk="1" latinLnBrk="0" hangingPunct="1">
              <a:defRPr b="1" kern="1200">
                <a:solidFill>
                  <a:schemeClr val="tx1"/>
                </a:solidFill>
                <a:latin typeface="Arial" panose="020B0604020202020204" pitchFamily="34" charset="0"/>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1D528D"/>
              </a:solidFill>
              <a:effectLst/>
              <a:uLnTx/>
              <a:uFillTx/>
              <a:latin typeface="Arial" panose="020B0604020202020204" pitchFamily="34" charset="0"/>
              <a:ea typeface="+mn-ea"/>
              <a:cs typeface="+mn-cs"/>
            </a:endParaRPr>
          </a:p>
        </p:txBody>
      </p:sp>
      <p:sp>
        <p:nvSpPr>
          <p:cNvPr id="10" name="AutoShape 5"/>
          <p:cNvSpPr>
            <a:spLocks noChangeArrowheads="1"/>
          </p:cNvSpPr>
          <p:nvPr/>
        </p:nvSpPr>
        <p:spPr bwMode="blackWhite">
          <a:xfrm>
            <a:off x="4286868" y="1298555"/>
            <a:ext cx="3629463" cy="5037405"/>
          </a:xfrm>
          <a:prstGeom prst="roundRect">
            <a:avLst>
              <a:gd name="adj" fmla="val 9106"/>
            </a:avLst>
          </a:prstGeom>
          <a:solidFill>
            <a:srgbClr val="FFCCFF"/>
          </a:solidFill>
          <a:ln w="25400">
            <a:solidFill>
              <a:srgbClr val="FFFFFF"/>
            </a:solidFill>
            <a:round/>
            <a:headEnd/>
            <a:tailEnd/>
          </a:ln>
        </p:spPr>
        <p:txBody>
          <a:bodyPr wrap="none" anchor="ctr"/>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5pPr>
            <a:lvl6pPr marL="2286000" algn="l" defTabSz="914400" rtl="0" eaLnBrk="1" latinLnBrk="0" hangingPunct="1">
              <a:defRPr b="1" kern="1200">
                <a:solidFill>
                  <a:schemeClr val="tx1"/>
                </a:solidFill>
                <a:latin typeface="Arial" panose="020B0604020202020204" pitchFamily="34" charset="0"/>
                <a:ea typeface="+mn-ea"/>
                <a:cs typeface="+mn-cs"/>
              </a:defRPr>
            </a:lvl6pPr>
            <a:lvl7pPr marL="2743200" algn="l" defTabSz="914400" rtl="0" eaLnBrk="1" latinLnBrk="0" hangingPunct="1">
              <a:defRPr b="1" kern="1200">
                <a:solidFill>
                  <a:schemeClr val="tx1"/>
                </a:solidFill>
                <a:latin typeface="Arial" panose="020B0604020202020204" pitchFamily="34" charset="0"/>
                <a:ea typeface="+mn-ea"/>
                <a:cs typeface="+mn-cs"/>
              </a:defRPr>
            </a:lvl7pPr>
            <a:lvl8pPr marL="3200400" algn="l" defTabSz="914400" rtl="0" eaLnBrk="1" latinLnBrk="0" hangingPunct="1">
              <a:defRPr b="1" kern="1200">
                <a:solidFill>
                  <a:schemeClr val="tx1"/>
                </a:solidFill>
                <a:latin typeface="Arial" panose="020B0604020202020204" pitchFamily="34" charset="0"/>
                <a:ea typeface="+mn-ea"/>
                <a:cs typeface="+mn-cs"/>
              </a:defRPr>
            </a:lvl8pPr>
            <a:lvl9pPr marL="3657600" algn="l" defTabSz="914400" rtl="0" eaLnBrk="1" latinLnBrk="0" hangingPunct="1">
              <a:defRPr b="1" kern="1200">
                <a:solidFill>
                  <a:schemeClr val="tx1"/>
                </a:solidFill>
                <a:latin typeface="Arial" panose="020B0604020202020204" pitchFamily="34" charset="0"/>
                <a:ea typeface="+mn-ea"/>
                <a:cs typeface="+mn-cs"/>
              </a:defRPr>
            </a:lvl9pPr>
          </a:lstStyle>
          <a:p>
            <a:pPr lvl="0" algn="ctr">
              <a:lnSpc>
                <a:spcPts val="2200"/>
              </a:lnSpc>
              <a:spcBef>
                <a:spcPts val="600"/>
              </a:spcBef>
              <a:spcAft>
                <a:spcPts val="0"/>
              </a:spcAft>
              <a:defRPr/>
            </a:pPr>
            <a:r>
              <a:rPr lang="en-US" b="0" dirty="0">
                <a:solidFill>
                  <a:schemeClr val="accent4">
                    <a:lumMod val="10000"/>
                  </a:schemeClr>
                </a:solidFill>
              </a:rPr>
              <a:t> </a:t>
            </a:r>
            <a:r>
              <a:rPr lang="en-US" sz="2000" dirty="0" smtClean="0">
                <a:solidFill>
                  <a:schemeClr val="accent4">
                    <a:lumMod val="10000"/>
                  </a:schemeClr>
                </a:solidFill>
              </a:rPr>
              <a:t>THÀNH PHỐ</a:t>
            </a:r>
          </a:p>
          <a:p>
            <a:pPr lvl="0" algn="just">
              <a:lnSpc>
                <a:spcPts val="2200"/>
              </a:lnSpc>
              <a:spcBef>
                <a:spcPts val="600"/>
              </a:spcBef>
              <a:spcAft>
                <a:spcPts val="0"/>
              </a:spcAft>
              <a:defRPr/>
            </a:pPr>
            <a:r>
              <a:rPr lang="en-US" b="0" dirty="0" smtClean="0">
                <a:solidFill>
                  <a:schemeClr val="accent4">
                    <a:lumMod val="10000"/>
                  </a:schemeClr>
                </a:solidFill>
              </a:rPr>
              <a:t>1. </a:t>
            </a:r>
            <a:r>
              <a:rPr lang="vi-VN" b="0" dirty="0" smtClean="0">
                <a:solidFill>
                  <a:schemeClr val="accent4">
                    <a:lumMod val="10000"/>
                  </a:schemeClr>
                </a:solidFill>
              </a:rPr>
              <a:t>Đã </a:t>
            </a:r>
            <a:r>
              <a:rPr lang="vi-VN" b="0" dirty="0">
                <a:solidFill>
                  <a:schemeClr val="accent4">
                    <a:lumMod val="10000"/>
                  </a:schemeClr>
                </a:solidFill>
              </a:rPr>
              <a:t>được công nhận </a:t>
            </a:r>
            <a:r>
              <a:rPr lang="en-US" b="0" dirty="0" err="1" smtClean="0">
                <a:solidFill>
                  <a:schemeClr val="accent4">
                    <a:lumMod val="10000"/>
                  </a:schemeClr>
                </a:solidFill>
              </a:rPr>
              <a:t>hiệu</a:t>
            </a:r>
            <a:r>
              <a:rPr lang="en-US" b="0" dirty="0" smtClean="0">
                <a:solidFill>
                  <a:schemeClr val="accent4">
                    <a:lumMod val="10000"/>
                  </a:schemeClr>
                </a:solidFill>
              </a:rPr>
              <a:t> </a:t>
            </a:r>
            <a:r>
              <a:rPr lang="en-US" b="0" dirty="0" err="1" smtClean="0">
                <a:solidFill>
                  <a:schemeClr val="accent4">
                    <a:lumMod val="10000"/>
                  </a:schemeClr>
                </a:solidFill>
              </a:rPr>
              <a:t>quả</a:t>
            </a:r>
            <a:endParaRPr lang="en-US" b="0" dirty="0" smtClean="0">
              <a:solidFill>
                <a:schemeClr val="accent4">
                  <a:lumMod val="10000"/>
                </a:schemeClr>
              </a:solidFill>
            </a:endParaRPr>
          </a:p>
          <a:p>
            <a:pPr lvl="0" algn="ctr">
              <a:lnSpc>
                <a:spcPts val="2200"/>
              </a:lnSpc>
              <a:spcBef>
                <a:spcPts val="600"/>
              </a:spcBef>
              <a:spcAft>
                <a:spcPts val="0"/>
              </a:spcAft>
              <a:defRPr/>
            </a:pPr>
            <a:r>
              <a:rPr lang="en-US" b="0" dirty="0" err="1" smtClean="0">
                <a:solidFill>
                  <a:schemeClr val="accent4">
                    <a:lumMod val="10000"/>
                  </a:schemeClr>
                </a:solidFill>
              </a:rPr>
              <a:t>áp</a:t>
            </a:r>
            <a:r>
              <a:rPr lang="en-US" b="0" dirty="0" smtClean="0">
                <a:solidFill>
                  <a:schemeClr val="accent4">
                    <a:lumMod val="10000"/>
                  </a:schemeClr>
                </a:solidFill>
              </a:rPr>
              <a:t> </a:t>
            </a:r>
            <a:r>
              <a:rPr lang="en-US" b="0" dirty="0" err="1" smtClean="0">
                <a:solidFill>
                  <a:schemeClr val="accent4">
                    <a:lumMod val="10000"/>
                  </a:schemeClr>
                </a:solidFill>
              </a:rPr>
              <a:t>dụng</a:t>
            </a:r>
            <a:r>
              <a:rPr lang="en-US" b="0" dirty="0" smtClean="0">
                <a:solidFill>
                  <a:schemeClr val="accent4">
                    <a:lumMod val="10000"/>
                  </a:schemeClr>
                </a:solidFill>
              </a:rPr>
              <a:t>, </a:t>
            </a:r>
            <a:r>
              <a:rPr lang="en-US" b="0" dirty="0" err="1" smtClean="0">
                <a:solidFill>
                  <a:schemeClr val="accent4">
                    <a:lumMod val="10000"/>
                  </a:schemeClr>
                </a:solidFill>
              </a:rPr>
              <a:t>khả</a:t>
            </a:r>
            <a:r>
              <a:rPr lang="en-US" b="0" dirty="0" smtClean="0">
                <a:solidFill>
                  <a:schemeClr val="accent4">
                    <a:lumMod val="10000"/>
                  </a:schemeClr>
                </a:solidFill>
              </a:rPr>
              <a:t> </a:t>
            </a:r>
            <a:r>
              <a:rPr lang="en-US" b="0" dirty="0" err="1" smtClean="0">
                <a:solidFill>
                  <a:schemeClr val="accent4">
                    <a:lumMod val="10000"/>
                  </a:schemeClr>
                </a:solidFill>
              </a:rPr>
              <a:t>năng</a:t>
            </a:r>
            <a:r>
              <a:rPr lang="en-US" b="0" dirty="0" smtClean="0">
                <a:solidFill>
                  <a:schemeClr val="accent4">
                    <a:lumMod val="10000"/>
                  </a:schemeClr>
                </a:solidFill>
              </a:rPr>
              <a:t> </a:t>
            </a:r>
            <a:r>
              <a:rPr lang="en-US" b="0" dirty="0" err="1" smtClean="0">
                <a:solidFill>
                  <a:schemeClr val="accent4">
                    <a:lumMod val="10000"/>
                  </a:schemeClr>
                </a:solidFill>
              </a:rPr>
              <a:t>nhân</a:t>
            </a:r>
            <a:r>
              <a:rPr lang="en-US" b="0" dirty="0" smtClean="0">
                <a:solidFill>
                  <a:schemeClr val="accent4">
                    <a:lumMod val="10000"/>
                  </a:schemeClr>
                </a:solidFill>
              </a:rPr>
              <a:t> </a:t>
            </a:r>
            <a:r>
              <a:rPr lang="en-US" b="0" dirty="0" err="1" smtClean="0">
                <a:solidFill>
                  <a:schemeClr val="accent4">
                    <a:lumMod val="10000"/>
                  </a:schemeClr>
                </a:solidFill>
              </a:rPr>
              <a:t>rộng</a:t>
            </a:r>
            <a:r>
              <a:rPr lang="en-US" b="0" dirty="0">
                <a:solidFill>
                  <a:schemeClr val="accent4">
                    <a:lumMod val="10000"/>
                  </a:schemeClr>
                </a:solidFill>
              </a:rPr>
              <a:t> </a:t>
            </a:r>
            <a:r>
              <a:rPr lang="vi-VN" b="0" dirty="0" smtClean="0">
                <a:solidFill>
                  <a:schemeClr val="accent4">
                    <a:lumMod val="10000"/>
                  </a:schemeClr>
                </a:solidFill>
              </a:rPr>
              <a:t>t</a:t>
            </a:r>
            <a:r>
              <a:rPr lang="en-US" b="0" dirty="0" err="1" smtClean="0">
                <a:solidFill>
                  <a:schemeClr val="accent4">
                    <a:lumMod val="10000"/>
                  </a:schemeClr>
                </a:solidFill>
              </a:rPr>
              <a:t>ại</a:t>
            </a:r>
            <a:r>
              <a:rPr lang="en-US" b="0" dirty="0" smtClean="0">
                <a:solidFill>
                  <a:schemeClr val="accent4">
                    <a:lumMod val="10000"/>
                  </a:schemeClr>
                </a:solidFill>
              </a:rPr>
              <a:t> </a:t>
            </a:r>
          </a:p>
          <a:p>
            <a:pPr lvl="0" algn="just">
              <a:lnSpc>
                <a:spcPts val="2200"/>
              </a:lnSpc>
              <a:spcBef>
                <a:spcPts val="600"/>
              </a:spcBef>
              <a:spcAft>
                <a:spcPts val="0"/>
              </a:spcAft>
              <a:defRPr/>
            </a:pPr>
            <a:r>
              <a:rPr lang="vi-VN" b="0" dirty="0" smtClean="0">
                <a:solidFill>
                  <a:schemeClr val="accent4">
                    <a:lumMod val="10000"/>
                  </a:schemeClr>
                </a:solidFill>
              </a:rPr>
              <a:t>cơ </a:t>
            </a:r>
            <a:r>
              <a:rPr lang="vi-VN" b="0" dirty="0">
                <a:solidFill>
                  <a:schemeClr val="accent4">
                    <a:lumMod val="10000"/>
                  </a:schemeClr>
                </a:solidFill>
              </a:rPr>
              <a:t>sở</a:t>
            </a:r>
            <a:r>
              <a:rPr lang="vi-VN" dirty="0">
                <a:solidFill>
                  <a:schemeClr val="accent4">
                    <a:lumMod val="10000"/>
                  </a:schemeClr>
                </a:solidFill>
              </a:rPr>
              <a:t> </a:t>
            </a:r>
            <a:endParaRPr lang="en-US" dirty="0" smtClean="0">
              <a:solidFill>
                <a:schemeClr val="accent4">
                  <a:lumMod val="10000"/>
                </a:schemeClr>
              </a:solidFill>
            </a:endParaRPr>
          </a:p>
          <a:p>
            <a:pPr lvl="0" algn="ctr">
              <a:lnSpc>
                <a:spcPts val="2200"/>
              </a:lnSpc>
              <a:spcBef>
                <a:spcPts val="600"/>
              </a:spcBef>
              <a:spcAft>
                <a:spcPts val="0"/>
              </a:spcAft>
              <a:defRPr/>
            </a:pPr>
            <a:r>
              <a:rPr lang="en-US" b="0" dirty="0" smtClean="0">
                <a:solidFill>
                  <a:schemeClr val="accent4">
                    <a:lumMod val="10000"/>
                  </a:schemeClr>
                </a:solidFill>
              </a:rPr>
              <a:t>2. </a:t>
            </a:r>
            <a:r>
              <a:rPr lang="vi-VN" b="0" dirty="0" smtClean="0">
                <a:solidFill>
                  <a:schemeClr val="accent4">
                    <a:lumMod val="10000"/>
                  </a:schemeClr>
                </a:solidFill>
              </a:rPr>
              <a:t>Đã </a:t>
            </a:r>
            <a:r>
              <a:rPr lang="vi-VN" b="0" dirty="0">
                <a:solidFill>
                  <a:schemeClr val="accent4">
                    <a:lumMod val="10000"/>
                  </a:schemeClr>
                </a:solidFill>
              </a:rPr>
              <a:t>áp dụng hiệu quả </a:t>
            </a:r>
            <a:r>
              <a:rPr lang="en-US" b="0" dirty="0" err="1" smtClean="0">
                <a:solidFill>
                  <a:schemeClr val="accent4">
                    <a:lumMod val="10000"/>
                  </a:schemeClr>
                </a:solidFill>
              </a:rPr>
              <a:t>tại</a:t>
            </a:r>
            <a:r>
              <a:rPr lang="en-US" b="0" dirty="0" smtClean="0">
                <a:solidFill>
                  <a:schemeClr val="accent4">
                    <a:lumMod val="10000"/>
                  </a:schemeClr>
                </a:solidFill>
              </a:rPr>
              <a:t> </a:t>
            </a:r>
            <a:r>
              <a:rPr lang="en-US" b="0" dirty="0" err="1" smtClean="0">
                <a:solidFill>
                  <a:schemeClr val="accent4">
                    <a:lumMod val="10000"/>
                  </a:schemeClr>
                </a:solidFill>
              </a:rPr>
              <a:t>cơ</a:t>
            </a:r>
            <a:r>
              <a:rPr lang="en-US" b="0" dirty="0" smtClean="0">
                <a:solidFill>
                  <a:schemeClr val="accent4">
                    <a:lumMod val="10000"/>
                  </a:schemeClr>
                </a:solidFill>
              </a:rPr>
              <a:t> </a:t>
            </a:r>
            <a:r>
              <a:rPr lang="en-US" b="0" dirty="0" err="1" smtClean="0">
                <a:solidFill>
                  <a:schemeClr val="accent4">
                    <a:lumMod val="10000"/>
                  </a:schemeClr>
                </a:solidFill>
              </a:rPr>
              <a:t>sở</a:t>
            </a:r>
            <a:endParaRPr lang="en-US" b="0" dirty="0" smtClean="0">
              <a:solidFill>
                <a:schemeClr val="accent4">
                  <a:lumMod val="10000"/>
                </a:schemeClr>
              </a:solidFill>
            </a:endParaRPr>
          </a:p>
          <a:p>
            <a:pPr lvl="0" algn="just">
              <a:lnSpc>
                <a:spcPts val="2200"/>
              </a:lnSpc>
              <a:spcBef>
                <a:spcPts val="600"/>
              </a:spcBef>
              <a:spcAft>
                <a:spcPts val="0"/>
              </a:spcAft>
              <a:defRPr/>
            </a:pPr>
            <a:r>
              <a:rPr lang="en-US" b="0" dirty="0" smtClean="0">
                <a:solidFill>
                  <a:schemeClr val="accent4">
                    <a:lumMod val="10000"/>
                  </a:schemeClr>
                </a:solidFill>
              </a:rPr>
              <a:t>3. Đ</a:t>
            </a:r>
            <a:r>
              <a:rPr lang="vi-VN" b="0" dirty="0" smtClean="0">
                <a:solidFill>
                  <a:schemeClr val="accent4">
                    <a:lumMod val="10000"/>
                  </a:schemeClr>
                </a:solidFill>
              </a:rPr>
              <a:t>ã </a:t>
            </a:r>
            <a:r>
              <a:rPr lang="vi-VN" b="0" dirty="0">
                <a:solidFill>
                  <a:schemeClr val="accent4">
                    <a:lumMod val="10000"/>
                  </a:schemeClr>
                </a:solidFill>
              </a:rPr>
              <a:t>được </a:t>
            </a:r>
            <a:r>
              <a:rPr lang="vi-VN" dirty="0">
                <a:solidFill>
                  <a:srgbClr val="FF00FF"/>
                </a:solidFill>
              </a:rPr>
              <a:t>đơn vị khác </a:t>
            </a:r>
            <a:r>
              <a:rPr lang="en-US" dirty="0" err="1" smtClean="0">
                <a:solidFill>
                  <a:srgbClr val="FF00FF"/>
                </a:solidFill>
              </a:rPr>
              <a:t>ngoài</a:t>
            </a:r>
            <a:endParaRPr lang="en-US" dirty="0" smtClean="0">
              <a:solidFill>
                <a:srgbClr val="FF00FF"/>
              </a:solidFill>
            </a:endParaRPr>
          </a:p>
          <a:p>
            <a:pPr lvl="0" algn="ctr">
              <a:lnSpc>
                <a:spcPts val="2200"/>
              </a:lnSpc>
              <a:spcBef>
                <a:spcPts val="600"/>
              </a:spcBef>
              <a:spcAft>
                <a:spcPts val="0"/>
              </a:spcAft>
              <a:defRPr/>
            </a:pPr>
            <a:r>
              <a:rPr lang="vi-VN" dirty="0" smtClean="0">
                <a:solidFill>
                  <a:srgbClr val="FF00FF"/>
                </a:solidFill>
              </a:rPr>
              <a:t>cơ sở</a:t>
            </a:r>
            <a:r>
              <a:rPr lang="en-US" dirty="0" smtClean="0">
                <a:solidFill>
                  <a:srgbClr val="FF00FF"/>
                </a:solidFill>
              </a:rPr>
              <a:t> </a:t>
            </a:r>
            <a:r>
              <a:rPr lang="vi-VN" dirty="0" smtClean="0">
                <a:solidFill>
                  <a:srgbClr val="FF00FF"/>
                </a:solidFill>
              </a:rPr>
              <a:t>áp </a:t>
            </a:r>
            <a:r>
              <a:rPr lang="en-US" dirty="0" err="1">
                <a:solidFill>
                  <a:srgbClr val="FF00FF"/>
                </a:solidFill>
              </a:rPr>
              <a:t>dụng</a:t>
            </a:r>
            <a:r>
              <a:rPr lang="vi-VN" b="0" dirty="0">
                <a:solidFill>
                  <a:schemeClr val="accent4">
                    <a:lumMod val="10000"/>
                  </a:schemeClr>
                </a:solidFill>
              </a:rPr>
              <a:t>; </a:t>
            </a:r>
            <a:r>
              <a:rPr lang="vi-VN" u="sng" dirty="0">
                <a:solidFill>
                  <a:schemeClr val="accent4">
                    <a:lumMod val="10000"/>
                  </a:schemeClr>
                </a:solidFill>
              </a:rPr>
              <a:t>hoặc</a:t>
            </a:r>
            <a:r>
              <a:rPr lang="vi-VN" b="0" dirty="0">
                <a:solidFill>
                  <a:schemeClr val="accent4">
                    <a:lumMod val="10000"/>
                  </a:schemeClr>
                </a:solidFill>
              </a:rPr>
              <a:t> đạt</a:t>
            </a:r>
            <a:r>
              <a:rPr lang="en-US" b="0" dirty="0">
                <a:solidFill>
                  <a:schemeClr val="accent4">
                    <a:lumMod val="10000"/>
                  </a:schemeClr>
                </a:solidFill>
              </a:rPr>
              <a:t> </a:t>
            </a:r>
            <a:r>
              <a:rPr lang="vi-VN" dirty="0">
                <a:solidFill>
                  <a:srgbClr val="00B050"/>
                </a:solidFill>
              </a:rPr>
              <a:t>giải </a:t>
            </a:r>
            <a:endParaRPr lang="en-US" dirty="0" smtClean="0">
              <a:solidFill>
                <a:srgbClr val="00B050"/>
              </a:solidFill>
            </a:endParaRPr>
          </a:p>
          <a:p>
            <a:pPr lvl="0" algn="ctr">
              <a:lnSpc>
                <a:spcPts val="2200"/>
              </a:lnSpc>
              <a:spcBef>
                <a:spcPts val="600"/>
              </a:spcBef>
              <a:spcAft>
                <a:spcPts val="0"/>
              </a:spcAft>
              <a:defRPr/>
            </a:pPr>
            <a:r>
              <a:rPr lang="vi-VN" dirty="0" smtClean="0">
                <a:solidFill>
                  <a:srgbClr val="00B050"/>
                </a:solidFill>
              </a:rPr>
              <a:t>thưởng</a:t>
            </a:r>
            <a:r>
              <a:rPr lang="vi-VN" b="0" dirty="0" smtClean="0">
                <a:solidFill>
                  <a:schemeClr val="accent4">
                    <a:lumMod val="10000"/>
                  </a:schemeClr>
                </a:solidFill>
              </a:rPr>
              <a:t> hội</a:t>
            </a:r>
            <a:r>
              <a:rPr lang="en-US" b="0" dirty="0">
                <a:solidFill>
                  <a:schemeClr val="accent4">
                    <a:lumMod val="10000"/>
                  </a:schemeClr>
                </a:solidFill>
              </a:rPr>
              <a:t> </a:t>
            </a:r>
            <a:r>
              <a:rPr lang="vi-VN" b="0" dirty="0" smtClean="0">
                <a:solidFill>
                  <a:schemeClr val="accent4">
                    <a:lumMod val="10000"/>
                  </a:schemeClr>
                </a:solidFill>
              </a:rPr>
              <a:t>thi</a:t>
            </a:r>
            <a:r>
              <a:rPr lang="vi-VN" b="0" dirty="0">
                <a:solidFill>
                  <a:schemeClr val="accent4">
                    <a:lumMod val="10000"/>
                  </a:schemeClr>
                </a:solidFill>
              </a:rPr>
              <a:t>, cuộc </a:t>
            </a:r>
            <a:r>
              <a:rPr lang="vi-VN" b="0" dirty="0" smtClean="0">
                <a:solidFill>
                  <a:schemeClr val="accent4">
                    <a:lumMod val="10000"/>
                  </a:schemeClr>
                </a:solidFill>
              </a:rPr>
              <a:t>thi</a:t>
            </a:r>
            <a:r>
              <a:rPr lang="en-US" b="0" dirty="0" smtClean="0">
                <a:solidFill>
                  <a:schemeClr val="accent4">
                    <a:lumMod val="10000"/>
                  </a:schemeClr>
                </a:solidFill>
              </a:rPr>
              <a:t> </a:t>
            </a:r>
            <a:r>
              <a:rPr lang="en-US" dirty="0" err="1" smtClean="0">
                <a:solidFill>
                  <a:srgbClr val="00B050"/>
                </a:solidFill>
              </a:rPr>
              <a:t>Thành</a:t>
            </a:r>
            <a:endParaRPr lang="en-US" dirty="0" smtClean="0">
              <a:solidFill>
                <a:srgbClr val="00B050"/>
              </a:solidFill>
            </a:endParaRPr>
          </a:p>
          <a:p>
            <a:pPr lvl="0" algn="ctr">
              <a:lnSpc>
                <a:spcPts val="2200"/>
              </a:lnSpc>
              <a:spcBef>
                <a:spcPts val="600"/>
              </a:spcBef>
              <a:spcAft>
                <a:spcPts val="0"/>
              </a:spcAft>
              <a:defRPr/>
            </a:pPr>
            <a:r>
              <a:rPr lang="en-US" dirty="0" err="1" smtClean="0">
                <a:solidFill>
                  <a:srgbClr val="00B050"/>
                </a:solidFill>
              </a:rPr>
              <a:t>phố</a:t>
            </a:r>
            <a:r>
              <a:rPr lang="en-US" dirty="0" smtClean="0">
                <a:solidFill>
                  <a:srgbClr val="00B050"/>
                </a:solidFill>
              </a:rPr>
              <a:t>, TW</a:t>
            </a:r>
            <a:r>
              <a:rPr lang="en-US" b="0" dirty="0" smtClean="0">
                <a:solidFill>
                  <a:schemeClr val="accent4">
                    <a:lumMod val="10000"/>
                  </a:schemeClr>
                </a:solidFill>
              </a:rPr>
              <a:t>; </a:t>
            </a:r>
            <a:r>
              <a:rPr lang="vi-VN" dirty="0" smtClean="0">
                <a:solidFill>
                  <a:schemeClr val="accent4">
                    <a:lumMod val="10000"/>
                  </a:schemeClr>
                </a:solidFill>
              </a:rPr>
              <a:t>hoặc</a:t>
            </a:r>
            <a:r>
              <a:rPr lang="en-US" dirty="0" smtClean="0">
                <a:solidFill>
                  <a:schemeClr val="accent4">
                    <a:lumMod val="10000"/>
                  </a:schemeClr>
                </a:solidFill>
              </a:rPr>
              <a:t> </a:t>
            </a:r>
            <a:r>
              <a:rPr lang="en-US" dirty="0" smtClean="0">
                <a:solidFill>
                  <a:srgbClr val="FF0000"/>
                </a:solidFill>
              </a:rPr>
              <a:t>ả</a:t>
            </a:r>
            <a:r>
              <a:rPr lang="vi-VN" dirty="0" smtClean="0">
                <a:solidFill>
                  <a:srgbClr val="FF0000"/>
                </a:solidFill>
              </a:rPr>
              <a:t>nh</a:t>
            </a:r>
            <a:r>
              <a:rPr lang="en-US" dirty="0" smtClean="0">
                <a:solidFill>
                  <a:srgbClr val="FF0000"/>
                </a:solidFill>
              </a:rPr>
              <a:t> </a:t>
            </a:r>
            <a:r>
              <a:rPr lang="vi-VN" dirty="0">
                <a:solidFill>
                  <a:srgbClr val="FF0000"/>
                </a:solidFill>
              </a:rPr>
              <a:t>hưởng</a:t>
            </a:r>
            <a:r>
              <a:rPr lang="vi-VN" dirty="0" smtClean="0">
                <a:solidFill>
                  <a:srgbClr val="FF0000"/>
                </a:solidFill>
              </a:rPr>
              <a:t>,</a:t>
            </a:r>
            <a:r>
              <a:rPr lang="en-US" dirty="0" smtClean="0">
                <a:solidFill>
                  <a:srgbClr val="FF0000"/>
                </a:solidFill>
              </a:rPr>
              <a:t> </a:t>
            </a:r>
            <a:r>
              <a:rPr lang="vi-VN" dirty="0" smtClean="0">
                <a:solidFill>
                  <a:srgbClr val="FF0000"/>
                </a:solidFill>
              </a:rPr>
              <a:t>tác</a:t>
            </a:r>
            <a:endParaRPr lang="en-US" dirty="0" smtClean="0">
              <a:solidFill>
                <a:srgbClr val="FF0000"/>
              </a:solidFill>
            </a:endParaRPr>
          </a:p>
          <a:p>
            <a:pPr lvl="0" algn="ctr">
              <a:lnSpc>
                <a:spcPts val="2200"/>
              </a:lnSpc>
              <a:spcBef>
                <a:spcPts val="600"/>
              </a:spcBef>
              <a:spcAft>
                <a:spcPts val="0"/>
              </a:spcAft>
              <a:defRPr/>
            </a:pPr>
            <a:r>
              <a:rPr lang="vi-VN" dirty="0" smtClean="0">
                <a:solidFill>
                  <a:srgbClr val="FF0000"/>
                </a:solidFill>
              </a:rPr>
              <a:t>động</a:t>
            </a:r>
            <a:r>
              <a:rPr lang="vi-VN" b="0" dirty="0" smtClean="0">
                <a:solidFill>
                  <a:schemeClr val="accent4">
                    <a:lumMod val="10000"/>
                  </a:schemeClr>
                </a:solidFill>
              </a:rPr>
              <a:t> </a:t>
            </a:r>
            <a:r>
              <a:rPr lang="vi-VN" b="0" dirty="0">
                <a:solidFill>
                  <a:schemeClr val="accent4">
                    <a:lumMod val="10000"/>
                  </a:schemeClr>
                </a:solidFill>
              </a:rPr>
              <a:t>đến chuyên </a:t>
            </a:r>
            <a:r>
              <a:rPr lang="vi-VN" b="0" dirty="0" smtClean="0">
                <a:solidFill>
                  <a:schemeClr val="accent4">
                    <a:lumMod val="10000"/>
                  </a:schemeClr>
                </a:solidFill>
              </a:rPr>
              <a:t>môn</a:t>
            </a:r>
            <a:r>
              <a:rPr lang="vi-VN" b="0" dirty="0">
                <a:solidFill>
                  <a:schemeClr val="accent4">
                    <a:lumMod val="10000"/>
                  </a:schemeClr>
                </a:solidFill>
              </a:rPr>
              <a:t>, </a:t>
            </a:r>
            <a:r>
              <a:rPr lang="vi-VN" b="0" dirty="0" smtClean="0">
                <a:solidFill>
                  <a:schemeClr val="accent4">
                    <a:lumMod val="10000"/>
                  </a:schemeClr>
                </a:solidFill>
              </a:rPr>
              <a:t>nghiệp</a:t>
            </a:r>
            <a:endParaRPr lang="en-US" b="0" dirty="0" smtClean="0">
              <a:solidFill>
                <a:schemeClr val="accent4">
                  <a:lumMod val="10000"/>
                </a:schemeClr>
              </a:solidFill>
            </a:endParaRPr>
          </a:p>
          <a:p>
            <a:pPr lvl="0" algn="ctr">
              <a:lnSpc>
                <a:spcPts val="2200"/>
              </a:lnSpc>
              <a:spcBef>
                <a:spcPts val="600"/>
              </a:spcBef>
              <a:spcAft>
                <a:spcPts val="0"/>
              </a:spcAft>
              <a:defRPr/>
            </a:pPr>
            <a:r>
              <a:rPr lang="vi-VN" b="0" dirty="0" smtClean="0">
                <a:solidFill>
                  <a:schemeClr val="accent4">
                    <a:lumMod val="10000"/>
                  </a:schemeClr>
                </a:solidFill>
              </a:rPr>
              <a:t>vụ</a:t>
            </a:r>
            <a:r>
              <a:rPr lang="vi-VN" b="0" dirty="0">
                <a:solidFill>
                  <a:schemeClr val="accent4">
                    <a:lumMod val="10000"/>
                  </a:schemeClr>
                </a:solidFill>
              </a:rPr>
              <a:t>,</a:t>
            </a:r>
            <a:r>
              <a:rPr lang="en-US" b="0" dirty="0">
                <a:solidFill>
                  <a:schemeClr val="accent4">
                    <a:lumMod val="10000"/>
                  </a:schemeClr>
                </a:solidFill>
              </a:rPr>
              <a:t> </a:t>
            </a:r>
            <a:r>
              <a:rPr lang="vi-VN" b="0" dirty="0">
                <a:solidFill>
                  <a:schemeClr val="accent4">
                    <a:lumMod val="10000"/>
                  </a:schemeClr>
                </a:solidFill>
              </a:rPr>
              <a:t>hoạt </a:t>
            </a:r>
            <a:r>
              <a:rPr lang="en-US" b="0" dirty="0">
                <a:solidFill>
                  <a:schemeClr val="accent4">
                    <a:lumMod val="10000"/>
                  </a:schemeClr>
                </a:solidFill>
              </a:rPr>
              <a:t>đ</a:t>
            </a:r>
            <a:r>
              <a:rPr lang="vi-VN" b="0" dirty="0">
                <a:solidFill>
                  <a:schemeClr val="accent4">
                    <a:lumMod val="10000"/>
                  </a:schemeClr>
                </a:solidFill>
              </a:rPr>
              <a:t>ộng</a:t>
            </a:r>
            <a:r>
              <a:rPr lang="en-US" b="0" dirty="0">
                <a:solidFill>
                  <a:schemeClr val="accent4">
                    <a:lumMod val="10000"/>
                  </a:schemeClr>
                </a:solidFill>
              </a:rPr>
              <a:t>, </a:t>
            </a:r>
            <a:r>
              <a:rPr lang="vi-VN" b="0" dirty="0">
                <a:solidFill>
                  <a:schemeClr val="accent4">
                    <a:lumMod val="10000"/>
                  </a:schemeClr>
                </a:solidFill>
              </a:rPr>
              <a:t>đối </a:t>
            </a:r>
            <a:r>
              <a:rPr lang="vi-VN" b="0" dirty="0" smtClean="0">
                <a:solidFill>
                  <a:schemeClr val="accent4">
                    <a:lumMod val="10000"/>
                  </a:schemeClr>
                </a:solidFill>
              </a:rPr>
              <a:t>tượng</a:t>
            </a:r>
            <a:r>
              <a:rPr lang="en-US" b="0" dirty="0" smtClean="0">
                <a:solidFill>
                  <a:schemeClr val="accent4">
                    <a:lumMod val="10000"/>
                  </a:schemeClr>
                </a:solidFill>
              </a:rPr>
              <a:t> </a:t>
            </a:r>
            <a:r>
              <a:rPr lang="vi-VN" b="0" dirty="0" smtClean="0">
                <a:solidFill>
                  <a:schemeClr val="accent4">
                    <a:lumMod val="10000"/>
                  </a:schemeClr>
                </a:solidFill>
              </a:rPr>
              <a:t>quản lý</a:t>
            </a:r>
            <a:endParaRPr lang="en-US" b="0" dirty="0" smtClean="0">
              <a:solidFill>
                <a:schemeClr val="accent4">
                  <a:lumMod val="10000"/>
                </a:schemeClr>
              </a:solidFill>
            </a:endParaRPr>
          </a:p>
          <a:p>
            <a:pPr algn="ctr" eaLnBrk="1" hangingPunct="1">
              <a:lnSpc>
                <a:spcPts val="2800"/>
              </a:lnSpc>
              <a:defRPr/>
            </a:pPr>
            <a:r>
              <a:rPr lang="en-US" b="0" dirty="0" err="1">
                <a:solidFill>
                  <a:schemeClr val="accent4">
                    <a:lumMod val="10000"/>
                  </a:schemeClr>
                </a:solidFill>
              </a:rPr>
              <a:t>c</a:t>
            </a:r>
            <a:r>
              <a:rPr lang="en-US" b="0" dirty="0" err="1" smtClean="0">
                <a:solidFill>
                  <a:schemeClr val="accent4">
                    <a:lumMod val="10000"/>
                  </a:schemeClr>
                </a:solidFill>
              </a:rPr>
              <a:t>ủa</a:t>
            </a:r>
            <a:r>
              <a:rPr lang="en-US" b="0" dirty="0" smtClean="0">
                <a:solidFill>
                  <a:schemeClr val="accent4">
                    <a:lumMod val="10000"/>
                  </a:schemeClr>
                </a:solidFill>
              </a:rPr>
              <a:t> </a:t>
            </a:r>
            <a:r>
              <a:rPr lang="en-US" b="0" dirty="0" err="1" smtClean="0">
                <a:solidFill>
                  <a:schemeClr val="accent4">
                    <a:lumMod val="10000"/>
                  </a:schemeClr>
                </a:solidFill>
              </a:rPr>
              <a:t>Thành</a:t>
            </a:r>
            <a:r>
              <a:rPr lang="en-US" b="0" dirty="0" smtClean="0">
                <a:solidFill>
                  <a:schemeClr val="accent4">
                    <a:lumMod val="10000"/>
                  </a:schemeClr>
                </a:solidFill>
              </a:rPr>
              <a:t> </a:t>
            </a:r>
            <a:r>
              <a:rPr lang="en-US" b="0" dirty="0" err="1" smtClean="0">
                <a:solidFill>
                  <a:schemeClr val="accent4">
                    <a:lumMod val="10000"/>
                  </a:schemeClr>
                </a:solidFill>
              </a:rPr>
              <a:t>phố</a:t>
            </a:r>
            <a:r>
              <a:rPr lang="en-US" b="0" dirty="0" smtClean="0">
                <a:solidFill>
                  <a:schemeClr val="accent4">
                    <a:lumMod val="10000"/>
                  </a:schemeClr>
                </a:solidFill>
              </a:rPr>
              <a:t>; </a:t>
            </a:r>
            <a:r>
              <a:rPr lang="vi-VN" u="sng" dirty="0">
                <a:solidFill>
                  <a:schemeClr val="accent4">
                    <a:lumMod val="10000"/>
                  </a:schemeClr>
                </a:solidFill>
              </a:rPr>
              <a:t>hoặc</a:t>
            </a:r>
            <a:r>
              <a:rPr lang="en-US" dirty="0">
                <a:solidFill>
                  <a:schemeClr val="accent4">
                    <a:lumMod val="10000"/>
                  </a:schemeClr>
                </a:solidFill>
              </a:rPr>
              <a:t> </a:t>
            </a:r>
            <a:r>
              <a:rPr lang="vi-VN" b="0" dirty="0">
                <a:solidFill>
                  <a:schemeClr val="accent4">
                    <a:lumMod val="10000"/>
                  </a:schemeClr>
                </a:solidFill>
              </a:rPr>
              <a:t>có khả </a:t>
            </a:r>
            <a:endParaRPr lang="en-US" b="0" dirty="0">
              <a:solidFill>
                <a:schemeClr val="accent4">
                  <a:lumMod val="10000"/>
                </a:schemeClr>
              </a:solidFill>
            </a:endParaRPr>
          </a:p>
          <a:p>
            <a:pPr algn="ctr" eaLnBrk="1" hangingPunct="1">
              <a:lnSpc>
                <a:spcPts val="2800"/>
              </a:lnSpc>
              <a:defRPr/>
            </a:pPr>
            <a:r>
              <a:rPr lang="vi-VN" b="0" dirty="0">
                <a:solidFill>
                  <a:schemeClr val="accent4">
                    <a:lumMod val="10000"/>
                  </a:schemeClr>
                </a:solidFill>
              </a:rPr>
              <a:t>năng nhân </a:t>
            </a:r>
            <a:r>
              <a:rPr lang="vi-VN" b="0" dirty="0" smtClean="0">
                <a:solidFill>
                  <a:schemeClr val="accent4">
                    <a:lumMod val="10000"/>
                  </a:schemeClr>
                </a:solidFill>
              </a:rPr>
              <a:t>rộng</a:t>
            </a:r>
            <a:r>
              <a:rPr lang="en-US" b="0" dirty="0" smtClean="0">
                <a:solidFill>
                  <a:schemeClr val="accent4">
                    <a:lumMod val="10000"/>
                  </a:schemeClr>
                </a:solidFill>
              </a:rPr>
              <a:t> </a:t>
            </a:r>
            <a:r>
              <a:rPr lang="en-US" b="0" dirty="0" err="1" smtClean="0">
                <a:solidFill>
                  <a:schemeClr val="accent4">
                    <a:lumMod val="10000"/>
                  </a:schemeClr>
                </a:solidFill>
              </a:rPr>
              <a:t>trong</a:t>
            </a:r>
            <a:r>
              <a:rPr lang="en-US" b="0" dirty="0" smtClean="0">
                <a:solidFill>
                  <a:schemeClr val="accent4">
                    <a:lumMod val="10000"/>
                  </a:schemeClr>
                </a:solidFill>
              </a:rPr>
              <a:t> </a:t>
            </a:r>
            <a:r>
              <a:rPr lang="en-US" b="0" dirty="0" err="1" smtClean="0">
                <a:solidFill>
                  <a:schemeClr val="accent4">
                    <a:lumMod val="10000"/>
                  </a:schemeClr>
                </a:solidFill>
              </a:rPr>
              <a:t>Thành</a:t>
            </a:r>
            <a:r>
              <a:rPr lang="en-US" b="0" dirty="0" smtClean="0">
                <a:solidFill>
                  <a:schemeClr val="accent4">
                    <a:lumMod val="10000"/>
                  </a:schemeClr>
                </a:solidFill>
              </a:rPr>
              <a:t> </a:t>
            </a:r>
            <a:r>
              <a:rPr lang="en-US" b="0" dirty="0" err="1" smtClean="0">
                <a:solidFill>
                  <a:schemeClr val="accent4">
                    <a:lumMod val="10000"/>
                  </a:schemeClr>
                </a:solidFill>
              </a:rPr>
              <a:t>phố</a:t>
            </a:r>
            <a:endParaRPr lang="en-US" dirty="0" smtClean="0">
              <a:solidFill>
                <a:schemeClr val="accent4">
                  <a:lumMod val="10000"/>
                </a:schemeClr>
              </a:solidFill>
            </a:endParaRPr>
          </a:p>
        </p:txBody>
      </p:sp>
      <p:sp>
        <p:nvSpPr>
          <p:cNvPr id="13" name="AutoShape 5"/>
          <p:cNvSpPr>
            <a:spLocks noChangeArrowheads="1"/>
          </p:cNvSpPr>
          <p:nvPr/>
        </p:nvSpPr>
        <p:spPr bwMode="blackWhite">
          <a:xfrm>
            <a:off x="8504297" y="1304101"/>
            <a:ext cx="3628191" cy="4496676"/>
          </a:xfrm>
          <a:prstGeom prst="roundRect">
            <a:avLst>
              <a:gd name="adj" fmla="val 9106"/>
            </a:avLst>
          </a:prstGeom>
          <a:solidFill>
            <a:srgbClr val="FFFF9B"/>
          </a:solidFill>
          <a:ln w="25400">
            <a:solidFill>
              <a:srgbClr val="FFFFFF"/>
            </a:solidFill>
            <a:round/>
            <a:headEnd/>
            <a:tailEnd/>
          </a:ln>
        </p:spPr>
        <p:txBody>
          <a:bodyPr wrap="none" anchor="ctr"/>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5pPr>
            <a:lvl6pPr marL="2286000" algn="l" defTabSz="914400" rtl="0" eaLnBrk="1" latinLnBrk="0" hangingPunct="1">
              <a:defRPr b="1" kern="1200">
                <a:solidFill>
                  <a:schemeClr val="tx1"/>
                </a:solidFill>
                <a:latin typeface="Arial" panose="020B0604020202020204" pitchFamily="34" charset="0"/>
                <a:ea typeface="+mn-ea"/>
                <a:cs typeface="+mn-cs"/>
              </a:defRPr>
            </a:lvl6pPr>
            <a:lvl7pPr marL="2743200" algn="l" defTabSz="914400" rtl="0" eaLnBrk="1" latinLnBrk="0" hangingPunct="1">
              <a:defRPr b="1" kern="1200">
                <a:solidFill>
                  <a:schemeClr val="tx1"/>
                </a:solidFill>
                <a:latin typeface="Arial" panose="020B0604020202020204" pitchFamily="34" charset="0"/>
                <a:ea typeface="+mn-ea"/>
                <a:cs typeface="+mn-cs"/>
              </a:defRPr>
            </a:lvl7pPr>
            <a:lvl8pPr marL="3200400" algn="l" defTabSz="914400" rtl="0" eaLnBrk="1" latinLnBrk="0" hangingPunct="1">
              <a:defRPr b="1" kern="1200">
                <a:solidFill>
                  <a:schemeClr val="tx1"/>
                </a:solidFill>
                <a:latin typeface="Arial" panose="020B0604020202020204" pitchFamily="34" charset="0"/>
                <a:ea typeface="+mn-ea"/>
                <a:cs typeface="+mn-cs"/>
              </a:defRPr>
            </a:lvl8pPr>
            <a:lvl9pPr marL="3657600" algn="l" defTabSz="914400" rtl="0" eaLnBrk="1" latinLnBrk="0" hangingPunct="1">
              <a:defRPr b="1" kern="1200">
                <a:solidFill>
                  <a:schemeClr val="tx1"/>
                </a:solidFill>
                <a:latin typeface="Arial" panose="020B0604020202020204" pitchFamily="34" charset="0"/>
                <a:ea typeface="+mn-ea"/>
                <a:cs typeface="+mn-cs"/>
              </a:defRPr>
            </a:lvl9pPr>
          </a:lstStyle>
          <a:p>
            <a:pPr lvl="0" algn="ctr">
              <a:lnSpc>
                <a:spcPts val="2200"/>
              </a:lnSpc>
              <a:spcBef>
                <a:spcPts val="600"/>
              </a:spcBef>
              <a:spcAft>
                <a:spcPts val="0"/>
              </a:spcAft>
              <a:defRPr/>
            </a:pPr>
            <a:r>
              <a:rPr lang="en-US" sz="2000" b="0" dirty="0">
                <a:solidFill>
                  <a:schemeClr val="accent4">
                    <a:lumMod val="10000"/>
                  </a:schemeClr>
                </a:solidFill>
              </a:rPr>
              <a:t> </a:t>
            </a:r>
            <a:r>
              <a:rPr lang="en-US" sz="2000" dirty="0" smtClean="0">
                <a:solidFill>
                  <a:schemeClr val="accent4">
                    <a:lumMod val="10000"/>
                  </a:schemeClr>
                </a:solidFill>
              </a:rPr>
              <a:t>TOÀN QUỐC</a:t>
            </a:r>
          </a:p>
          <a:p>
            <a:pPr lvl="0" algn="just">
              <a:lnSpc>
                <a:spcPts val="2200"/>
              </a:lnSpc>
              <a:spcBef>
                <a:spcPts val="600"/>
              </a:spcBef>
              <a:spcAft>
                <a:spcPts val="0"/>
              </a:spcAft>
              <a:defRPr/>
            </a:pPr>
            <a:r>
              <a:rPr lang="en-US" b="0" dirty="0" smtClean="0">
                <a:solidFill>
                  <a:schemeClr val="accent4">
                    <a:lumMod val="10000"/>
                  </a:schemeClr>
                </a:solidFill>
              </a:rPr>
              <a:t>1. </a:t>
            </a:r>
            <a:r>
              <a:rPr lang="vi-VN" b="0" dirty="0" smtClean="0">
                <a:solidFill>
                  <a:schemeClr val="accent4">
                    <a:lumMod val="10000"/>
                  </a:schemeClr>
                </a:solidFill>
              </a:rPr>
              <a:t>Đã </a:t>
            </a:r>
            <a:r>
              <a:rPr lang="vi-VN" b="0" dirty="0">
                <a:solidFill>
                  <a:schemeClr val="accent4">
                    <a:lumMod val="10000"/>
                  </a:schemeClr>
                </a:solidFill>
              </a:rPr>
              <a:t>được công nhận </a:t>
            </a:r>
            <a:r>
              <a:rPr lang="en-US" b="0" dirty="0" err="1" smtClean="0">
                <a:solidFill>
                  <a:schemeClr val="accent4">
                    <a:lumMod val="10000"/>
                  </a:schemeClr>
                </a:solidFill>
              </a:rPr>
              <a:t>hiệu</a:t>
            </a:r>
            <a:r>
              <a:rPr lang="en-US" b="0" dirty="0" smtClean="0">
                <a:solidFill>
                  <a:schemeClr val="accent4">
                    <a:lumMod val="10000"/>
                  </a:schemeClr>
                </a:solidFill>
              </a:rPr>
              <a:t> </a:t>
            </a:r>
            <a:r>
              <a:rPr lang="en-US" b="0" dirty="0" err="1" smtClean="0">
                <a:solidFill>
                  <a:schemeClr val="accent4">
                    <a:lumMod val="10000"/>
                  </a:schemeClr>
                </a:solidFill>
              </a:rPr>
              <a:t>quả</a:t>
            </a:r>
            <a:endParaRPr lang="en-US" b="0" dirty="0" smtClean="0">
              <a:solidFill>
                <a:schemeClr val="accent4">
                  <a:lumMod val="10000"/>
                </a:schemeClr>
              </a:solidFill>
            </a:endParaRPr>
          </a:p>
          <a:p>
            <a:pPr lvl="0" algn="just">
              <a:lnSpc>
                <a:spcPts val="2200"/>
              </a:lnSpc>
              <a:spcBef>
                <a:spcPts val="600"/>
              </a:spcBef>
              <a:spcAft>
                <a:spcPts val="0"/>
              </a:spcAft>
              <a:defRPr/>
            </a:pPr>
            <a:r>
              <a:rPr lang="en-US" b="0" dirty="0" err="1" smtClean="0">
                <a:solidFill>
                  <a:schemeClr val="accent4">
                    <a:lumMod val="10000"/>
                  </a:schemeClr>
                </a:solidFill>
              </a:rPr>
              <a:t>áp</a:t>
            </a:r>
            <a:r>
              <a:rPr lang="en-US" b="0" dirty="0" smtClean="0">
                <a:solidFill>
                  <a:schemeClr val="accent4">
                    <a:lumMod val="10000"/>
                  </a:schemeClr>
                </a:solidFill>
              </a:rPr>
              <a:t> </a:t>
            </a:r>
            <a:r>
              <a:rPr lang="en-US" b="0" dirty="0" err="1" smtClean="0">
                <a:solidFill>
                  <a:schemeClr val="accent4">
                    <a:lumMod val="10000"/>
                  </a:schemeClr>
                </a:solidFill>
              </a:rPr>
              <a:t>dụng</a:t>
            </a:r>
            <a:r>
              <a:rPr lang="en-US" b="0" dirty="0" smtClean="0">
                <a:solidFill>
                  <a:schemeClr val="accent4">
                    <a:lumMod val="10000"/>
                  </a:schemeClr>
                </a:solidFill>
              </a:rPr>
              <a:t>, </a:t>
            </a:r>
            <a:r>
              <a:rPr lang="en-US" b="0" dirty="0" err="1" smtClean="0">
                <a:solidFill>
                  <a:schemeClr val="accent4">
                    <a:lumMod val="10000"/>
                  </a:schemeClr>
                </a:solidFill>
              </a:rPr>
              <a:t>khả</a:t>
            </a:r>
            <a:r>
              <a:rPr lang="en-US" b="0" dirty="0" smtClean="0">
                <a:solidFill>
                  <a:schemeClr val="accent4">
                    <a:lumMod val="10000"/>
                  </a:schemeClr>
                </a:solidFill>
              </a:rPr>
              <a:t> </a:t>
            </a:r>
            <a:r>
              <a:rPr lang="en-US" b="0" dirty="0" err="1" smtClean="0">
                <a:solidFill>
                  <a:schemeClr val="accent4">
                    <a:lumMod val="10000"/>
                  </a:schemeClr>
                </a:solidFill>
              </a:rPr>
              <a:t>năng</a:t>
            </a:r>
            <a:r>
              <a:rPr lang="en-US" b="0" dirty="0" smtClean="0">
                <a:solidFill>
                  <a:schemeClr val="accent4">
                    <a:lumMod val="10000"/>
                  </a:schemeClr>
                </a:solidFill>
              </a:rPr>
              <a:t> </a:t>
            </a:r>
            <a:r>
              <a:rPr lang="en-US" b="0" dirty="0" err="1" smtClean="0">
                <a:solidFill>
                  <a:schemeClr val="accent4">
                    <a:lumMod val="10000"/>
                  </a:schemeClr>
                </a:solidFill>
              </a:rPr>
              <a:t>nhân</a:t>
            </a:r>
            <a:r>
              <a:rPr lang="en-US" b="0" dirty="0">
                <a:solidFill>
                  <a:schemeClr val="accent4">
                    <a:lumMod val="10000"/>
                  </a:schemeClr>
                </a:solidFill>
              </a:rPr>
              <a:t> </a:t>
            </a:r>
            <a:r>
              <a:rPr lang="en-US" b="0" dirty="0" err="1" smtClean="0">
                <a:solidFill>
                  <a:schemeClr val="accent4">
                    <a:lumMod val="10000"/>
                  </a:schemeClr>
                </a:solidFill>
              </a:rPr>
              <a:t>rộng</a:t>
            </a:r>
            <a:r>
              <a:rPr lang="en-US" b="0" dirty="0" smtClean="0">
                <a:solidFill>
                  <a:schemeClr val="accent4">
                    <a:lumMod val="10000"/>
                  </a:schemeClr>
                </a:solidFill>
              </a:rPr>
              <a:t> </a:t>
            </a:r>
          </a:p>
          <a:p>
            <a:pPr lvl="0" algn="just">
              <a:lnSpc>
                <a:spcPts val="2200"/>
              </a:lnSpc>
              <a:spcBef>
                <a:spcPts val="600"/>
              </a:spcBef>
              <a:spcAft>
                <a:spcPts val="0"/>
              </a:spcAft>
              <a:defRPr/>
            </a:pPr>
            <a:r>
              <a:rPr lang="en-US" b="0" dirty="0" err="1" smtClean="0">
                <a:solidFill>
                  <a:schemeClr val="accent4">
                    <a:lumMod val="10000"/>
                  </a:schemeClr>
                </a:solidFill>
              </a:rPr>
              <a:t>trong</a:t>
            </a:r>
            <a:r>
              <a:rPr lang="en-US" b="0" dirty="0" smtClean="0">
                <a:solidFill>
                  <a:schemeClr val="accent4">
                    <a:lumMod val="10000"/>
                  </a:schemeClr>
                </a:solidFill>
              </a:rPr>
              <a:t> </a:t>
            </a:r>
            <a:r>
              <a:rPr lang="en-US" b="0" dirty="0" err="1" smtClean="0">
                <a:solidFill>
                  <a:schemeClr val="accent4">
                    <a:lumMod val="10000"/>
                  </a:schemeClr>
                </a:solidFill>
              </a:rPr>
              <a:t>Thành</a:t>
            </a:r>
            <a:r>
              <a:rPr lang="en-US" b="0" dirty="0" smtClean="0">
                <a:solidFill>
                  <a:schemeClr val="accent4">
                    <a:lumMod val="10000"/>
                  </a:schemeClr>
                </a:solidFill>
              </a:rPr>
              <a:t> </a:t>
            </a:r>
            <a:r>
              <a:rPr lang="en-US" b="0" dirty="0" err="1" smtClean="0">
                <a:solidFill>
                  <a:schemeClr val="accent4">
                    <a:lumMod val="10000"/>
                  </a:schemeClr>
                </a:solidFill>
              </a:rPr>
              <a:t>phố</a:t>
            </a:r>
            <a:r>
              <a:rPr lang="en-US" b="0" dirty="0" smtClean="0">
                <a:solidFill>
                  <a:schemeClr val="accent4">
                    <a:lumMod val="10000"/>
                  </a:schemeClr>
                </a:solidFill>
              </a:rPr>
              <a:t>.</a:t>
            </a:r>
          </a:p>
          <a:p>
            <a:pPr lvl="0" algn="just">
              <a:lnSpc>
                <a:spcPts val="2200"/>
              </a:lnSpc>
              <a:spcBef>
                <a:spcPts val="600"/>
              </a:spcBef>
              <a:spcAft>
                <a:spcPts val="0"/>
              </a:spcAft>
              <a:defRPr/>
            </a:pPr>
            <a:r>
              <a:rPr lang="en-US" b="0" dirty="0" smtClean="0">
                <a:solidFill>
                  <a:schemeClr val="accent4">
                    <a:lumMod val="10000"/>
                  </a:schemeClr>
                </a:solidFill>
              </a:rPr>
              <a:t>2. </a:t>
            </a:r>
            <a:r>
              <a:rPr lang="vi-VN" b="0" dirty="0" smtClean="0">
                <a:solidFill>
                  <a:schemeClr val="accent4">
                    <a:lumMod val="10000"/>
                  </a:schemeClr>
                </a:solidFill>
              </a:rPr>
              <a:t>Đã </a:t>
            </a:r>
            <a:r>
              <a:rPr lang="vi-VN" b="0" dirty="0">
                <a:solidFill>
                  <a:schemeClr val="accent4">
                    <a:lumMod val="10000"/>
                  </a:schemeClr>
                </a:solidFill>
              </a:rPr>
              <a:t>áp dụng </a:t>
            </a:r>
            <a:r>
              <a:rPr lang="en-US" dirty="0" err="1" smtClean="0">
                <a:solidFill>
                  <a:srgbClr val="10986E"/>
                </a:solidFill>
              </a:rPr>
              <a:t>rộng</a:t>
            </a:r>
            <a:r>
              <a:rPr lang="en-US" dirty="0" smtClean="0">
                <a:solidFill>
                  <a:srgbClr val="10986E"/>
                </a:solidFill>
              </a:rPr>
              <a:t> </a:t>
            </a:r>
            <a:r>
              <a:rPr lang="en-US" dirty="0" err="1" smtClean="0">
                <a:solidFill>
                  <a:srgbClr val="10986E"/>
                </a:solidFill>
              </a:rPr>
              <a:t>rãi</a:t>
            </a:r>
            <a:r>
              <a:rPr lang="en-US" dirty="0" smtClean="0">
                <a:solidFill>
                  <a:srgbClr val="10986E"/>
                </a:solidFill>
              </a:rPr>
              <a:t> </a:t>
            </a:r>
            <a:r>
              <a:rPr lang="en-US" b="0" dirty="0" err="1" smtClean="0">
                <a:solidFill>
                  <a:schemeClr val="accent4">
                    <a:lumMod val="10000"/>
                  </a:schemeClr>
                </a:solidFill>
              </a:rPr>
              <a:t>và</a:t>
            </a:r>
            <a:r>
              <a:rPr lang="en-US" b="0" dirty="0" smtClean="0">
                <a:solidFill>
                  <a:schemeClr val="accent4">
                    <a:lumMod val="10000"/>
                  </a:schemeClr>
                </a:solidFill>
              </a:rPr>
              <a:t> </a:t>
            </a:r>
            <a:r>
              <a:rPr lang="en-US" b="0" dirty="0" err="1" smtClean="0">
                <a:solidFill>
                  <a:schemeClr val="accent4">
                    <a:lumMod val="10000"/>
                  </a:schemeClr>
                </a:solidFill>
              </a:rPr>
              <a:t>có</a:t>
            </a:r>
            <a:r>
              <a:rPr lang="en-US" b="0" dirty="0" smtClean="0">
                <a:solidFill>
                  <a:schemeClr val="accent4">
                    <a:lumMod val="10000"/>
                  </a:schemeClr>
                </a:solidFill>
              </a:rPr>
              <a:t> h</a:t>
            </a:r>
            <a:r>
              <a:rPr lang="vi-VN" b="0" dirty="0" smtClean="0">
                <a:solidFill>
                  <a:schemeClr val="accent4">
                    <a:lumMod val="10000"/>
                  </a:schemeClr>
                </a:solidFill>
              </a:rPr>
              <a:t>iệu</a:t>
            </a:r>
            <a:endParaRPr lang="en-US" b="0" dirty="0" smtClean="0">
              <a:solidFill>
                <a:schemeClr val="accent4">
                  <a:lumMod val="10000"/>
                </a:schemeClr>
              </a:solidFill>
            </a:endParaRPr>
          </a:p>
          <a:p>
            <a:pPr lvl="0" algn="just">
              <a:lnSpc>
                <a:spcPts val="2200"/>
              </a:lnSpc>
              <a:spcBef>
                <a:spcPts val="600"/>
              </a:spcBef>
              <a:spcAft>
                <a:spcPts val="0"/>
              </a:spcAft>
              <a:defRPr/>
            </a:pPr>
            <a:r>
              <a:rPr lang="en-US" b="0" dirty="0" smtClean="0">
                <a:solidFill>
                  <a:schemeClr val="accent4">
                    <a:lumMod val="10000"/>
                  </a:schemeClr>
                </a:solidFill>
              </a:rPr>
              <a:t> </a:t>
            </a:r>
            <a:r>
              <a:rPr lang="vi-VN" b="0" dirty="0" smtClean="0">
                <a:solidFill>
                  <a:schemeClr val="accent4">
                    <a:lumMod val="10000"/>
                  </a:schemeClr>
                </a:solidFill>
              </a:rPr>
              <a:t>quả </a:t>
            </a:r>
            <a:r>
              <a:rPr lang="en-US" b="0" dirty="0" err="1" smtClean="0">
                <a:solidFill>
                  <a:schemeClr val="accent4">
                    <a:lumMod val="10000"/>
                  </a:schemeClr>
                </a:solidFill>
              </a:rPr>
              <a:t>cho</a:t>
            </a:r>
            <a:r>
              <a:rPr lang="en-US" b="0" dirty="0" smtClean="0">
                <a:solidFill>
                  <a:schemeClr val="accent4">
                    <a:lumMod val="10000"/>
                  </a:schemeClr>
                </a:solidFill>
              </a:rPr>
              <a:t> </a:t>
            </a:r>
            <a:r>
              <a:rPr lang="en-US" b="0" dirty="0" err="1" smtClean="0">
                <a:solidFill>
                  <a:schemeClr val="accent4">
                    <a:lumMod val="10000"/>
                  </a:schemeClr>
                </a:solidFill>
              </a:rPr>
              <a:t>Thành</a:t>
            </a:r>
            <a:r>
              <a:rPr lang="en-US" b="0" dirty="0" smtClean="0">
                <a:solidFill>
                  <a:schemeClr val="accent4">
                    <a:lumMod val="10000"/>
                  </a:schemeClr>
                </a:solidFill>
              </a:rPr>
              <a:t> </a:t>
            </a:r>
            <a:r>
              <a:rPr lang="en-US" b="0" dirty="0" err="1" smtClean="0">
                <a:solidFill>
                  <a:schemeClr val="accent4">
                    <a:lumMod val="10000"/>
                  </a:schemeClr>
                </a:solidFill>
              </a:rPr>
              <a:t>phố</a:t>
            </a:r>
            <a:r>
              <a:rPr lang="en-US" b="0" dirty="0" smtClean="0">
                <a:solidFill>
                  <a:schemeClr val="accent4">
                    <a:lumMod val="10000"/>
                  </a:schemeClr>
                </a:solidFill>
              </a:rPr>
              <a:t>.</a:t>
            </a:r>
          </a:p>
          <a:p>
            <a:pPr lvl="0" algn="ctr">
              <a:lnSpc>
                <a:spcPts val="2200"/>
              </a:lnSpc>
              <a:spcBef>
                <a:spcPts val="600"/>
              </a:spcBef>
              <a:spcAft>
                <a:spcPts val="0"/>
              </a:spcAft>
              <a:defRPr/>
            </a:pPr>
            <a:r>
              <a:rPr lang="en-US" b="0" dirty="0" smtClean="0">
                <a:solidFill>
                  <a:schemeClr val="accent4">
                    <a:lumMod val="10000"/>
                  </a:schemeClr>
                </a:solidFill>
              </a:rPr>
              <a:t>3. Đ</a:t>
            </a:r>
            <a:r>
              <a:rPr lang="vi-VN" b="0" dirty="0" smtClean="0">
                <a:solidFill>
                  <a:schemeClr val="accent4">
                    <a:lumMod val="10000"/>
                  </a:schemeClr>
                </a:solidFill>
              </a:rPr>
              <a:t>ã </a:t>
            </a:r>
            <a:r>
              <a:rPr lang="vi-VN" b="0" dirty="0">
                <a:solidFill>
                  <a:schemeClr val="accent4">
                    <a:lumMod val="10000"/>
                  </a:schemeClr>
                </a:solidFill>
              </a:rPr>
              <a:t>được </a:t>
            </a:r>
            <a:r>
              <a:rPr lang="vi-VN" dirty="0">
                <a:solidFill>
                  <a:srgbClr val="FF00FF"/>
                </a:solidFill>
              </a:rPr>
              <a:t>đơn vị khác </a:t>
            </a:r>
            <a:r>
              <a:rPr lang="vi-VN" dirty="0" smtClean="0">
                <a:solidFill>
                  <a:srgbClr val="FF00FF"/>
                </a:solidFill>
              </a:rPr>
              <a:t>của</a:t>
            </a:r>
            <a:endParaRPr lang="en-US" dirty="0">
              <a:solidFill>
                <a:srgbClr val="FF00FF"/>
              </a:solidFill>
            </a:endParaRPr>
          </a:p>
          <a:p>
            <a:pPr lvl="0" algn="ctr">
              <a:lnSpc>
                <a:spcPts val="2200"/>
              </a:lnSpc>
              <a:spcBef>
                <a:spcPts val="600"/>
              </a:spcBef>
              <a:spcAft>
                <a:spcPts val="0"/>
              </a:spcAft>
              <a:defRPr/>
            </a:pPr>
            <a:r>
              <a:rPr lang="vi-VN" dirty="0" smtClean="0">
                <a:solidFill>
                  <a:srgbClr val="FF00FF"/>
                </a:solidFill>
              </a:rPr>
              <a:t>tỉnh</a:t>
            </a:r>
            <a:r>
              <a:rPr lang="vi-VN" dirty="0">
                <a:solidFill>
                  <a:srgbClr val="FF00FF"/>
                </a:solidFill>
              </a:rPr>
              <a:t>, thành </a:t>
            </a:r>
            <a:r>
              <a:rPr lang="vi-VN" dirty="0" smtClean="0">
                <a:solidFill>
                  <a:srgbClr val="FF00FF"/>
                </a:solidFill>
              </a:rPr>
              <a:t>kh</a:t>
            </a:r>
            <a:r>
              <a:rPr lang="en-US" dirty="0" err="1" smtClean="0">
                <a:solidFill>
                  <a:srgbClr val="FF00FF"/>
                </a:solidFill>
              </a:rPr>
              <a:t>ác</a:t>
            </a:r>
            <a:r>
              <a:rPr lang="en-US" dirty="0" smtClean="0">
                <a:solidFill>
                  <a:srgbClr val="FF00FF"/>
                </a:solidFill>
              </a:rPr>
              <a:t> </a:t>
            </a:r>
            <a:r>
              <a:rPr lang="vi-VN" dirty="0" smtClean="0">
                <a:solidFill>
                  <a:srgbClr val="FF00FF"/>
                </a:solidFill>
              </a:rPr>
              <a:t>áp </a:t>
            </a:r>
            <a:r>
              <a:rPr lang="en-US" dirty="0" err="1" smtClean="0">
                <a:solidFill>
                  <a:srgbClr val="FF00FF"/>
                </a:solidFill>
              </a:rPr>
              <a:t>dụng</a:t>
            </a:r>
            <a:endParaRPr lang="en-US" dirty="0" smtClean="0">
              <a:solidFill>
                <a:srgbClr val="FF00FF"/>
              </a:solidFill>
            </a:endParaRPr>
          </a:p>
          <a:p>
            <a:pPr lvl="0" algn="ctr">
              <a:lnSpc>
                <a:spcPts val="2200"/>
              </a:lnSpc>
              <a:spcBef>
                <a:spcPts val="600"/>
              </a:spcBef>
              <a:spcAft>
                <a:spcPts val="0"/>
              </a:spcAft>
              <a:defRPr/>
            </a:pPr>
            <a:r>
              <a:rPr lang="en-US" b="0" dirty="0" err="1" smtClean="0">
                <a:solidFill>
                  <a:schemeClr val="accent4">
                    <a:lumMod val="10000"/>
                  </a:schemeClr>
                </a:solidFill>
              </a:rPr>
              <a:t>và</a:t>
            </a:r>
            <a:r>
              <a:rPr lang="en-US" b="0" dirty="0" smtClean="0">
                <a:solidFill>
                  <a:schemeClr val="accent4">
                    <a:lumMod val="10000"/>
                  </a:schemeClr>
                </a:solidFill>
              </a:rPr>
              <a:t> </a:t>
            </a:r>
            <a:r>
              <a:rPr lang="vi-VN" b="0" dirty="0" smtClean="0">
                <a:solidFill>
                  <a:schemeClr val="accent4">
                    <a:lumMod val="10000"/>
                  </a:schemeClr>
                </a:solidFill>
              </a:rPr>
              <a:t>được </a:t>
            </a:r>
            <a:r>
              <a:rPr lang="vi-VN" dirty="0">
                <a:solidFill>
                  <a:schemeClr val="bg2">
                    <a:lumMod val="50000"/>
                  </a:schemeClr>
                </a:solidFill>
              </a:rPr>
              <a:t>Sở Khoa học và </a:t>
            </a:r>
            <a:endParaRPr lang="en-US" dirty="0" smtClean="0">
              <a:solidFill>
                <a:schemeClr val="bg2">
                  <a:lumMod val="50000"/>
                </a:schemeClr>
              </a:solidFill>
            </a:endParaRPr>
          </a:p>
          <a:p>
            <a:pPr lvl="0" algn="ctr">
              <a:lnSpc>
                <a:spcPts val="2200"/>
              </a:lnSpc>
              <a:spcBef>
                <a:spcPts val="600"/>
              </a:spcBef>
              <a:spcAft>
                <a:spcPts val="0"/>
              </a:spcAft>
              <a:defRPr/>
            </a:pPr>
            <a:r>
              <a:rPr lang="vi-VN" dirty="0" smtClean="0">
                <a:solidFill>
                  <a:schemeClr val="bg2">
                    <a:lumMod val="50000"/>
                  </a:schemeClr>
                </a:solidFill>
              </a:rPr>
              <a:t>Công </a:t>
            </a:r>
            <a:r>
              <a:rPr lang="vi-VN" dirty="0">
                <a:solidFill>
                  <a:schemeClr val="bg2">
                    <a:lumMod val="50000"/>
                  </a:schemeClr>
                </a:solidFill>
              </a:rPr>
              <a:t>nghệ địa phương </a:t>
            </a:r>
            <a:r>
              <a:rPr lang="en-US" b="0" dirty="0" err="1" smtClean="0">
                <a:solidFill>
                  <a:schemeClr val="accent4">
                    <a:lumMod val="10000"/>
                  </a:schemeClr>
                </a:solidFill>
              </a:rPr>
              <a:t>đó</a:t>
            </a:r>
            <a:r>
              <a:rPr lang="en-US" b="0" dirty="0" smtClean="0">
                <a:solidFill>
                  <a:schemeClr val="accent4">
                    <a:lumMod val="10000"/>
                  </a:schemeClr>
                </a:solidFill>
              </a:rPr>
              <a:t> </a:t>
            </a:r>
          </a:p>
          <a:p>
            <a:pPr lvl="0" algn="ctr">
              <a:lnSpc>
                <a:spcPts val="2200"/>
              </a:lnSpc>
              <a:spcBef>
                <a:spcPts val="600"/>
              </a:spcBef>
              <a:spcAft>
                <a:spcPts val="0"/>
              </a:spcAft>
              <a:defRPr/>
            </a:pPr>
            <a:r>
              <a:rPr lang="vi-VN" b="0" dirty="0" smtClean="0">
                <a:solidFill>
                  <a:schemeClr val="accent4">
                    <a:lumMod val="10000"/>
                  </a:schemeClr>
                </a:solidFill>
              </a:rPr>
              <a:t>xác </a:t>
            </a:r>
            <a:r>
              <a:rPr lang="vi-VN" b="0" dirty="0">
                <a:solidFill>
                  <a:schemeClr val="accent4">
                    <a:lumMod val="10000"/>
                  </a:schemeClr>
                </a:solidFill>
              </a:rPr>
              <a:t>nhận sáng kiến </a:t>
            </a:r>
            <a:r>
              <a:rPr lang="en-US" b="0" dirty="0" smtClean="0">
                <a:solidFill>
                  <a:schemeClr val="accent4">
                    <a:lumMod val="10000"/>
                  </a:schemeClr>
                </a:solidFill>
              </a:rPr>
              <a:t>đ</a:t>
            </a:r>
            <a:r>
              <a:rPr lang="vi-VN" b="0" dirty="0" smtClean="0">
                <a:solidFill>
                  <a:schemeClr val="accent4">
                    <a:lumMod val="10000"/>
                  </a:schemeClr>
                </a:solidFill>
              </a:rPr>
              <a:t>ược</a:t>
            </a:r>
            <a:r>
              <a:rPr lang="en-US" b="0" dirty="0" smtClean="0">
                <a:solidFill>
                  <a:schemeClr val="accent4">
                    <a:lumMod val="10000"/>
                  </a:schemeClr>
                </a:solidFill>
              </a:rPr>
              <a:t> </a:t>
            </a:r>
            <a:r>
              <a:rPr lang="vi-VN" b="0" dirty="0" smtClean="0">
                <a:solidFill>
                  <a:schemeClr val="accent4">
                    <a:lumMod val="10000"/>
                  </a:schemeClr>
                </a:solidFill>
              </a:rPr>
              <a:t>áp </a:t>
            </a:r>
            <a:r>
              <a:rPr lang="vi-VN" b="0" dirty="0">
                <a:solidFill>
                  <a:schemeClr val="accent4">
                    <a:lumMod val="10000"/>
                  </a:schemeClr>
                </a:solidFill>
              </a:rPr>
              <a:t>dụng</a:t>
            </a:r>
            <a:endParaRPr lang="en-US" b="0" dirty="0" smtClean="0">
              <a:solidFill>
                <a:schemeClr val="accent4">
                  <a:lumMod val="10000"/>
                </a:schemeClr>
              </a:solidFill>
            </a:endParaRPr>
          </a:p>
        </p:txBody>
      </p:sp>
      <p:sp>
        <p:nvSpPr>
          <p:cNvPr id="3" name="Rectangle 2"/>
          <p:cNvSpPr/>
          <p:nvPr/>
        </p:nvSpPr>
        <p:spPr>
          <a:xfrm>
            <a:off x="2005869" y="6312055"/>
            <a:ext cx="7017948" cy="477054"/>
          </a:xfrm>
          <a:prstGeom prst="rect">
            <a:avLst/>
          </a:prstGeom>
        </p:spPr>
        <p:txBody>
          <a:bodyPr wrap="none">
            <a:spAutoFit/>
          </a:bodyPr>
          <a:lstStyle/>
          <a:p>
            <a:pPr marL="236524" indent="0" algn="ctr" eaLnBrk="1" hangingPunct="1">
              <a:lnSpc>
                <a:spcPts val="3000"/>
              </a:lnSpc>
              <a:spcBef>
                <a:spcPts val="600"/>
              </a:spcBef>
              <a:spcAft>
                <a:spcPts val="0"/>
              </a:spcAft>
              <a:buClr>
                <a:srgbClr val="5AD9F2"/>
              </a:buClr>
              <a:buNone/>
              <a:defRPr/>
            </a:pPr>
            <a:r>
              <a:rPr lang="en-US" i="1" dirty="0" smtClean="0">
                <a:solidFill>
                  <a:schemeClr val="accent4">
                    <a:lumMod val="10000"/>
                  </a:schemeClr>
                </a:solidFill>
              </a:rPr>
              <a:t>(</a:t>
            </a:r>
            <a:r>
              <a:rPr lang="en-US" i="1" dirty="0" err="1" smtClean="0">
                <a:solidFill>
                  <a:schemeClr val="accent4">
                    <a:lumMod val="10000"/>
                  </a:schemeClr>
                </a:solidFill>
              </a:rPr>
              <a:t>Điểm</a:t>
            </a:r>
            <a:r>
              <a:rPr lang="en-US" i="1" dirty="0" smtClean="0">
                <a:solidFill>
                  <a:schemeClr val="accent4">
                    <a:lumMod val="10000"/>
                  </a:schemeClr>
                </a:solidFill>
              </a:rPr>
              <a:t> b, c, d </a:t>
            </a:r>
            <a:r>
              <a:rPr lang="en-US" i="1" dirty="0" err="1" smtClean="0">
                <a:solidFill>
                  <a:schemeClr val="accent4">
                    <a:lumMod val="10000"/>
                  </a:schemeClr>
                </a:solidFill>
              </a:rPr>
              <a:t>Khoản</a:t>
            </a:r>
            <a:r>
              <a:rPr lang="en-US" i="1" dirty="0" smtClean="0">
                <a:solidFill>
                  <a:schemeClr val="accent4">
                    <a:lumMod val="10000"/>
                  </a:schemeClr>
                </a:solidFill>
              </a:rPr>
              <a:t> 1 </a:t>
            </a:r>
            <a:r>
              <a:rPr lang="en-US" i="1" dirty="0" err="1">
                <a:solidFill>
                  <a:schemeClr val="accent4">
                    <a:lumMod val="10000"/>
                  </a:schemeClr>
                </a:solidFill>
              </a:rPr>
              <a:t>Mục</a:t>
            </a:r>
            <a:r>
              <a:rPr lang="en-US" i="1" dirty="0">
                <a:solidFill>
                  <a:schemeClr val="accent4">
                    <a:lumMod val="10000"/>
                  </a:schemeClr>
                </a:solidFill>
              </a:rPr>
              <a:t> </a:t>
            </a:r>
            <a:r>
              <a:rPr lang="en-US" i="1" dirty="0" smtClean="0">
                <a:solidFill>
                  <a:schemeClr val="accent4">
                    <a:lumMod val="10000"/>
                  </a:schemeClr>
                </a:solidFill>
              </a:rPr>
              <a:t>I </a:t>
            </a:r>
            <a:r>
              <a:rPr lang="en-US" i="1" dirty="0" err="1">
                <a:solidFill>
                  <a:schemeClr val="accent4">
                    <a:lumMod val="10000"/>
                  </a:schemeClr>
                </a:solidFill>
              </a:rPr>
              <a:t>Phần</a:t>
            </a:r>
            <a:r>
              <a:rPr lang="en-US" i="1" dirty="0">
                <a:solidFill>
                  <a:schemeClr val="accent4">
                    <a:lumMod val="10000"/>
                  </a:schemeClr>
                </a:solidFill>
              </a:rPr>
              <a:t> </a:t>
            </a:r>
            <a:r>
              <a:rPr lang="en-US" i="1" dirty="0" smtClean="0">
                <a:solidFill>
                  <a:schemeClr val="accent4">
                    <a:lumMod val="10000"/>
                  </a:schemeClr>
                </a:solidFill>
              </a:rPr>
              <a:t>2 </a:t>
            </a:r>
            <a:r>
              <a:rPr lang="en-US" i="1" dirty="0" err="1" smtClean="0">
                <a:solidFill>
                  <a:schemeClr val="accent4">
                    <a:lumMod val="10000"/>
                  </a:schemeClr>
                </a:solidFill>
              </a:rPr>
              <a:t>Hướng</a:t>
            </a:r>
            <a:r>
              <a:rPr lang="en-US" i="1" dirty="0" smtClean="0">
                <a:solidFill>
                  <a:schemeClr val="accent4">
                    <a:lumMod val="10000"/>
                  </a:schemeClr>
                </a:solidFill>
              </a:rPr>
              <a:t> </a:t>
            </a:r>
            <a:r>
              <a:rPr lang="en-US" i="1" dirty="0" err="1">
                <a:solidFill>
                  <a:schemeClr val="accent4">
                    <a:lumMod val="10000"/>
                  </a:schemeClr>
                </a:solidFill>
              </a:rPr>
              <a:t>dẫn</a:t>
            </a:r>
            <a:r>
              <a:rPr lang="en-US" i="1" dirty="0">
                <a:solidFill>
                  <a:schemeClr val="accent4">
                    <a:lumMod val="10000"/>
                  </a:schemeClr>
                </a:solidFill>
              </a:rPr>
              <a:t> 8181/HD-UBND)</a:t>
            </a:r>
          </a:p>
        </p:txBody>
      </p:sp>
    </p:spTree>
    <p:extLst>
      <p:ext uri="{BB962C8B-B14F-4D97-AF65-F5344CB8AC3E}">
        <p14:creationId xmlns:p14="http://schemas.microsoft.com/office/powerpoint/2010/main" val="2651775024"/>
      </p:ext>
    </p:extLst>
  </p:cSld>
  <p:clrMapOvr>
    <a:masterClrMapping/>
  </p:clrMapOvr>
  <mc:AlternateContent xmlns:mc="http://schemas.openxmlformats.org/markup-compatibility/2006" xmlns:p14="http://schemas.microsoft.com/office/powerpoint/2010/main">
    <mc:Choice Requires="p14">
      <p:transition spd="slow">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ppt_x"/>
                                          </p:val>
                                        </p:tav>
                                        <p:tav tm="100000">
                                          <p:val>
                                            <p:strVal val="#ppt_x"/>
                                          </p:val>
                                        </p:tav>
                                      </p:tavLst>
                                    </p:anim>
                                    <p:anim calcmode="lin" valueType="num">
                                      <p:cBhvr additive="base">
                                        <p:cTn id="1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p:cTn id="21" dur="1000" fill="hold"/>
                                        <p:tgtEl>
                                          <p:spTgt spid="11"/>
                                        </p:tgtEl>
                                        <p:attrNameLst>
                                          <p:attrName>ppt_w</p:attrName>
                                        </p:attrNameLst>
                                      </p:cBhvr>
                                      <p:tavLst>
                                        <p:tav tm="0">
                                          <p:val>
                                            <p:fltVal val="0"/>
                                          </p:val>
                                        </p:tav>
                                        <p:tav tm="100000">
                                          <p:val>
                                            <p:strVal val="#ppt_w"/>
                                          </p:val>
                                        </p:tav>
                                      </p:tavLst>
                                    </p:anim>
                                    <p:anim calcmode="lin" valueType="num">
                                      <p:cBhvr>
                                        <p:cTn id="22" dur="1000" fill="hold"/>
                                        <p:tgtEl>
                                          <p:spTgt spid="11"/>
                                        </p:tgtEl>
                                        <p:attrNameLst>
                                          <p:attrName>ppt_h</p:attrName>
                                        </p:attrNameLst>
                                      </p:cBhvr>
                                      <p:tavLst>
                                        <p:tav tm="0">
                                          <p:val>
                                            <p:fltVal val="0"/>
                                          </p:val>
                                        </p:tav>
                                        <p:tav tm="100000">
                                          <p:val>
                                            <p:strVal val="#ppt_h"/>
                                          </p:val>
                                        </p:tav>
                                      </p:tavLst>
                                    </p:anim>
                                    <p:anim calcmode="lin" valueType="num">
                                      <p:cBhvr>
                                        <p:cTn id="23" dur="1000" fill="hold"/>
                                        <p:tgtEl>
                                          <p:spTgt spid="11"/>
                                        </p:tgtEl>
                                        <p:attrNameLst>
                                          <p:attrName>style.rotation</p:attrName>
                                        </p:attrNameLst>
                                      </p:cBhvr>
                                      <p:tavLst>
                                        <p:tav tm="0">
                                          <p:val>
                                            <p:fltVal val="90"/>
                                          </p:val>
                                        </p:tav>
                                        <p:tav tm="100000">
                                          <p:val>
                                            <p:fltVal val="0"/>
                                          </p:val>
                                        </p:tav>
                                      </p:tavLst>
                                    </p:anim>
                                    <p:animEffect transition="in" filter="fade">
                                      <p:cBhvr>
                                        <p:cTn id="24" dur="1000"/>
                                        <p:tgtEl>
                                          <p:spTgt spid="11"/>
                                        </p:tgtEl>
                                      </p:cBhvr>
                                    </p:animEffect>
                                  </p:childTnLst>
                                </p:cTn>
                              </p:par>
                              <p:par>
                                <p:cTn id="25" presetID="31" presetClass="entr" presetSubtype="0"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p:cTn id="27" dur="1000" fill="hold"/>
                                        <p:tgtEl>
                                          <p:spTgt spid="13"/>
                                        </p:tgtEl>
                                        <p:attrNameLst>
                                          <p:attrName>ppt_w</p:attrName>
                                        </p:attrNameLst>
                                      </p:cBhvr>
                                      <p:tavLst>
                                        <p:tav tm="0">
                                          <p:val>
                                            <p:fltVal val="0"/>
                                          </p:val>
                                        </p:tav>
                                        <p:tav tm="100000">
                                          <p:val>
                                            <p:strVal val="#ppt_w"/>
                                          </p:val>
                                        </p:tav>
                                      </p:tavLst>
                                    </p:anim>
                                    <p:anim calcmode="lin" valueType="num">
                                      <p:cBhvr>
                                        <p:cTn id="28" dur="1000" fill="hold"/>
                                        <p:tgtEl>
                                          <p:spTgt spid="13"/>
                                        </p:tgtEl>
                                        <p:attrNameLst>
                                          <p:attrName>ppt_h</p:attrName>
                                        </p:attrNameLst>
                                      </p:cBhvr>
                                      <p:tavLst>
                                        <p:tav tm="0">
                                          <p:val>
                                            <p:fltVal val="0"/>
                                          </p:val>
                                        </p:tav>
                                        <p:tav tm="100000">
                                          <p:val>
                                            <p:strVal val="#ppt_h"/>
                                          </p:val>
                                        </p:tav>
                                      </p:tavLst>
                                    </p:anim>
                                    <p:anim calcmode="lin" valueType="num">
                                      <p:cBhvr>
                                        <p:cTn id="29" dur="1000" fill="hold"/>
                                        <p:tgtEl>
                                          <p:spTgt spid="13"/>
                                        </p:tgtEl>
                                        <p:attrNameLst>
                                          <p:attrName>style.rotation</p:attrName>
                                        </p:attrNameLst>
                                      </p:cBhvr>
                                      <p:tavLst>
                                        <p:tav tm="0">
                                          <p:val>
                                            <p:fltVal val="90"/>
                                          </p:val>
                                        </p:tav>
                                        <p:tav tm="100000">
                                          <p:val>
                                            <p:fltVal val="0"/>
                                          </p:val>
                                        </p:tav>
                                      </p:tavLst>
                                    </p:anim>
                                    <p:animEffect transition="in" filter="fade">
                                      <p:cBhvr>
                                        <p:cTn id="30"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1" grpId="0" animBg="1"/>
      <p:bldP spid="10" grpId="0" animBg="1"/>
      <p:bldP spid="1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904456" y="1847890"/>
            <a:ext cx="10724244" cy="4042132"/>
          </a:xfrm>
          <a:prstGeom prst="rect">
            <a:avLst/>
          </a:prstGeom>
        </p:spPr>
        <p:txBody>
          <a:bodyPr wrap="square">
            <a:spAutoFit/>
          </a:bodyPr>
          <a:lstStyle/>
          <a:p>
            <a:pPr>
              <a:lnSpc>
                <a:spcPts val="3100"/>
              </a:lnSpc>
              <a:spcBef>
                <a:spcPts val="600"/>
              </a:spcBef>
              <a:spcAft>
                <a:spcPts val="600"/>
              </a:spcAft>
            </a:pPr>
            <a:r>
              <a:rPr lang="en-US" sz="2400" b="1" dirty="0">
                <a:solidFill>
                  <a:schemeClr val="accent4">
                    <a:lumMod val="10000"/>
                  </a:schemeClr>
                </a:solidFill>
                <a:latin typeface="+mn-lt"/>
              </a:rPr>
              <a:t> </a:t>
            </a:r>
            <a:r>
              <a:rPr lang="vi-VN" sz="2400" dirty="0" smtClean="0">
                <a:solidFill>
                  <a:schemeClr val="accent4">
                    <a:lumMod val="10000"/>
                  </a:schemeClr>
                </a:solidFill>
                <a:latin typeface="+mn-lt"/>
              </a:rPr>
              <a:t>(</a:t>
            </a:r>
            <a:r>
              <a:rPr lang="vi-VN" sz="2400" dirty="0">
                <a:solidFill>
                  <a:schemeClr val="accent4">
                    <a:lumMod val="10000"/>
                  </a:schemeClr>
                </a:solidFill>
                <a:latin typeface="+mn-lt"/>
              </a:rPr>
              <a:t>i) Đơn yêu cầu công nhận sáng kiến (</a:t>
            </a:r>
            <a:r>
              <a:rPr lang="vi-VN" sz="2400" i="1" dirty="0">
                <a:solidFill>
                  <a:srgbClr val="FF00FF"/>
                </a:solidFill>
                <a:latin typeface="+mn-lt"/>
              </a:rPr>
              <a:t>theo Mẫu số 1 Phụ lục I</a:t>
            </a:r>
            <a:r>
              <a:rPr lang="vi-VN" sz="2400" dirty="0">
                <a:solidFill>
                  <a:schemeClr val="accent4">
                    <a:lumMod val="10000"/>
                  </a:schemeClr>
                </a:solidFill>
                <a:latin typeface="+mn-lt"/>
              </a:rPr>
              <a:t>);</a:t>
            </a:r>
          </a:p>
          <a:p>
            <a:pPr>
              <a:lnSpc>
                <a:spcPts val="3100"/>
              </a:lnSpc>
              <a:spcBef>
                <a:spcPts val="600"/>
              </a:spcBef>
              <a:spcAft>
                <a:spcPts val="600"/>
              </a:spcAft>
            </a:pPr>
            <a:r>
              <a:rPr lang="en-US" sz="2400" dirty="0" smtClean="0">
                <a:solidFill>
                  <a:schemeClr val="accent4">
                    <a:lumMod val="10000"/>
                  </a:schemeClr>
                </a:solidFill>
                <a:latin typeface="+mn-lt"/>
              </a:rPr>
              <a:t> </a:t>
            </a:r>
            <a:r>
              <a:rPr lang="vi-VN" sz="2400" dirty="0" smtClean="0">
                <a:solidFill>
                  <a:schemeClr val="accent4">
                    <a:lumMod val="10000"/>
                  </a:schemeClr>
                </a:solidFill>
                <a:latin typeface="+mn-lt"/>
              </a:rPr>
              <a:t>(</a:t>
            </a:r>
            <a:r>
              <a:rPr lang="vi-VN" sz="2400" dirty="0">
                <a:solidFill>
                  <a:schemeClr val="accent4">
                    <a:lumMod val="10000"/>
                  </a:schemeClr>
                </a:solidFill>
                <a:latin typeface="+mn-lt"/>
              </a:rPr>
              <a:t>ii) Tài liệu chứng </a:t>
            </a:r>
            <a:r>
              <a:rPr lang="vi-VN" sz="2400" dirty="0" smtClean="0">
                <a:solidFill>
                  <a:schemeClr val="accent4">
                    <a:lumMod val="10000"/>
                  </a:schemeClr>
                </a:solidFill>
                <a:latin typeface="+mn-lt"/>
              </a:rPr>
              <a:t>minh</a:t>
            </a:r>
            <a:r>
              <a:rPr lang="en-US" sz="2400" dirty="0" smtClean="0">
                <a:solidFill>
                  <a:schemeClr val="accent4">
                    <a:lumMod val="10000"/>
                  </a:schemeClr>
                </a:solidFill>
                <a:latin typeface="+mn-lt"/>
              </a:rPr>
              <a:t> </a:t>
            </a:r>
            <a:r>
              <a:rPr lang="en-US" sz="2400" dirty="0" err="1" smtClean="0">
                <a:solidFill>
                  <a:schemeClr val="accent4">
                    <a:lumMod val="10000"/>
                  </a:schemeClr>
                </a:solidFill>
                <a:latin typeface="+mn-lt"/>
              </a:rPr>
              <a:t>về</a:t>
            </a:r>
            <a:r>
              <a:rPr lang="en-US" sz="2400" dirty="0" smtClean="0">
                <a:solidFill>
                  <a:schemeClr val="accent4">
                    <a:lumMod val="10000"/>
                  </a:schemeClr>
                </a:solidFill>
                <a:latin typeface="+mn-lt"/>
              </a:rPr>
              <a:t>:</a:t>
            </a:r>
          </a:p>
          <a:p>
            <a:pPr>
              <a:lnSpc>
                <a:spcPts val="3100"/>
              </a:lnSpc>
              <a:spcBef>
                <a:spcPts val="600"/>
              </a:spcBef>
              <a:spcAft>
                <a:spcPts val="600"/>
              </a:spcAft>
            </a:pPr>
            <a:r>
              <a:rPr lang="en-US" sz="2400" dirty="0">
                <a:solidFill>
                  <a:schemeClr val="accent4">
                    <a:lumMod val="10000"/>
                  </a:schemeClr>
                </a:solidFill>
                <a:latin typeface="+mn-lt"/>
              </a:rPr>
              <a:t>	</a:t>
            </a:r>
            <a:r>
              <a:rPr lang="en-US" sz="2400" dirty="0" smtClean="0">
                <a:solidFill>
                  <a:schemeClr val="accent4">
                    <a:lumMod val="10000"/>
                  </a:schemeClr>
                </a:solidFill>
                <a:latin typeface="+mn-lt"/>
              </a:rPr>
              <a:t>- </a:t>
            </a:r>
            <a:r>
              <a:rPr lang="vi-VN" sz="2400" dirty="0" smtClean="0">
                <a:solidFill>
                  <a:schemeClr val="accent4">
                    <a:lumMod val="10000"/>
                  </a:schemeClr>
                </a:solidFill>
                <a:latin typeface="+mn-lt"/>
              </a:rPr>
              <a:t>áp </a:t>
            </a:r>
            <a:r>
              <a:rPr lang="vi-VN" sz="2400" dirty="0">
                <a:solidFill>
                  <a:schemeClr val="accent4">
                    <a:lumMod val="10000"/>
                  </a:schemeClr>
                </a:solidFill>
                <a:latin typeface="+mn-lt"/>
              </a:rPr>
              <a:t>dụng </a:t>
            </a:r>
            <a:r>
              <a:rPr lang="en-US" sz="2400" dirty="0" err="1" smtClean="0">
                <a:solidFill>
                  <a:schemeClr val="accent4">
                    <a:lumMod val="10000"/>
                  </a:schemeClr>
                </a:solidFill>
                <a:latin typeface="+mn-lt"/>
              </a:rPr>
              <a:t>hoặc</a:t>
            </a:r>
            <a:r>
              <a:rPr lang="en-US" sz="2400" dirty="0" smtClean="0">
                <a:solidFill>
                  <a:schemeClr val="accent4">
                    <a:lumMod val="10000"/>
                  </a:schemeClr>
                </a:solidFill>
                <a:latin typeface="+mn-lt"/>
              </a:rPr>
              <a:t> </a:t>
            </a:r>
            <a:r>
              <a:rPr lang="en-US" sz="2400" dirty="0" err="1" smtClean="0">
                <a:solidFill>
                  <a:schemeClr val="accent4">
                    <a:lumMod val="10000"/>
                  </a:schemeClr>
                </a:solidFill>
                <a:latin typeface="+mn-lt"/>
              </a:rPr>
              <a:t>áp</a:t>
            </a:r>
            <a:r>
              <a:rPr lang="en-US" sz="2400" dirty="0" smtClean="0">
                <a:solidFill>
                  <a:schemeClr val="accent4">
                    <a:lumMod val="10000"/>
                  </a:schemeClr>
                </a:solidFill>
                <a:latin typeface="+mn-lt"/>
              </a:rPr>
              <a:t> </a:t>
            </a:r>
            <a:r>
              <a:rPr lang="en-US" sz="2400" dirty="0" err="1" smtClean="0">
                <a:solidFill>
                  <a:schemeClr val="accent4">
                    <a:lumMod val="10000"/>
                  </a:schemeClr>
                </a:solidFill>
                <a:latin typeface="+mn-lt"/>
              </a:rPr>
              <a:t>dụng</a:t>
            </a:r>
            <a:r>
              <a:rPr lang="en-US" sz="2400" dirty="0" smtClean="0">
                <a:solidFill>
                  <a:schemeClr val="accent4">
                    <a:lumMod val="10000"/>
                  </a:schemeClr>
                </a:solidFill>
                <a:latin typeface="+mn-lt"/>
              </a:rPr>
              <a:t> </a:t>
            </a:r>
            <a:r>
              <a:rPr lang="vi-VN" sz="2400" dirty="0" smtClean="0">
                <a:solidFill>
                  <a:schemeClr val="accent4">
                    <a:lumMod val="10000"/>
                  </a:schemeClr>
                </a:solidFill>
                <a:latin typeface="+mn-lt"/>
              </a:rPr>
              <a:t>thử</a:t>
            </a:r>
            <a:endParaRPr lang="en-US" sz="2400" dirty="0" smtClean="0">
              <a:solidFill>
                <a:schemeClr val="accent4">
                  <a:lumMod val="10000"/>
                </a:schemeClr>
              </a:solidFill>
              <a:latin typeface="+mn-lt"/>
            </a:endParaRPr>
          </a:p>
          <a:p>
            <a:pPr>
              <a:lnSpc>
                <a:spcPts val="3100"/>
              </a:lnSpc>
              <a:spcBef>
                <a:spcPts val="600"/>
              </a:spcBef>
              <a:spcAft>
                <a:spcPts val="600"/>
              </a:spcAft>
            </a:pPr>
            <a:r>
              <a:rPr lang="en-US" sz="2400" dirty="0">
                <a:solidFill>
                  <a:schemeClr val="accent4">
                    <a:lumMod val="10000"/>
                  </a:schemeClr>
                </a:solidFill>
                <a:latin typeface="+mn-lt"/>
              </a:rPr>
              <a:t>	</a:t>
            </a:r>
            <a:r>
              <a:rPr lang="en-US" sz="2400" dirty="0" smtClean="0">
                <a:solidFill>
                  <a:schemeClr val="accent4">
                    <a:lumMod val="10000"/>
                  </a:schemeClr>
                </a:solidFill>
                <a:latin typeface="+mn-lt"/>
              </a:rPr>
              <a:t>- k</a:t>
            </a:r>
            <a:r>
              <a:rPr lang="vi-VN" sz="2400" dirty="0" smtClean="0">
                <a:solidFill>
                  <a:schemeClr val="accent4">
                    <a:lumMod val="10000"/>
                  </a:schemeClr>
                </a:solidFill>
                <a:latin typeface="+mn-lt"/>
              </a:rPr>
              <a:t>hả </a:t>
            </a:r>
            <a:r>
              <a:rPr lang="vi-VN" sz="2400" dirty="0">
                <a:solidFill>
                  <a:schemeClr val="accent4">
                    <a:lumMod val="10000"/>
                  </a:schemeClr>
                </a:solidFill>
                <a:latin typeface="+mn-lt"/>
              </a:rPr>
              <a:t>năng mang lại lợi ích thiết thực </a:t>
            </a:r>
            <a:endParaRPr lang="en-US" sz="2400" dirty="0" smtClean="0">
              <a:solidFill>
                <a:schemeClr val="accent4">
                  <a:lumMod val="10000"/>
                </a:schemeClr>
              </a:solidFill>
              <a:latin typeface="+mn-lt"/>
            </a:endParaRPr>
          </a:p>
          <a:p>
            <a:pPr>
              <a:lnSpc>
                <a:spcPts val="3100"/>
              </a:lnSpc>
              <a:spcBef>
                <a:spcPts val="600"/>
              </a:spcBef>
              <a:spcAft>
                <a:spcPts val="600"/>
              </a:spcAft>
            </a:pPr>
            <a:r>
              <a:rPr lang="vi-VN" sz="2400" i="1" dirty="0" smtClean="0">
                <a:solidFill>
                  <a:schemeClr val="accent4">
                    <a:lumMod val="10000"/>
                  </a:schemeClr>
                </a:solidFill>
                <a:latin typeface="+mn-lt"/>
              </a:rPr>
              <a:t>(</a:t>
            </a:r>
            <a:r>
              <a:rPr lang="vi-VN" sz="2400" i="1" dirty="0">
                <a:solidFill>
                  <a:schemeClr val="accent4">
                    <a:lumMod val="10000"/>
                  </a:schemeClr>
                </a:solidFill>
                <a:latin typeface="+mn-lt"/>
              </a:rPr>
              <a:t>văn bản triển khai, báo cáo thể hiện hiệu quả sáng kiến, văn bản phối hợp, </a:t>
            </a:r>
            <a:r>
              <a:rPr lang="en-US" sz="2400" i="1" dirty="0" smtClean="0">
                <a:solidFill>
                  <a:schemeClr val="accent4">
                    <a:lumMod val="10000"/>
                  </a:schemeClr>
                </a:solidFill>
                <a:latin typeface="+mn-lt"/>
              </a:rPr>
              <a:t>   </a:t>
            </a:r>
            <a:r>
              <a:rPr lang="vi-VN" sz="2400" i="1" dirty="0" smtClean="0">
                <a:solidFill>
                  <a:schemeClr val="accent4">
                    <a:lumMod val="10000"/>
                  </a:schemeClr>
                </a:solidFill>
                <a:latin typeface="+mn-lt"/>
              </a:rPr>
              <a:t>hình </a:t>
            </a:r>
            <a:r>
              <a:rPr lang="vi-VN" sz="2400" i="1" dirty="0">
                <a:solidFill>
                  <a:schemeClr val="accent4">
                    <a:lumMod val="10000"/>
                  </a:schemeClr>
                </a:solidFill>
                <a:latin typeface="+mn-lt"/>
              </a:rPr>
              <a:t>ảnh, sản phẩm/mô hình giảng dạy,...)</a:t>
            </a:r>
            <a:r>
              <a:rPr lang="vi-VN" sz="2400" dirty="0">
                <a:solidFill>
                  <a:schemeClr val="accent4">
                    <a:lumMod val="10000"/>
                  </a:schemeClr>
                </a:solidFill>
                <a:latin typeface="+mn-lt"/>
              </a:rPr>
              <a:t>. </a:t>
            </a:r>
            <a:endParaRPr lang="en-US" sz="2400" dirty="0" smtClean="0">
              <a:solidFill>
                <a:schemeClr val="accent4">
                  <a:lumMod val="10000"/>
                </a:schemeClr>
              </a:solidFill>
              <a:latin typeface="+mn-lt"/>
            </a:endParaRPr>
          </a:p>
          <a:p>
            <a:pPr algn="ctr">
              <a:lnSpc>
                <a:spcPts val="3100"/>
              </a:lnSpc>
              <a:spcBef>
                <a:spcPts val="600"/>
              </a:spcBef>
              <a:spcAft>
                <a:spcPts val="600"/>
              </a:spcAft>
            </a:pPr>
            <a:r>
              <a:rPr lang="en-US" i="1" dirty="0" smtClean="0">
                <a:solidFill>
                  <a:schemeClr val="accent4">
                    <a:lumMod val="10000"/>
                  </a:schemeClr>
                </a:solidFill>
                <a:latin typeface="+mn-lt"/>
              </a:rPr>
              <a:t>(</a:t>
            </a:r>
            <a:r>
              <a:rPr lang="en-US" i="1" dirty="0" err="1" smtClean="0">
                <a:solidFill>
                  <a:schemeClr val="accent4">
                    <a:lumMod val="10000"/>
                  </a:schemeClr>
                </a:solidFill>
                <a:latin typeface="+mn-lt"/>
              </a:rPr>
              <a:t>Điểm</a:t>
            </a:r>
            <a:r>
              <a:rPr lang="en-US" i="1" dirty="0" smtClean="0">
                <a:solidFill>
                  <a:schemeClr val="accent4">
                    <a:lumMod val="10000"/>
                  </a:schemeClr>
                </a:solidFill>
                <a:latin typeface="+mn-lt"/>
              </a:rPr>
              <a:t> a </a:t>
            </a:r>
            <a:r>
              <a:rPr lang="en-US" i="1" dirty="0" err="1" smtClean="0">
                <a:solidFill>
                  <a:schemeClr val="accent4">
                    <a:lumMod val="10000"/>
                  </a:schemeClr>
                </a:solidFill>
                <a:latin typeface="+mn-lt"/>
              </a:rPr>
              <a:t>Khoản</a:t>
            </a:r>
            <a:r>
              <a:rPr lang="en-US" i="1" dirty="0" smtClean="0">
                <a:solidFill>
                  <a:schemeClr val="accent4">
                    <a:lumMod val="10000"/>
                  </a:schemeClr>
                </a:solidFill>
                <a:latin typeface="+mn-lt"/>
              </a:rPr>
              <a:t> 2 </a:t>
            </a:r>
            <a:r>
              <a:rPr lang="en-US" i="1" dirty="0" err="1" smtClean="0">
                <a:solidFill>
                  <a:schemeClr val="accent4">
                    <a:lumMod val="10000"/>
                  </a:schemeClr>
                </a:solidFill>
                <a:latin typeface="+mn-lt"/>
              </a:rPr>
              <a:t>Mục</a:t>
            </a:r>
            <a:r>
              <a:rPr lang="en-US" i="1" dirty="0" smtClean="0">
                <a:solidFill>
                  <a:schemeClr val="accent4">
                    <a:lumMod val="10000"/>
                  </a:schemeClr>
                </a:solidFill>
                <a:latin typeface="+mn-lt"/>
              </a:rPr>
              <a:t> I </a:t>
            </a:r>
            <a:r>
              <a:rPr lang="en-US" i="1" dirty="0" err="1" smtClean="0">
                <a:solidFill>
                  <a:schemeClr val="accent4">
                    <a:lumMod val="10000"/>
                  </a:schemeClr>
                </a:solidFill>
                <a:latin typeface="+mn-lt"/>
              </a:rPr>
              <a:t>Phần</a:t>
            </a:r>
            <a:r>
              <a:rPr lang="en-US" i="1" dirty="0" smtClean="0">
                <a:solidFill>
                  <a:schemeClr val="accent4">
                    <a:lumMod val="10000"/>
                  </a:schemeClr>
                </a:solidFill>
                <a:latin typeface="+mn-lt"/>
              </a:rPr>
              <a:t> 2 </a:t>
            </a:r>
            <a:r>
              <a:rPr lang="en-US" i="1" dirty="0" err="1" smtClean="0">
                <a:solidFill>
                  <a:schemeClr val="accent4">
                    <a:lumMod val="10000"/>
                  </a:schemeClr>
                </a:solidFill>
                <a:latin typeface="+mn-lt"/>
              </a:rPr>
              <a:t>Hướng</a:t>
            </a:r>
            <a:r>
              <a:rPr lang="en-US" i="1" dirty="0" smtClean="0">
                <a:solidFill>
                  <a:schemeClr val="accent4">
                    <a:lumMod val="10000"/>
                  </a:schemeClr>
                </a:solidFill>
                <a:latin typeface="+mn-lt"/>
              </a:rPr>
              <a:t> </a:t>
            </a:r>
            <a:r>
              <a:rPr lang="en-US" i="1" dirty="0" err="1" smtClean="0">
                <a:solidFill>
                  <a:schemeClr val="accent4">
                    <a:lumMod val="10000"/>
                  </a:schemeClr>
                </a:solidFill>
                <a:latin typeface="+mn-lt"/>
              </a:rPr>
              <a:t>dẫn</a:t>
            </a:r>
            <a:r>
              <a:rPr lang="en-US" i="1" dirty="0" smtClean="0">
                <a:solidFill>
                  <a:schemeClr val="accent4">
                    <a:lumMod val="10000"/>
                  </a:schemeClr>
                </a:solidFill>
                <a:latin typeface="+mn-lt"/>
              </a:rPr>
              <a:t> 8181/HD-UBND)</a:t>
            </a:r>
            <a:r>
              <a:rPr lang="vi-VN" sz="2400" dirty="0">
                <a:solidFill>
                  <a:schemeClr val="accent4">
                    <a:lumMod val="10000"/>
                  </a:schemeClr>
                </a:solidFill>
                <a:latin typeface="+mn-lt"/>
              </a:rPr>
              <a:t/>
            </a:r>
            <a:br>
              <a:rPr lang="vi-VN" sz="2400" dirty="0">
                <a:solidFill>
                  <a:schemeClr val="accent4">
                    <a:lumMod val="10000"/>
                  </a:schemeClr>
                </a:solidFill>
                <a:latin typeface="+mn-lt"/>
              </a:rPr>
            </a:br>
            <a:r>
              <a:rPr lang="vi-VN" sz="2400" i="1" dirty="0" smtClean="0">
                <a:solidFill>
                  <a:schemeClr val="accent4">
                    <a:lumMod val="10000"/>
                  </a:schemeClr>
                </a:solidFill>
                <a:latin typeface="+mn-lt"/>
              </a:rPr>
              <a:t> </a:t>
            </a:r>
            <a:endParaRPr lang="en-US" sz="2400" dirty="0">
              <a:solidFill>
                <a:schemeClr val="accent4">
                  <a:lumMod val="10000"/>
                </a:schemeClr>
              </a:solidFill>
              <a:latin typeface="+mn-lt"/>
            </a:endParaRPr>
          </a:p>
        </p:txBody>
      </p:sp>
      <p:sp>
        <p:nvSpPr>
          <p:cNvPr id="2" name="Slide Number Placeholder 1"/>
          <p:cNvSpPr>
            <a:spLocks noGrp="1"/>
          </p:cNvSpPr>
          <p:nvPr>
            <p:ph type="sldNum" sz="quarter" idx="4"/>
          </p:nvPr>
        </p:nvSpPr>
        <p:spPr/>
        <p:txBody>
          <a:bodyPr/>
          <a:lstStyle/>
          <a:p>
            <a:fld id="{6F4B9519-C8B1-4E82-966F-744A36AA8BB2}" type="slidenum">
              <a:rPr lang="ko-KR" altLang="en-US" smtClean="0"/>
              <a:t>17</a:t>
            </a:fld>
            <a:endParaRPr lang="ko-KR" altLang="en-US"/>
          </a:p>
        </p:txBody>
      </p:sp>
      <p:sp>
        <p:nvSpPr>
          <p:cNvPr id="16" name="Title 1"/>
          <p:cNvSpPr txBox="1">
            <a:spLocks/>
          </p:cNvSpPr>
          <p:nvPr/>
        </p:nvSpPr>
        <p:spPr bwMode="auto">
          <a:xfrm>
            <a:off x="168812" y="1055078"/>
            <a:ext cx="8373518" cy="905354"/>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lvl1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mj-lt"/>
                <a:ea typeface="+mj-ea"/>
                <a:cs typeface="+mj-cs"/>
              </a:defRPr>
            </a:lvl1pPr>
            <a:lvl2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2pPr>
            <a:lvl3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3pPr>
            <a:lvl4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4pPr>
            <a:lvl5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5pPr>
            <a:lvl6pPr marL="562722"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6pPr>
            <a:lvl7pPr marL="1125444"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7pPr>
            <a:lvl8pPr marL="1688165"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8pPr>
            <a:lvl9pPr marL="2250887"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9pPr>
          </a:lstStyle>
          <a:p>
            <a:pPr algn="l">
              <a:spcBef>
                <a:spcPts val="600"/>
              </a:spcBef>
              <a:spcAft>
                <a:spcPts val="600"/>
              </a:spcAft>
            </a:pPr>
            <a:r>
              <a:rPr lang="en-US" altLang="en-US" sz="2400" b="1" kern="0" dirty="0" smtClean="0">
                <a:solidFill>
                  <a:srgbClr val="FF0000"/>
                </a:solidFill>
                <a:effectLst/>
                <a:cs typeface="Times New Roman" panose="02020603050405020304" pitchFamily="18" charset="0"/>
              </a:rPr>
              <a:t> HỒ SƠ</a:t>
            </a:r>
          </a:p>
          <a:p>
            <a:pPr algn="l">
              <a:spcBef>
                <a:spcPts val="600"/>
              </a:spcBef>
              <a:spcAft>
                <a:spcPts val="600"/>
              </a:spcAft>
            </a:pPr>
            <a:r>
              <a:rPr lang="en-US" altLang="en-US" sz="2400" b="1" kern="0" dirty="0" smtClean="0">
                <a:solidFill>
                  <a:schemeClr val="tx1">
                    <a:lumMod val="75000"/>
                  </a:schemeClr>
                </a:solidFill>
                <a:effectLst/>
                <a:cs typeface="Times New Roman" panose="02020603050405020304" pitchFamily="18" charset="0"/>
              </a:rPr>
              <a:t> a) HỒ SƠ ĐỀ NGHỊ CÔNG NHẬN SÁNG KIẾN</a:t>
            </a:r>
          </a:p>
          <a:p>
            <a:pPr>
              <a:spcBef>
                <a:spcPts val="600"/>
              </a:spcBef>
              <a:spcAft>
                <a:spcPts val="600"/>
              </a:spcAft>
            </a:pPr>
            <a:r>
              <a:rPr lang="en-US" altLang="en-US" sz="2400" b="1" kern="0" dirty="0" smtClean="0">
                <a:solidFill>
                  <a:srgbClr val="FF0000"/>
                </a:solidFill>
                <a:effectLst/>
                <a:cs typeface="Times New Roman" panose="02020603050405020304" pitchFamily="18" charset="0"/>
              </a:rPr>
              <a:t> </a:t>
            </a:r>
            <a:endParaRPr lang="en-US" sz="2400" b="1" kern="0" dirty="0">
              <a:solidFill>
                <a:srgbClr val="FF0000"/>
              </a:solidFill>
              <a:effectLst/>
            </a:endParaRPr>
          </a:p>
        </p:txBody>
      </p:sp>
    </p:spTree>
    <p:extLst>
      <p:ext uri="{BB962C8B-B14F-4D97-AF65-F5344CB8AC3E}">
        <p14:creationId xmlns:p14="http://schemas.microsoft.com/office/powerpoint/2010/main" val="1744535140"/>
      </p:ext>
    </p:extLst>
  </p:cSld>
  <p:clrMapOvr>
    <a:masterClrMapping/>
  </p:clrMapOvr>
  <mc:AlternateContent xmlns:mc="http://schemas.openxmlformats.org/markup-compatibility/2006" xmlns:p14="http://schemas.microsoft.com/office/powerpoint/2010/main">
    <mc:Choice Requires="p14">
      <p:transition spd="slow">
        <p14:reveal/>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p:txBody>
          <a:bodyPr/>
          <a:lstStyle/>
          <a:p>
            <a:fld id="{6F4B9519-C8B1-4E82-966F-744A36AA8BB2}" type="slidenum">
              <a:rPr lang="ko-KR" altLang="en-US" smtClean="0"/>
              <a:t>18</a:t>
            </a:fld>
            <a:endParaRPr lang="ko-KR" altLang="en-US"/>
          </a:p>
        </p:txBody>
      </p:sp>
      <p:sp>
        <p:nvSpPr>
          <p:cNvPr id="16" name="Title 1"/>
          <p:cNvSpPr txBox="1">
            <a:spLocks/>
          </p:cNvSpPr>
          <p:nvPr/>
        </p:nvSpPr>
        <p:spPr bwMode="auto">
          <a:xfrm>
            <a:off x="-37864" y="699249"/>
            <a:ext cx="12228065" cy="507367"/>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lvl1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mj-lt"/>
                <a:ea typeface="+mj-ea"/>
                <a:cs typeface="+mj-cs"/>
              </a:defRPr>
            </a:lvl1pPr>
            <a:lvl2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2pPr>
            <a:lvl3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3pPr>
            <a:lvl4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4pPr>
            <a:lvl5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5pPr>
            <a:lvl6pPr marL="562722"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6pPr>
            <a:lvl7pPr marL="1125444"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7pPr>
            <a:lvl8pPr marL="1688165"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8pPr>
            <a:lvl9pPr marL="2250887"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9pPr>
          </a:lstStyle>
          <a:p>
            <a:r>
              <a:rPr lang="en-US" altLang="en-US" sz="2000" b="1" kern="0" dirty="0" smtClean="0">
                <a:solidFill>
                  <a:schemeClr val="accent6">
                    <a:lumMod val="75000"/>
                  </a:schemeClr>
                </a:solidFill>
                <a:effectLst/>
                <a:cs typeface="Times New Roman" panose="02020603050405020304" pitchFamily="18" charset="0"/>
              </a:rPr>
              <a:t> b)</a:t>
            </a:r>
            <a:r>
              <a:rPr lang="en-US" altLang="en-US" sz="2000" b="1" kern="0" dirty="0">
                <a:solidFill>
                  <a:schemeClr val="accent6">
                    <a:lumMod val="75000"/>
                  </a:schemeClr>
                </a:solidFill>
                <a:effectLst/>
                <a:cs typeface="Times New Roman" panose="02020603050405020304" pitchFamily="18" charset="0"/>
              </a:rPr>
              <a:t> </a:t>
            </a:r>
            <a:r>
              <a:rPr lang="en-US" altLang="en-US" sz="2000" b="1" kern="0" dirty="0" smtClean="0">
                <a:solidFill>
                  <a:schemeClr val="accent6">
                    <a:lumMod val="75000"/>
                  </a:schemeClr>
                </a:solidFill>
                <a:effectLst/>
                <a:cs typeface="Times New Roman" panose="02020603050405020304" pitchFamily="18" charset="0"/>
              </a:rPr>
              <a:t>HỒ SƠ ĐỀ NGHỊ CÔNG NHẬN HIỆU QUẢ ÁP DỤNG, KHẢ NĂNG NHÂN RỘNG SÁNG KIẾN</a:t>
            </a:r>
          </a:p>
        </p:txBody>
      </p:sp>
      <p:sp>
        <p:nvSpPr>
          <p:cNvPr id="4" name="Rectangle 3"/>
          <p:cNvSpPr/>
          <p:nvPr/>
        </p:nvSpPr>
        <p:spPr>
          <a:xfrm>
            <a:off x="313104" y="1374484"/>
            <a:ext cx="11526130" cy="4862870"/>
          </a:xfrm>
          <a:prstGeom prst="rect">
            <a:avLst/>
          </a:prstGeom>
        </p:spPr>
        <p:txBody>
          <a:bodyPr wrap="square">
            <a:spAutoFit/>
          </a:bodyPr>
          <a:lstStyle/>
          <a:p>
            <a:pPr algn="just">
              <a:lnSpc>
                <a:spcPts val="3000"/>
              </a:lnSpc>
              <a:spcBef>
                <a:spcPts val="600"/>
              </a:spcBef>
              <a:spcAft>
                <a:spcPts val="600"/>
              </a:spcAft>
            </a:pPr>
            <a:r>
              <a:rPr lang="en-US" sz="2200" b="1" dirty="0" err="1" smtClean="0">
                <a:solidFill>
                  <a:srgbClr val="FF0000"/>
                </a:solidFill>
                <a:latin typeface="+mj-lt"/>
              </a:rPr>
              <a:t>Đề</a:t>
            </a:r>
            <a:r>
              <a:rPr lang="en-US" sz="2200" b="1" dirty="0" smtClean="0">
                <a:solidFill>
                  <a:srgbClr val="FF0000"/>
                </a:solidFill>
                <a:latin typeface="+mj-lt"/>
              </a:rPr>
              <a:t> </a:t>
            </a:r>
            <a:r>
              <a:rPr lang="en-US" sz="2200" b="1" dirty="0" err="1" smtClean="0">
                <a:solidFill>
                  <a:srgbClr val="FF0000"/>
                </a:solidFill>
                <a:latin typeface="+mj-lt"/>
              </a:rPr>
              <a:t>nghị</a:t>
            </a:r>
            <a:r>
              <a:rPr lang="en-US" sz="2200" b="1" dirty="0" smtClean="0">
                <a:solidFill>
                  <a:srgbClr val="FF0000"/>
                </a:solidFill>
                <a:latin typeface="+mj-lt"/>
              </a:rPr>
              <a:t> </a:t>
            </a:r>
            <a:r>
              <a:rPr lang="en-US" sz="2200" b="1" dirty="0" err="1" smtClean="0">
                <a:solidFill>
                  <a:srgbClr val="FF0000"/>
                </a:solidFill>
                <a:latin typeface="+mj-lt"/>
              </a:rPr>
              <a:t>xét</a:t>
            </a:r>
            <a:r>
              <a:rPr lang="en-US" sz="2200" b="1" dirty="0" smtClean="0">
                <a:solidFill>
                  <a:srgbClr val="FF0000"/>
                </a:solidFill>
                <a:latin typeface="+mj-lt"/>
              </a:rPr>
              <a:t> </a:t>
            </a:r>
            <a:r>
              <a:rPr lang="en-US" sz="2200" b="1" dirty="0" err="1" smtClean="0">
                <a:solidFill>
                  <a:srgbClr val="FF0000"/>
                </a:solidFill>
                <a:latin typeface="+mj-lt"/>
              </a:rPr>
              <a:t>trong</a:t>
            </a:r>
            <a:r>
              <a:rPr lang="en-US" sz="2200" b="1" dirty="0" smtClean="0">
                <a:solidFill>
                  <a:srgbClr val="FF0000"/>
                </a:solidFill>
                <a:latin typeface="+mj-lt"/>
              </a:rPr>
              <a:t> </a:t>
            </a:r>
            <a:r>
              <a:rPr lang="en-US" sz="2200" b="1" dirty="0" err="1" smtClean="0">
                <a:solidFill>
                  <a:srgbClr val="FF0000"/>
                </a:solidFill>
                <a:latin typeface="+mj-lt"/>
              </a:rPr>
              <a:t>phạm</a:t>
            </a:r>
            <a:r>
              <a:rPr lang="en-US" sz="2200" b="1" dirty="0" smtClean="0">
                <a:solidFill>
                  <a:srgbClr val="FF0000"/>
                </a:solidFill>
                <a:latin typeface="+mj-lt"/>
              </a:rPr>
              <a:t> vi </a:t>
            </a:r>
            <a:r>
              <a:rPr lang="en-US" sz="2200" b="1" dirty="0" err="1" smtClean="0">
                <a:solidFill>
                  <a:srgbClr val="FF0000"/>
                </a:solidFill>
                <a:latin typeface="+mj-lt"/>
              </a:rPr>
              <a:t>cơ</a:t>
            </a:r>
            <a:r>
              <a:rPr lang="en-US" sz="2200" b="1" dirty="0" smtClean="0">
                <a:solidFill>
                  <a:srgbClr val="FF0000"/>
                </a:solidFill>
                <a:latin typeface="+mj-lt"/>
              </a:rPr>
              <a:t> </a:t>
            </a:r>
            <a:r>
              <a:rPr lang="en-US" sz="2200" b="1" dirty="0" err="1" smtClean="0">
                <a:solidFill>
                  <a:srgbClr val="FF0000"/>
                </a:solidFill>
                <a:latin typeface="+mj-lt"/>
              </a:rPr>
              <a:t>sở</a:t>
            </a:r>
            <a:r>
              <a:rPr lang="en-US" sz="2200" b="1" dirty="0" smtClean="0">
                <a:solidFill>
                  <a:srgbClr val="FF0000"/>
                </a:solidFill>
                <a:latin typeface="+mj-lt"/>
              </a:rPr>
              <a:t>:</a:t>
            </a:r>
          </a:p>
          <a:p>
            <a:pPr algn="just">
              <a:lnSpc>
                <a:spcPts val="3000"/>
              </a:lnSpc>
              <a:spcBef>
                <a:spcPts val="600"/>
              </a:spcBef>
              <a:spcAft>
                <a:spcPts val="600"/>
              </a:spcAft>
            </a:pPr>
            <a:r>
              <a:rPr lang="vi-VN" sz="2200" dirty="0" smtClean="0">
                <a:solidFill>
                  <a:srgbClr val="000000"/>
                </a:solidFill>
                <a:latin typeface="+mj-lt"/>
              </a:rPr>
              <a:t>(</a:t>
            </a:r>
            <a:r>
              <a:rPr lang="vi-VN" sz="2200" dirty="0">
                <a:solidFill>
                  <a:srgbClr val="000000"/>
                </a:solidFill>
                <a:latin typeface="+mj-lt"/>
              </a:rPr>
              <a:t>i) Văn bản của Đơn vị cơ sở </a:t>
            </a:r>
            <a:r>
              <a:rPr lang="vi-VN" sz="2200" b="1" dirty="0">
                <a:solidFill>
                  <a:srgbClr val="00B0F0"/>
                </a:solidFill>
                <a:latin typeface="+mj-lt"/>
              </a:rPr>
              <a:t>ghi rõ năm </a:t>
            </a:r>
            <a:r>
              <a:rPr lang="vi-VN" sz="2200" dirty="0">
                <a:solidFill>
                  <a:srgbClr val="000000"/>
                </a:solidFill>
                <a:latin typeface="+mj-lt"/>
              </a:rPr>
              <a:t>đề nghị </a:t>
            </a:r>
            <a:r>
              <a:rPr lang="vi-VN" sz="2200" dirty="0" smtClean="0">
                <a:solidFill>
                  <a:srgbClr val="000000"/>
                </a:solidFill>
                <a:latin typeface="+mj-lt"/>
              </a:rPr>
              <a:t>xét</a:t>
            </a:r>
            <a:r>
              <a:rPr lang="en-US" sz="2200" dirty="0">
                <a:solidFill>
                  <a:srgbClr val="000000"/>
                </a:solidFill>
                <a:latin typeface="+mj-lt"/>
              </a:rPr>
              <a:t>;</a:t>
            </a:r>
            <a:endParaRPr lang="vi-VN" sz="2200" dirty="0">
              <a:solidFill>
                <a:srgbClr val="000000"/>
              </a:solidFill>
              <a:latin typeface="+mj-lt"/>
            </a:endParaRPr>
          </a:p>
          <a:p>
            <a:pPr algn="just">
              <a:lnSpc>
                <a:spcPts val="3000"/>
              </a:lnSpc>
              <a:spcBef>
                <a:spcPts val="600"/>
              </a:spcBef>
              <a:spcAft>
                <a:spcPts val="600"/>
              </a:spcAft>
            </a:pPr>
            <a:r>
              <a:rPr lang="vi-VN" sz="2200" dirty="0">
                <a:solidFill>
                  <a:srgbClr val="000000"/>
                </a:solidFill>
                <a:latin typeface="+mj-lt"/>
              </a:rPr>
              <a:t>(ii) Danh sách sáng kiến đề nghị xét, công nhận hiệu quả áp dụng, khả năng nhân rộng trong phạm vi </a:t>
            </a:r>
            <a:r>
              <a:rPr lang="vi-VN" sz="2200" b="1" dirty="0">
                <a:solidFill>
                  <a:srgbClr val="FF00FF"/>
                </a:solidFill>
                <a:latin typeface="+mj-lt"/>
              </a:rPr>
              <a:t>cơ sở (hoặc trong Thành phố, toàn quốc) </a:t>
            </a:r>
            <a:r>
              <a:rPr lang="vi-VN" sz="2200" dirty="0">
                <a:solidFill>
                  <a:srgbClr val="000000"/>
                </a:solidFill>
                <a:latin typeface="+mj-lt"/>
              </a:rPr>
              <a:t>(</a:t>
            </a:r>
            <a:r>
              <a:rPr lang="vi-VN" sz="2200" i="1" dirty="0">
                <a:solidFill>
                  <a:srgbClr val="000000"/>
                </a:solidFill>
                <a:latin typeface="+mj-lt"/>
              </a:rPr>
              <a:t>theo Mẫu số 2 Phụ lục I</a:t>
            </a:r>
            <a:r>
              <a:rPr lang="vi-VN" sz="2200" dirty="0" smtClean="0">
                <a:solidFill>
                  <a:srgbClr val="000000"/>
                </a:solidFill>
                <a:latin typeface="+mj-lt"/>
              </a:rPr>
              <a:t>);</a:t>
            </a:r>
            <a:endParaRPr lang="vi-VN" sz="2200" dirty="0">
              <a:solidFill>
                <a:srgbClr val="000000"/>
              </a:solidFill>
              <a:latin typeface="+mj-lt"/>
            </a:endParaRPr>
          </a:p>
          <a:p>
            <a:pPr algn="just">
              <a:lnSpc>
                <a:spcPts val="3000"/>
              </a:lnSpc>
              <a:spcBef>
                <a:spcPts val="600"/>
              </a:spcBef>
              <a:spcAft>
                <a:spcPts val="600"/>
              </a:spcAft>
            </a:pPr>
            <a:r>
              <a:rPr lang="vi-VN" sz="2200" dirty="0">
                <a:solidFill>
                  <a:srgbClr val="000000"/>
                </a:solidFill>
                <a:latin typeface="+mj-lt"/>
              </a:rPr>
              <a:t>(iii) Quyết định công nhận sáng kiến của Đơn vị cơ sở;</a:t>
            </a:r>
          </a:p>
          <a:p>
            <a:pPr algn="just">
              <a:lnSpc>
                <a:spcPts val="3000"/>
              </a:lnSpc>
              <a:spcBef>
                <a:spcPts val="600"/>
              </a:spcBef>
              <a:spcAft>
                <a:spcPts val="600"/>
              </a:spcAft>
            </a:pPr>
            <a:r>
              <a:rPr lang="vi-VN" sz="2200" dirty="0">
                <a:solidFill>
                  <a:srgbClr val="000000"/>
                </a:solidFill>
                <a:latin typeface="+mj-lt"/>
              </a:rPr>
              <a:t>(iv) Đơn yêu cầu công nhận sáng kiến, tài liệu minh chứng sáng kiến đã áp dụng hiệu quả trên thực tiễn và có khả năng nhân rộng trong phạm vi cơ sở</a:t>
            </a:r>
            <a:r>
              <a:rPr lang="vi-VN" sz="2200" dirty="0" smtClean="0">
                <a:solidFill>
                  <a:srgbClr val="000000"/>
                </a:solidFill>
                <a:latin typeface="+mj-lt"/>
              </a:rPr>
              <a:t>.</a:t>
            </a:r>
            <a:endParaRPr lang="en-US" sz="2200" dirty="0" smtClean="0">
              <a:solidFill>
                <a:srgbClr val="000000"/>
              </a:solidFill>
              <a:latin typeface="+mj-lt"/>
            </a:endParaRPr>
          </a:p>
          <a:p>
            <a:pPr algn="ctr">
              <a:lnSpc>
                <a:spcPts val="3000"/>
              </a:lnSpc>
              <a:spcBef>
                <a:spcPts val="600"/>
              </a:spcBef>
              <a:spcAft>
                <a:spcPts val="600"/>
              </a:spcAft>
            </a:pPr>
            <a:r>
              <a:rPr lang="en-US" i="1" dirty="0">
                <a:solidFill>
                  <a:schemeClr val="accent4">
                    <a:lumMod val="10000"/>
                  </a:schemeClr>
                </a:solidFill>
              </a:rPr>
              <a:t>(</a:t>
            </a:r>
            <a:r>
              <a:rPr lang="en-US" i="1" dirty="0" err="1">
                <a:solidFill>
                  <a:schemeClr val="accent4">
                    <a:lumMod val="10000"/>
                  </a:schemeClr>
                </a:solidFill>
              </a:rPr>
              <a:t>Điểm</a:t>
            </a:r>
            <a:r>
              <a:rPr lang="en-US" i="1" dirty="0">
                <a:solidFill>
                  <a:schemeClr val="accent4">
                    <a:lumMod val="10000"/>
                  </a:schemeClr>
                </a:solidFill>
              </a:rPr>
              <a:t> </a:t>
            </a:r>
            <a:r>
              <a:rPr lang="en-US" i="1" dirty="0" smtClean="0">
                <a:solidFill>
                  <a:schemeClr val="accent4">
                    <a:lumMod val="10000"/>
                  </a:schemeClr>
                </a:solidFill>
              </a:rPr>
              <a:t>b </a:t>
            </a:r>
            <a:r>
              <a:rPr lang="en-US" i="1" dirty="0" err="1">
                <a:solidFill>
                  <a:schemeClr val="accent4">
                    <a:lumMod val="10000"/>
                  </a:schemeClr>
                </a:solidFill>
              </a:rPr>
              <a:t>Khoản</a:t>
            </a:r>
            <a:r>
              <a:rPr lang="en-US" i="1" dirty="0">
                <a:solidFill>
                  <a:schemeClr val="accent4">
                    <a:lumMod val="10000"/>
                  </a:schemeClr>
                </a:solidFill>
              </a:rPr>
              <a:t> 2 </a:t>
            </a:r>
            <a:r>
              <a:rPr lang="en-US" i="1" dirty="0" err="1">
                <a:solidFill>
                  <a:schemeClr val="accent4">
                    <a:lumMod val="10000"/>
                  </a:schemeClr>
                </a:solidFill>
              </a:rPr>
              <a:t>Mục</a:t>
            </a:r>
            <a:r>
              <a:rPr lang="en-US" i="1" dirty="0">
                <a:solidFill>
                  <a:schemeClr val="accent4">
                    <a:lumMod val="10000"/>
                  </a:schemeClr>
                </a:solidFill>
              </a:rPr>
              <a:t> I </a:t>
            </a:r>
            <a:r>
              <a:rPr lang="en-US" i="1" dirty="0" err="1">
                <a:solidFill>
                  <a:schemeClr val="accent4">
                    <a:lumMod val="10000"/>
                  </a:schemeClr>
                </a:solidFill>
              </a:rPr>
              <a:t>Phần</a:t>
            </a:r>
            <a:r>
              <a:rPr lang="en-US" i="1" dirty="0">
                <a:solidFill>
                  <a:schemeClr val="accent4">
                    <a:lumMod val="10000"/>
                  </a:schemeClr>
                </a:solidFill>
              </a:rPr>
              <a:t> 2 </a:t>
            </a:r>
            <a:r>
              <a:rPr lang="en-US" i="1" dirty="0" err="1">
                <a:solidFill>
                  <a:schemeClr val="accent4">
                    <a:lumMod val="10000"/>
                  </a:schemeClr>
                </a:solidFill>
              </a:rPr>
              <a:t>Hướng</a:t>
            </a:r>
            <a:r>
              <a:rPr lang="en-US" i="1" dirty="0">
                <a:solidFill>
                  <a:schemeClr val="accent4">
                    <a:lumMod val="10000"/>
                  </a:schemeClr>
                </a:solidFill>
              </a:rPr>
              <a:t> </a:t>
            </a:r>
            <a:r>
              <a:rPr lang="en-US" i="1" dirty="0" err="1">
                <a:solidFill>
                  <a:schemeClr val="accent4">
                    <a:lumMod val="10000"/>
                  </a:schemeClr>
                </a:solidFill>
              </a:rPr>
              <a:t>dẫn</a:t>
            </a:r>
            <a:r>
              <a:rPr lang="en-US" i="1" dirty="0">
                <a:solidFill>
                  <a:schemeClr val="accent4">
                    <a:lumMod val="10000"/>
                  </a:schemeClr>
                </a:solidFill>
              </a:rPr>
              <a:t> 8181/HD-UBND)</a:t>
            </a:r>
            <a:endParaRPr lang="en-US" dirty="0" smtClean="0">
              <a:solidFill>
                <a:srgbClr val="000000"/>
              </a:solidFill>
              <a:latin typeface="+mj-lt"/>
            </a:endParaRPr>
          </a:p>
          <a:p>
            <a:pPr algn="just">
              <a:lnSpc>
                <a:spcPts val="3000"/>
              </a:lnSpc>
              <a:spcBef>
                <a:spcPts val="600"/>
              </a:spcBef>
              <a:spcAft>
                <a:spcPts val="600"/>
              </a:spcAft>
            </a:pPr>
            <a:r>
              <a:rPr lang="vi-VN" sz="2200" dirty="0" smtClean="0">
                <a:latin typeface="+mj-lt"/>
              </a:rPr>
              <a:t> </a:t>
            </a:r>
            <a:r>
              <a:rPr lang="vi-VN" sz="2200" dirty="0">
                <a:latin typeface="+mj-lt"/>
              </a:rPr>
              <a:t/>
            </a:r>
            <a:br>
              <a:rPr lang="vi-VN" sz="2200" dirty="0">
                <a:latin typeface="+mj-lt"/>
              </a:rPr>
            </a:br>
            <a:endParaRPr lang="en-US" sz="2200" dirty="0">
              <a:latin typeface="+mj-lt"/>
            </a:endParaRPr>
          </a:p>
        </p:txBody>
      </p:sp>
    </p:spTree>
    <p:extLst>
      <p:ext uri="{BB962C8B-B14F-4D97-AF65-F5344CB8AC3E}">
        <p14:creationId xmlns:p14="http://schemas.microsoft.com/office/powerpoint/2010/main" val="1634655837"/>
      </p:ext>
    </p:extLst>
  </p:cSld>
  <p:clrMapOvr>
    <a:masterClrMapping/>
  </p:clrMapOvr>
  <mc:AlternateContent xmlns:mc="http://schemas.openxmlformats.org/markup-compatibility/2006" xmlns:p14="http://schemas.microsoft.com/office/powerpoint/2010/main">
    <mc:Choice Requires="p14">
      <p:transition spd="slow">
        <p14:reveal/>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p:txBody>
          <a:bodyPr/>
          <a:lstStyle/>
          <a:p>
            <a:fld id="{6F4B9519-C8B1-4E82-966F-744A36AA8BB2}" type="slidenum">
              <a:rPr lang="ko-KR" altLang="en-US" smtClean="0"/>
              <a:t>19</a:t>
            </a:fld>
            <a:endParaRPr lang="ko-KR" altLang="en-US"/>
          </a:p>
        </p:txBody>
      </p:sp>
      <p:sp>
        <p:nvSpPr>
          <p:cNvPr id="16" name="Title 1"/>
          <p:cNvSpPr txBox="1">
            <a:spLocks/>
          </p:cNvSpPr>
          <p:nvPr/>
        </p:nvSpPr>
        <p:spPr bwMode="auto">
          <a:xfrm>
            <a:off x="-8655" y="579382"/>
            <a:ext cx="12228065" cy="507367"/>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lvl1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mj-lt"/>
                <a:ea typeface="+mj-ea"/>
                <a:cs typeface="+mj-cs"/>
              </a:defRPr>
            </a:lvl1pPr>
            <a:lvl2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2pPr>
            <a:lvl3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3pPr>
            <a:lvl4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4pPr>
            <a:lvl5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5pPr>
            <a:lvl6pPr marL="562722"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6pPr>
            <a:lvl7pPr marL="1125444"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7pPr>
            <a:lvl8pPr marL="1688165"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8pPr>
            <a:lvl9pPr marL="2250887"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9pPr>
          </a:lstStyle>
          <a:p>
            <a:r>
              <a:rPr lang="en-US" altLang="en-US" sz="2000" b="1" kern="0" dirty="0" smtClean="0">
                <a:solidFill>
                  <a:schemeClr val="accent6">
                    <a:lumMod val="75000"/>
                  </a:schemeClr>
                </a:solidFill>
                <a:effectLst/>
                <a:cs typeface="Times New Roman" panose="02020603050405020304" pitchFamily="18" charset="0"/>
              </a:rPr>
              <a:t> b) HỒ SƠ ĐỀ NGHỊ CÔNG NHẬN HIỆU QUẢ ÁP DỤNG, KHẢ NĂNG NHÂN RỘNG SÁNG KIẾN</a:t>
            </a:r>
            <a:r>
              <a:rPr lang="en-US" altLang="en-US" sz="2000" b="1" kern="0" dirty="0">
                <a:solidFill>
                  <a:schemeClr val="accent6">
                    <a:lumMod val="75000"/>
                  </a:schemeClr>
                </a:solidFill>
                <a:effectLst/>
              </a:rPr>
              <a:t> </a:t>
            </a:r>
            <a:r>
              <a:rPr lang="en-US" altLang="en-US" sz="2000" b="1" kern="0" dirty="0" smtClean="0">
                <a:solidFill>
                  <a:schemeClr val="accent6">
                    <a:lumMod val="75000"/>
                  </a:schemeClr>
                </a:solidFill>
                <a:effectLst/>
              </a:rPr>
              <a:t>(</a:t>
            </a:r>
            <a:r>
              <a:rPr lang="en-US" altLang="en-US" sz="2000" b="1" kern="0" dirty="0" err="1" smtClean="0">
                <a:solidFill>
                  <a:schemeClr val="accent6">
                    <a:lumMod val="75000"/>
                  </a:schemeClr>
                </a:solidFill>
                <a:effectLst/>
              </a:rPr>
              <a:t>tt</a:t>
            </a:r>
            <a:r>
              <a:rPr lang="en-US" altLang="en-US" sz="2000" b="1" kern="0" dirty="0" smtClean="0">
                <a:solidFill>
                  <a:schemeClr val="accent6">
                    <a:lumMod val="75000"/>
                  </a:schemeClr>
                </a:solidFill>
                <a:effectLst/>
              </a:rPr>
              <a:t>) </a:t>
            </a:r>
            <a:endParaRPr lang="en-US" altLang="en-US" sz="2000" b="1" kern="0" dirty="0" smtClean="0">
              <a:solidFill>
                <a:schemeClr val="accent6">
                  <a:lumMod val="75000"/>
                </a:schemeClr>
              </a:solidFill>
              <a:effectLst/>
              <a:cs typeface="Times New Roman" panose="02020603050405020304" pitchFamily="18" charset="0"/>
            </a:endParaRPr>
          </a:p>
        </p:txBody>
      </p:sp>
      <p:sp>
        <p:nvSpPr>
          <p:cNvPr id="4" name="Rectangle 3"/>
          <p:cNvSpPr/>
          <p:nvPr/>
        </p:nvSpPr>
        <p:spPr>
          <a:xfrm>
            <a:off x="393895" y="1086749"/>
            <a:ext cx="11422967" cy="6324808"/>
          </a:xfrm>
          <a:prstGeom prst="rect">
            <a:avLst/>
          </a:prstGeom>
        </p:spPr>
        <p:txBody>
          <a:bodyPr wrap="square">
            <a:spAutoFit/>
          </a:bodyPr>
          <a:lstStyle/>
          <a:p>
            <a:pPr algn="just">
              <a:lnSpc>
                <a:spcPts val="3000"/>
              </a:lnSpc>
              <a:spcBef>
                <a:spcPts val="600"/>
              </a:spcBef>
              <a:spcAft>
                <a:spcPts val="0"/>
              </a:spcAft>
            </a:pPr>
            <a:r>
              <a:rPr lang="en-US" sz="2000" b="1" dirty="0" err="1" smtClean="0">
                <a:solidFill>
                  <a:srgbClr val="FF0000"/>
                </a:solidFill>
                <a:latin typeface="+mj-lt"/>
              </a:rPr>
              <a:t>Đề</a:t>
            </a:r>
            <a:r>
              <a:rPr lang="en-US" sz="2000" b="1" dirty="0" smtClean="0">
                <a:solidFill>
                  <a:srgbClr val="FF0000"/>
                </a:solidFill>
                <a:latin typeface="+mj-lt"/>
              </a:rPr>
              <a:t> </a:t>
            </a:r>
            <a:r>
              <a:rPr lang="en-US" sz="2000" b="1" dirty="0" err="1" smtClean="0">
                <a:solidFill>
                  <a:srgbClr val="FF0000"/>
                </a:solidFill>
                <a:latin typeface="+mj-lt"/>
              </a:rPr>
              <a:t>nghị</a:t>
            </a:r>
            <a:r>
              <a:rPr lang="en-US" sz="2000" b="1" dirty="0" smtClean="0">
                <a:solidFill>
                  <a:srgbClr val="FF0000"/>
                </a:solidFill>
                <a:latin typeface="+mj-lt"/>
              </a:rPr>
              <a:t> </a:t>
            </a:r>
            <a:r>
              <a:rPr lang="en-US" sz="2000" b="1" dirty="0" err="1" smtClean="0">
                <a:solidFill>
                  <a:srgbClr val="FF0000"/>
                </a:solidFill>
                <a:latin typeface="+mj-lt"/>
              </a:rPr>
              <a:t>xét</a:t>
            </a:r>
            <a:r>
              <a:rPr lang="en-US" sz="2000" b="1" dirty="0" smtClean="0">
                <a:solidFill>
                  <a:srgbClr val="FF0000"/>
                </a:solidFill>
                <a:latin typeface="+mj-lt"/>
              </a:rPr>
              <a:t> </a:t>
            </a:r>
            <a:r>
              <a:rPr lang="en-US" sz="2000" b="1" dirty="0" err="1" smtClean="0">
                <a:solidFill>
                  <a:srgbClr val="FF0000"/>
                </a:solidFill>
                <a:latin typeface="+mj-lt"/>
              </a:rPr>
              <a:t>trong</a:t>
            </a:r>
            <a:r>
              <a:rPr lang="en-US" sz="2000" b="1" dirty="0" smtClean="0">
                <a:solidFill>
                  <a:srgbClr val="FF0000"/>
                </a:solidFill>
                <a:latin typeface="+mj-lt"/>
              </a:rPr>
              <a:t> </a:t>
            </a:r>
            <a:r>
              <a:rPr lang="en-US" sz="2000" b="1" dirty="0" err="1" smtClean="0">
                <a:solidFill>
                  <a:srgbClr val="FF0000"/>
                </a:solidFill>
                <a:latin typeface="+mj-lt"/>
              </a:rPr>
              <a:t>phạm</a:t>
            </a:r>
            <a:r>
              <a:rPr lang="en-US" sz="2000" b="1" dirty="0" smtClean="0">
                <a:solidFill>
                  <a:srgbClr val="FF0000"/>
                </a:solidFill>
                <a:latin typeface="+mj-lt"/>
              </a:rPr>
              <a:t> vi </a:t>
            </a:r>
            <a:r>
              <a:rPr lang="en-US" sz="2000" b="1" dirty="0" err="1" smtClean="0">
                <a:solidFill>
                  <a:srgbClr val="FF0000"/>
                </a:solidFill>
                <a:latin typeface="+mj-lt"/>
              </a:rPr>
              <a:t>Thành</a:t>
            </a:r>
            <a:r>
              <a:rPr lang="en-US" sz="2000" b="1" dirty="0" smtClean="0">
                <a:solidFill>
                  <a:srgbClr val="FF0000"/>
                </a:solidFill>
                <a:latin typeface="+mj-lt"/>
              </a:rPr>
              <a:t> </a:t>
            </a:r>
            <a:r>
              <a:rPr lang="en-US" sz="2000" b="1" dirty="0" err="1" smtClean="0">
                <a:solidFill>
                  <a:srgbClr val="FF0000"/>
                </a:solidFill>
                <a:latin typeface="+mj-lt"/>
              </a:rPr>
              <a:t>phố</a:t>
            </a:r>
            <a:r>
              <a:rPr lang="en-US" sz="2000" b="1" dirty="0" smtClean="0">
                <a:solidFill>
                  <a:srgbClr val="FF0000"/>
                </a:solidFill>
                <a:latin typeface="+mj-lt"/>
              </a:rPr>
              <a:t>:</a:t>
            </a:r>
          </a:p>
          <a:p>
            <a:pPr algn="just">
              <a:lnSpc>
                <a:spcPts val="3000"/>
              </a:lnSpc>
              <a:spcBef>
                <a:spcPts val="600"/>
              </a:spcBef>
              <a:spcAft>
                <a:spcPts val="0"/>
              </a:spcAft>
            </a:pPr>
            <a:r>
              <a:rPr lang="vi-VN" sz="2000" dirty="0">
                <a:solidFill>
                  <a:schemeClr val="accent4">
                    <a:lumMod val="10000"/>
                  </a:schemeClr>
                </a:solidFill>
              </a:rPr>
              <a:t>(i) Văn bản của cấp cơ sở </a:t>
            </a:r>
            <a:r>
              <a:rPr lang="vi-VN" sz="2000" b="1" dirty="0">
                <a:solidFill>
                  <a:srgbClr val="00B0F0"/>
                </a:solidFill>
              </a:rPr>
              <a:t>ghi rõ năm </a:t>
            </a:r>
            <a:r>
              <a:rPr lang="vi-VN" sz="2000" dirty="0">
                <a:solidFill>
                  <a:schemeClr val="accent4">
                    <a:lumMod val="10000"/>
                  </a:schemeClr>
                </a:solidFill>
              </a:rPr>
              <a:t>đề nghị </a:t>
            </a:r>
            <a:r>
              <a:rPr lang="vi-VN" sz="2000" dirty="0" smtClean="0">
                <a:solidFill>
                  <a:schemeClr val="accent4">
                    <a:lumMod val="10000"/>
                  </a:schemeClr>
                </a:solidFill>
              </a:rPr>
              <a:t>xét</a:t>
            </a:r>
            <a:r>
              <a:rPr lang="en-US" sz="2000" dirty="0">
                <a:solidFill>
                  <a:schemeClr val="accent4">
                    <a:lumMod val="10000"/>
                  </a:schemeClr>
                </a:solidFill>
              </a:rPr>
              <a:t> </a:t>
            </a:r>
            <a:endParaRPr lang="vi-VN" sz="2000" dirty="0">
              <a:solidFill>
                <a:schemeClr val="accent4">
                  <a:lumMod val="10000"/>
                </a:schemeClr>
              </a:solidFill>
            </a:endParaRPr>
          </a:p>
          <a:p>
            <a:pPr algn="just">
              <a:lnSpc>
                <a:spcPts val="3000"/>
              </a:lnSpc>
              <a:spcBef>
                <a:spcPts val="600"/>
              </a:spcBef>
              <a:spcAft>
                <a:spcPts val="0"/>
              </a:spcAft>
            </a:pPr>
            <a:r>
              <a:rPr lang="vi-VN" sz="2000" dirty="0">
                <a:solidFill>
                  <a:schemeClr val="accent4">
                    <a:lumMod val="10000"/>
                  </a:schemeClr>
                </a:solidFill>
              </a:rPr>
              <a:t>(ii) Danh sách sáng kiến đề nghị xét, công nhận hiệu quả áp dụng, khả năng nhân rộng trong </a:t>
            </a:r>
            <a:r>
              <a:rPr lang="en-US" sz="2000" dirty="0" smtClean="0">
                <a:solidFill>
                  <a:schemeClr val="accent4">
                    <a:lumMod val="10000"/>
                  </a:schemeClr>
                </a:solidFill>
              </a:rPr>
              <a:t>    </a:t>
            </a:r>
            <a:r>
              <a:rPr lang="vi-VN" sz="2000" b="1" dirty="0" smtClean="0">
                <a:solidFill>
                  <a:srgbClr val="FF00FF"/>
                </a:solidFill>
              </a:rPr>
              <a:t>phạm </a:t>
            </a:r>
            <a:r>
              <a:rPr lang="vi-VN" sz="2000" b="1" dirty="0">
                <a:solidFill>
                  <a:srgbClr val="FF00FF"/>
                </a:solidFill>
              </a:rPr>
              <a:t>vi Thành phố </a:t>
            </a:r>
            <a:r>
              <a:rPr lang="vi-VN" sz="2000" dirty="0">
                <a:solidFill>
                  <a:schemeClr val="accent4">
                    <a:lumMod val="10000"/>
                  </a:schemeClr>
                </a:solidFill>
              </a:rPr>
              <a:t>(</a:t>
            </a:r>
            <a:r>
              <a:rPr lang="vi-VN" sz="2000" i="1" dirty="0">
                <a:solidFill>
                  <a:schemeClr val="accent4">
                    <a:lumMod val="10000"/>
                  </a:schemeClr>
                </a:solidFill>
              </a:rPr>
              <a:t>theo Mẫu số 2 Phụ lục I)</a:t>
            </a:r>
            <a:r>
              <a:rPr lang="vi-VN" sz="2000" dirty="0">
                <a:solidFill>
                  <a:schemeClr val="accent4">
                    <a:lumMod val="10000"/>
                  </a:schemeClr>
                </a:solidFill>
              </a:rPr>
              <a:t>;</a:t>
            </a:r>
          </a:p>
          <a:p>
            <a:pPr algn="just">
              <a:lnSpc>
                <a:spcPts val="3000"/>
              </a:lnSpc>
              <a:spcBef>
                <a:spcPts val="600"/>
              </a:spcBef>
              <a:spcAft>
                <a:spcPts val="0"/>
              </a:spcAft>
            </a:pPr>
            <a:r>
              <a:rPr lang="vi-VN" sz="2000" dirty="0">
                <a:solidFill>
                  <a:schemeClr val="accent4">
                    <a:lumMod val="10000"/>
                  </a:schemeClr>
                </a:solidFill>
              </a:rPr>
              <a:t>(iii) Quyết định công nhận hiệu quả áp dụng và khả năng nhân rộng của sáng kiến </a:t>
            </a:r>
            <a:r>
              <a:rPr lang="vi-VN" sz="2000" dirty="0" smtClean="0">
                <a:solidFill>
                  <a:schemeClr val="accent4">
                    <a:lumMod val="10000"/>
                  </a:schemeClr>
                </a:solidFill>
              </a:rPr>
              <a:t>trong</a:t>
            </a:r>
            <a:r>
              <a:rPr lang="en-US" sz="2000" dirty="0">
                <a:solidFill>
                  <a:schemeClr val="accent4">
                    <a:lumMod val="10000"/>
                  </a:schemeClr>
                </a:solidFill>
              </a:rPr>
              <a:t> </a:t>
            </a:r>
            <a:r>
              <a:rPr lang="vi-VN" sz="2000" dirty="0" smtClean="0">
                <a:solidFill>
                  <a:schemeClr val="accent4">
                    <a:lumMod val="10000"/>
                  </a:schemeClr>
                </a:solidFill>
              </a:rPr>
              <a:t>phạm </a:t>
            </a:r>
            <a:r>
              <a:rPr lang="vi-VN" sz="2000" dirty="0">
                <a:solidFill>
                  <a:schemeClr val="accent4">
                    <a:lumMod val="10000"/>
                  </a:schemeClr>
                </a:solidFill>
              </a:rPr>
              <a:t>vi </a:t>
            </a:r>
            <a:r>
              <a:rPr lang="en-US" sz="2000" dirty="0" smtClean="0">
                <a:solidFill>
                  <a:schemeClr val="accent4">
                    <a:lumMod val="10000"/>
                  </a:schemeClr>
                </a:solidFill>
              </a:rPr>
              <a:t>   </a:t>
            </a:r>
            <a:r>
              <a:rPr lang="vi-VN" sz="2000" dirty="0" smtClean="0">
                <a:solidFill>
                  <a:schemeClr val="accent4">
                    <a:lumMod val="10000"/>
                  </a:schemeClr>
                </a:solidFill>
              </a:rPr>
              <a:t>cơ </a:t>
            </a:r>
            <a:r>
              <a:rPr lang="vi-VN" sz="2000" dirty="0">
                <a:solidFill>
                  <a:schemeClr val="accent4">
                    <a:lumMod val="10000"/>
                  </a:schemeClr>
                </a:solidFill>
              </a:rPr>
              <a:t>sở;</a:t>
            </a:r>
          </a:p>
          <a:p>
            <a:pPr algn="just">
              <a:lnSpc>
                <a:spcPts val="3000"/>
              </a:lnSpc>
              <a:spcBef>
                <a:spcPts val="600"/>
              </a:spcBef>
              <a:spcAft>
                <a:spcPts val="0"/>
              </a:spcAft>
            </a:pPr>
            <a:r>
              <a:rPr lang="vi-VN" sz="2000" dirty="0">
                <a:solidFill>
                  <a:schemeClr val="accent4">
                    <a:lumMod val="10000"/>
                  </a:schemeClr>
                </a:solidFill>
              </a:rPr>
              <a:t>(iv) Đơn yêu cầu công nhận sáng kiến, </a:t>
            </a:r>
            <a:r>
              <a:rPr lang="vi-VN" sz="2000" b="1" dirty="0">
                <a:solidFill>
                  <a:srgbClr val="10986E"/>
                </a:solidFill>
              </a:rPr>
              <a:t>tài liệu minh chứng</a:t>
            </a:r>
            <a:r>
              <a:rPr lang="vi-VN" sz="2000" dirty="0">
                <a:solidFill>
                  <a:schemeClr val="accent4">
                    <a:lumMod val="10000"/>
                  </a:schemeClr>
                </a:solidFill>
              </a:rPr>
              <a:t> sáng kiến </a:t>
            </a:r>
            <a:r>
              <a:rPr lang="vi-VN" sz="2000" b="1" u="sng" dirty="0">
                <a:solidFill>
                  <a:srgbClr val="7030A0"/>
                </a:solidFill>
              </a:rPr>
              <a:t>đã áp dụng hiệu quả tại </a:t>
            </a:r>
            <a:r>
              <a:rPr lang="en-US" sz="2000" b="1" u="sng" dirty="0" smtClean="0">
                <a:solidFill>
                  <a:srgbClr val="7030A0"/>
                </a:solidFill>
              </a:rPr>
              <a:t>    </a:t>
            </a:r>
            <a:r>
              <a:rPr lang="vi-VN" sz="2000" b="1" u="sng" dirty="0" smtClean="0">
                <a:solidFill>
                  <a:srgbClr val="7030A0"/>
                </a:solidFill>
              </a:rPr>
              <a:t>cấp </a:t>
            </a:r>
            <a:r>
              <a:rPr lang="vi-VN" sz="2000" b="1" u="sng" dirty="0">
                <a:solidFill>
                  <a:srgbClr val="7030A0"/>
                </a:solidFill>
              </a:rPr>
              <a:t>cơ sở</a:t>
            </a:r>
            <a:r>
              <a:rPr lang="vi-VN" sz="2000" dirty="0">
                <a:solidFill>
                  <a:schemeClr val="accent4">
                    <a:lumMod val="10000"/>
                  </a:schemeClr>
                </a:solidFill>
              </a:rPr>
              <a:t>, có khả năng nhân rộng trong phạm vi Thành phố (</a:t>
            </a:r>
            <a:r>
              <a:rPr lang="vi-VN" sz="2000" i="1" dirty="0">
                <a:solidFill>
                  <a:schemeClr val="accent4">
                    <a:lumMod val="10000"/>
                  </a:schemeClr>
                </a:solidFill>
              </a:rPr>
              <a:t>văn bản triển khai, báo cáo thể hiện hiệu quả sáng kiến, văn bản phối hợp, hợp đồng chuyển giao sáng kiến, văn bản xác nhận </a:t>
            </a:r>
            <a:r>
              <a:rPr lang="en-US" sz="2000" i="1" dirty="0" smtClean="0">
                <a:solidFill>
                  <a:schemeClr val="accent4">
                    <a:lumMod val="10000"/>
                  </a:schemeClr>
                </a:solidFill>
              </a:rPr>
              <a:t>          </a:t>
            </a:r>
            <a:r>
              <a:rPr lang="vi-VN" sz="2000" i="1" dirty="0" smtClean="0">
                <a:solidFill>
                  <a:schemeClr val="accent4">
                    <a:lumMod val="10000"/>
                  </a:schemeClr>
                </a:solidFill>
              </a:rPr>
              <a:t>của tổ </a:t>
            </a:r>
            <a:r>
              <a:rPr lang="vi-VN" sz="2000" i="1" dirty="0">
                <a:solidFill>
                  <a:schemeClr val="accent4">
                    <a:lumMod val="10000"/>
                  </a:schemeClr>
                </a:solidFill>
              </a:rPr>
              <a:t>chức khác trong Thành phố áp dụng sáng kiến, hình ảnh minh </a:t>
            </a:r>
            <a:r>
              <a:rPr lang="vi-VN" sz="2000" i="1" dirty="0" smtClean="0">
                <a:solidFill>
                  <a:schemeClr val="accent4">
                    <a:lumMod val="10000"/>
                  </a:schemeClr>
                </a:solidFill>
              </a:rPr>
              <a:t>họa,</a:t>
            </a:r>
            <a:r>
              <a:rPr lang="en-US" sz="2000" i="1" dirty="0">
                <a:solidFill>
                  <a:schemeClr val="accent4">
                    <a:lumMod val="10000"/>
                  </a:schemeClr>
                </a:solidFill>
              </a:rPr>
              <a:t> </a:t>
            </a:r>
            <a:r>
              <a:rPr lang="vi-VN" sz="2000" i="1" dirty="0" smtClean="0">
                <a:solidFill>
                  <a:schemeClr val="accent4">
                    <a:lumMod val="10000"/>
                  </a:schemeClr>
                </a:solidFill>
              </a:rPr>
              <a:t>sản </a:t>
            </a:r>
            <a:r>
              <a:rPr lang="vi-VN" sz="2000" i="1" dirty="0">
                <a:solidFill>
                  <a:schemeClr val="accent4">
                    <a:lumMod val="10000"/>
                  </a:schemeClr>
                </a:solidFill>
              </a:rPr>
              <a:t>phẩm/mô hình </a:t>
            </a:r>
            <a:r>
              <a:rPr lang="en-US" sz="2000" i="1" dirty="0" smtClean="0">
                <a:solidFill>
                  <a:schemeClr val="accent4">
                    <a:lumMod val="10000"/>
                  </a:schemeClr>
                </a:solidFill>
              </a:rPr>
              <a:t>   </a:t>
            </a:r>
            <a:r>
              <a:rPr lang="vi-VN" sz="2000" i="1" dirty="0" smtClean="0">
                <a:solidFill>
                  <a:schemeClr val="accent4">
                    <a:lumMod val="10000"/>
                  </a:schemeClr>
                </a:solidFill>
              </a:rPr>
              <a:t>giảng </a:t>
            </a:r>
            <a:r>
              <a:rPr lang="vi-VN" sz="2000" i="1" dirty="0">
                <a:solidFill>
                  <a:schemeClr val="accent4">
                    <a:lumMod val="10000"/>
                  </a:schemeClr>
                </a:solidFill>
              </a:rPr>
              <a:t>dạy</a:t>
            </a:r>
            <a:r>
              <a:rPr lang="vi-VN" sz="2000" i="1" dirty="0" smtClean="0">
                <a:solidFill>
                  <a:schemeClr val="accent4">
                    <a:lumMod val="10000"/>
                  </a:schemeClr>
                </a:solidFill>
              </a:rPr>
              <a:t>,...)</a:t>
            </a:r>
            <a:endParaRPr lang="en-US" sz="2000" i="1" dirty="0" smtClean="0">
              <a:solidFill>
                <a:schemeClr val="accent4">
                  <a:lumMod val="10000"/>
                </a:schemeClr>
              </a:solidFill>
            </a:endParaRPr>
          </a:p>
          <a:p>
            <a:pPr algn="ctr">
              <a:lnSpc>
                <a:spcPts val="3000"/>
              </a:lnSpc>
              <a:spcBef>
                <a:spcPts val="600"/>
              </a:spcBef>
              <a:spcAft>
                <a:spcPts val="0"/>
              </a:spcAft>
            </a:pPr>
            <a:r>
              <a:rPr lang="en-US" i="1" dirty="0">
                <a:solidFill>
                  <a:schemeClr val="accent4">
                    <a:lumMod val="10000"/>
                  </a:schemeClr>
                </a:solidFill>
              </a:rPr>
              <a:t>(</a:t>
            </a:r>
            <a:r>
              <a:rPr lang="en-US" i="1" dirty="0" err="1">
                <a:solidFill>
                  <a:schemeClr val="accent4">
                    <a:lumMod val="10000"/>
                  </a:schemeClr>
                </a:solidFill>
              </a:rPr>
              <a:t>Điểm</a:t>
            </a:r>
            <a:r>
              <a:rPr lang="en-US" i="1" dirty="0">
                <a:solidFill>
                  <a:schemeClr val="accent4">
                    <a:lumMod val="10000"/>
                  </a:schemeClr>
                </a:solidFill>
              </a:rPr>
              <a:t> </a:t>
            </a:r>
            <a:r>
              <a:rPr lang="en-US" i="1" dirty="0" smtClean="0">
                <a:solidFill>
                  <a:schemeClr val="accent4">
                    <a:lumMod val="10000"/>
                  </a:schemeClr>
                </a:solidFill>
              </a:rPr>
              <a:t>c </a:t>
            </a:r>
            <a:r>
              <a:rPr lang="en-US" i="1" dirty="0" err="1">
                <a:solidFill>
                  <a:schemeClr val="accent4">
                    <a:lumMod val="10000"/>
                  </a:schemeClr>
                </a:solidFill>
              </a:rPr>
              <a:t>Khoản</a:t>
            </a:r>
            <a:r>
              <a:rPr lang="en-US" i="1" dirty="0">
                <a:solidFill>
                  <a:schemeClr val="accent4">
                    <a:lumMod val="10000"/>
                  </a:schemeClr>
                </a:solidFill>
              </a:rPr>
              <a:t> 2 </a:t>
            </a:r>
            <a:r>
              <a:rPr lang="en-US" i="1" dirty="0" err="1">
                <a:solidFill>
                  <a:schemeClr val="accent4">
                    <a:lumMod val="10000"/>
                  </a:schemeClr>
                </a:solidFill>
              </a:rPr>
              <a:t>Mục</a:t>
            </a:r>
            <a:r>
              <a:rPr lang="en-US" i="1" dirty="0">
                <a:solidFill>
                  <a:schemeClr val="accent4">
                    <a:lumMod val="10000"/>
                  </a:schemeClr>
                </a:solidFill>
              </a:rPr>
              <a:t> I </a:t>
            </a:r>
            <a:r>
              <a:rPr lang="en-US" i="1" dirty="0" err="1">
                <a:solidFill>
                  <a:schemeClr val="accent4">
                    <a:lumMod val="10000"/>
                  </a:schemeClr>
                </a:solidFill>
              </a:rPr>
              <a:t>Phần</a:t>
            </a:r>
            <a:r>
              <a:rPr lang="en-US" i="1" dirty="0">
                <a:solidFill>
                  <a:schemeClr val="accent4">
                    <a:lumMod val="10000"/>
                  </a:schemeClr>
                </a:solidFill>
              </a:rPr>
              <a:t> 2 </a:t>
            </a:r>
            <a:r>
              <a:rPr lang="en-US" i="1" dirty="0" err="1">
                <a:solidFill>
                  <a:schemeClr val="accent4">
                    <a:lumMod val="10000"/>
                  </a:schemeClr>
                </a:solidFill>
              </a:rPr>
              <a:t>Hướng</a:t>
            </a:r>
            <a:r>
              <a:rPr lang="en-US" i="1" dirty="0">
                <a:solidFill>
                  <a:schemeClr val="accent4">
                    <a:lumMod val="10000"/>
                  </a:schemeClr>
                </a:solidFill>
              </a:rPr>
              <a:t> </a:t>
            </a:r>
            <a:r>
              <a:rPr lang="en-US" i="1" dirty="0" err="1">
                <a:solidFill>
                  <a:schemeClr val="accent4">
                    <a:lumMod val="10000"/>
                  </a:schemeClr>
                </a:solidFill>
              </a:rPr>
              <a:t>dẫn</a:t>
            </a:r>
            <a:r>
              <a:rPr lang="en-US" i="1" dirty="0">
                <a:solidFill>
                  <a:schemeClr val="accent4">
                    <a:lumMod val="10000"/>
                  </a:schemeClr>
                </a:solidFill>
              </a:rPr>
              <a:t> 8181/HD-UBND)</a:t>
            </a:r>
            <a:endParaRPr lang="en-US" i="1" dirty="0" smtClean="0">
              <a:solidFill>
                <a:schemeClr val="accent4">
                  <a:lumMod val="10000"/>
                </a:schemeClr>
              </a:solidFill>
            </a:endParaRPr>
          </a:p>
          <a:p>
            <a:pPr algn="just">
              <a:lnSpc>
                <a:spcPts val="3000"/>
              </a:lnSpc>
              <a:spcBef>
                <a:spcPts val="600"/>
              </a:spcBef>
              <a:spcAft>
                <a:spcPts val="0"/>
              </a:spcAft>
            </a:pPr>
            <a:r>
              <a:rPr lang="vi-VN" sz="2000" dirty="0" smtClean="0">
                <a:solidFill>
                  <a:schemeClr val="accent4">
                    <a:lumMod val="10000"/>
                  </a:schemeClr>
                </a:solidFill>
              </a:rPr>
              <a:t> </a:t>
            </a:r>
            <a:br>
              <a:rPr lang="vi-VN" sz="2000" dirty="0" smtClean="0">
                <a:solidFill>
                  <a:schemeClr val="accent4">
                    <a:lumMod val="10000"/>
                  </a:schemeClr>
                </a:solidFill>
              </a:rPr>
            </a:br>
            <a:r>
              <a:rPr lang="vi-VN" sz="2000" dirty="0" smtClean="0">
                <a:solidFill>
                  <a:schemeClr val="accent4">
                    <a:lumMod val="10000"/>
                  </a:schemeClr>
                </a:solidFill>
                <a:latin typeface="+mj-lt"/>
              </a:rPr>
              <a:t> </a:t>
            </a:r>
            <a:br>
              <a:rPr lang="vi-VN" sz="2000" dirty="0" smtClean="0">
                <a:solidFill>
                  <a:schemeClr val="accent4">
                    <a:lumMod val="10000"/>
                  </a:schemeClr>
                </a:solidFill>
                <a:latin typeface="+mj-lt"/>
              </a:rPr>
            </a:br>
            <a:endParaRPr lang="en-US" sz="2000" dirty="0">
              <a:solidFill>
                <a:schemeClr val="accent4">
                  <a:lumMod val="10000"/>
                </a:schemeClr>
              </a:solidFill>
              <a:latin typeface="+mj-lt"/>
            </a:endParaRPr>
          </a:p>
        </p:txBody>
      </p:sp>
    </p:spTree>
    <p:extLst>
      <p:ext uri="{BB962C8B-B14F-4D97-AF65-F5344CB8AC3E}">
        <p14:creationId xmlns:p14="http://schemas.microsoft.com/office/powerpoint/2010/main" val="3230045816"/>
      </p:ext>
    </p:extLst>
  </p:cSld>
  <p:clrMapOvr>
    <a:masterClrMapping/>
  </p:clrMapOvr>
  <mc:AlternateContent xmlns:mc="http://schemas.openxmlformats.org/markup-compatibility/2006" xmlns:p14="http://schemas.microsoft.com/office/powerpoint/2010/main">
    <mc:Choice Requires="p14">
      <p:transition spd="slow">
        <p14:reveal/>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p:txBody>
          <a:bodyPr/>
          <a:lstStyle/>
          <a:p>
            <a:fld id="{6F4B9519-C8B1-4E82-966F-744A36AA8BB2}" type="slidenum">
              <a:rPr lang="ko-KR" altLang="en-US" smtClean="0"/>
              <a:t>20</a:t>
            </a:fld>
            <a:endParaRPr lang="ko-KR" altLang="en-US"/>
          </a:p>
        </p:txBody>
      </p:sp>
      <p:sp>
        <p:nvSpPr>
          <p:cNvPr id="16" name="Title 1"/>
          <p:cNvSpPr txBox="1">
            <a:spLocks/>
          </p:cNvSpPr>
          <p:nvPr/>
        </p:nvSpPr>
        <p:spPr bwMode="auto">
          <a:xfrm>
            <a:off x="-36065" y="699249"/>
            <a:ext cx="12228065" cy="507367"/>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lvl1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mj-lt"/>
                <a:ea typeface="+mj-ea"/>
                <a:cs typeface="+mj-cs"/>
              </a:defRPr>
            </a:lvl1pPr>
            <a:lvl2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2pPr>
            <a:lvl3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3pPr>
            <a:lvl4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4pPr>
            <a:lvl5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5pPr>
            <a:lvl6pPr marL="562722"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6pPr>
            <a:lvl7pPr marL="1125444"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7pPr>
            <a:lvl8pPr marL="1688165"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8pPr>
            <a:lvl9pPr marL="2250887"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9pPr>
          </a:lstStyle>
          <a:p>
            <a:r>
              <a:rPr lang="en-US" altLang="en-US" sz="2000" b="1" kern="0" dirty="0" smtClean="0">
                <a:solidFill>
                  <a:schemeClr val="accent6">
                    <a:lumMod val="75000"/>
                  </a:schemeClr>
                </a:solidFill>
                <a:effectLst/>
                <a:cs typeface="Times New Roman" panose="02020603050405020304" pitchFamily="18" charset="0"/>
              </a:rPr>
              <a:t> b) HỒ SƠ ĐỀ NGHỊ CÔNG NHẬN HIỆU QUẢ ÁP DỤNG, KHẢ NĂNG NHÂN RỘNG SÁNG KIẾN</a:t>
            </a:r>
            <a:r>
              <a:rPr lang="en-US" altLang="en-US" sz="2000" b="1" kern="0" dirty="0">
                <a:solidFill>
                  <a:schemeClr val="accent6">
                    <a:lumMod val="75000"/>
                  </a:schemeClr>
                </a:solidFill>
                <a:effectLst/>
              </a:rPr>
              <a:t> </a:t>
            </a:r>
            <a:r>
              <a:rPr lang="en-US" altLang="en-US" sz="2000" b="1" kern="0" dirty="0" smtClean="0">
                <a:solidFill>
                  <a:schemeClr val="accent6">
                    <a:lumMod val="75000"/>
                  </a:schemeClr>
                </a:solidFill>
                <a:effectLst/>
              </a:rPr>
              <a:t>(</a:t>
            </a:r>
            <a:r>
              <a:rPr lang="en-US" altLang="en-US" sz="2000" b="1" kern="0" dirty="0" err="1" smtClean="0">
                <a:solidFill>
                  <a:schemeClr val="accent6">
                    <a:lumMod val="75000"/>
                  </a:schemeClr>
                </a:solidFill>
                <a:effectLst/>
              </a:rPr>
              <a:t>tt</a:t>
            </a:r>
            <a:r>
              <a:rPr lang="en-US" altLang="en-US" sz="2000" b="1" kern="0" dirty="0" smtClean="0">
                <a:solidFill>
                  <a:schemeClr val="accent6">
                    <a:lumMod val="75000"/>
                  </a:schemeClr>
                </a:solidFill>
                <a:effectLst/>
              </a:rPr>
              <a:t>)</a:t>
            </a:r>
            <a:endParaRPr lang="en-US" altLang="en-US" sz="2000" b="1" kern="0" dirty="0" smtClean="0">
              <a:solidFill>
                <a:schemeClr val="accent6">
                  <a:lumMod val="75000"/>
                </a:schemeClr>
              </a:solidFill>
              <a:effectLst/>
              <a:cs typeface="Times New Roman" panose="02020603050405020304" pitchFamily="18" charset="0"/>
            </a:endParaRPr>
          </a:p>
        </p:txBody>
      </p:sp>
      <p:sp>
        <p:nvSpPr>
          <p:cNvPr id="4" name="Rectangle 3"/>
          <p:cNvSpPr/>
          <p:nvPr/>
        </p:nvSpPr>
        <p:spPr>
          <a:xfrm>
            <a:off x="341239" y="1216533"/>
            <a:ext cx="11461555" cy="5555367"/>
          </a:xfrm>
          <a:prstGeom prst="rect">
            <a:avLst/>
          </a:prstGeom>
        </p:spPr>
        <p:txBody>
          <a:bodyPr wrap="square">
            <a:spAutoFit/>
          </a:bodyPr>
          <a:lstStyle/>
          <a:p>
            <a:pPr algn="just">
              <a:lnSpc>
                <a:spcPts val="3000"/>
              </a:lnSpc>
              <a:spcBef>
                <a:spcPts val="600"/>
              </a:spcBef>
            </a:pPr>
            <a:r>
              <a:rPr lang="en-US" sz="2000" b="1" dirty="0" err="1" smtClean="0">
                <a:solidFill>
                  <a:srgbClr val="FF0000"/>
                </a:solidFill>
                <a:latin typeface="+mj-lt"/>
              </a:rPr>
              <a:t>Đề</a:t>
            </a:r>
            <a:r>
              <a:rPr lang="en-US" sz="2000" b="1" dirty="0" smtClean="0">
                <a:solidFill>
                  <a:srgbClr val="FF0000"/>
                </a:solidFill>
                <a:latin typeface="+mj-lt"/>
              </a:rPr>
              <a:t> </a:t>
            </a:r>
            <a:r>
              <a:rPr lang="en-US" sz="2000" b="1" dirty="0" err="1" smtClean="0">
                <a:solidFill>
                  <a:srgbClr val="FF0000"/>
                </a:solidFill>
                <a:latin typeface="+mj-lt"/>
              </a:rPr>
              <a:t>nghị</a:t>
            </a:r>
            <a:r>
              <a:rPr lang="en-US" sz="2000" b="1" dirty="0" smtClean="0">
                <a:solidFill>
                  <a:srgbClr val="FF0000"/>
                </a:solidFill>
                <a:latin typeface="+mj-lt"/>
              </a:rPr>
              <a:t> </a:t>
            </a:r>
            <a:r>
              <a:rPr lang="en-US" sz="2000" b="1" dirty="0" err="1" smtClean="0">
                <a:solidFill>
                  <a:srgbClr val="FF0000"/>
                </a:solidFill>
                <a:latin typeface="+mj-lt"/>
              </a:rPr>
              <a:t>xét</a:t>
            </a:r>
            <a:r>
              <a:rPr lang="en-US" sz="2000" b="1" dirty="0" smtClean="0">
                <a:solidFill>
                  <a:srgbClr val="FF0000"/>
                </a:solidFill>
                <a:latin typeface="+mj-lt"/>
              </a:rPr>
              <a:t> </a:t>
            </a:r>
            <a:r>
              <a:rPr lang="en-US" sz="2000" b="1" dirty="0" err="1" smtClean="0">
                <a:solidFill>
                  <a:srgbClr val="FF0000"/>
                </a:solidFill>
                <a:latin typeface="+mj-lt"/>
              </a:rPr>
              <a:t>trong</a:t>
            </a:r>
            <a:r>
              <a:rPr lang="en-US" sz="2000" b="1" dirty="0" smtClean="0">
                <a:solidFill>
                  <a:srgbClr val="FF0000"/>
                </a:solidFill>
                <a:latin typeface="+mj-lt"/>
              </a:rPr>
              <a:t> </a:t>
            </a:r>
            <a:r>
              <a:rPr lang="en-US" sz="2000" b="1" dirty="0" err="1" smtClean="0">
                <a:solidFill>
                  <a:srgbClr val="FF0000"/>
                </a:solidFill>
                <a:latin typeface="+mj-lt"/>
              </a:rPr>
              <a:t>phạm</a:t>
            </a:r>
            <a:r>
              <a:rPr lang="en-US" sz="2000" b="1" dirty="0" smtClean="0">
                <a:solidFill>
                  <a:srgbClr val="FF0000"/>
                </a:solidFill>
                <a:latin typeface="+mj-lt"/>
              </a:rPr>
              <a:t> vi </a:t>
            </a:r>
            <a:r>
              <a:rPr lang="en-US" sz="2000" b="1" dirty="0" err="1" smtClean="0">
                <a:solidFill>
                  <a:srgbClr val="FF0000"/>
                </a:solidFill>
                <a:latin typeface="+mj-lt"/>
              </a:rPr>
              <a:t>toàn</a:t>
            </a:r>
            <a:r>
              <a:rPr lang="en-US" sz="2000" b="1" dirty="0" smtClean="0">
                <a:solidFill>
                  <a:srgbClr val="FF0000"/>
                </a:solidFill>
                <a:latin typeface="+mj-lt"/>
              </a:rPr>
              <a:t> </a:t>
            </a:r>
            <a:r>
              <a:rPr lang="en-US" sz="2000" b="1" dirty="0" err="1" smtClean="0">
                <a:solidFill>
                  <a:srgbClr val="FF0000"/>
                </a:solidFill>
                <a:latin typeface="+mj-lt"/>
              </a:rPr>
              <a:t>quốc</a:t>
            </a:r>
            <a:r>
              <a:rPr lang="en-US" sz="2000" b="1" dirty="0" smtClean="0">
                <a:solidFill>
                  <a:srgbClr val="FF0000"/>
                </a:solidFill>
                <a:latin typeface="+mj-lt"/>
              </a:rPr>
              <a:t>:</a:t>
            </a:r>
          </a:p>
          <a:p>
            <a:pPr algn="just">
              <a:lnSpc>
                <a:spcPts val="3000"/>
              </a:lnSpc>
              <a:spcBef>
                <a:spcPts val="600"/>
              </a:spcBef>
            </a:pPr>
            <a:r>
              <a:rPr lang="vi-VN" sz="2000" dirty="0">
                <a:solidFill>
                  <a:schemeClr val="accent4">
                    <a:lumMod val="10000"/>
                  </a:schemeClr>
                </a:solidFill>
              </a:rPr>
              <a:t>(i) Văn bản của cấp cơ sở </a:t>
            </a:r>
            <a:r>
              <a:rPr lang="vi-VN" sz="2000" b="1" dirty="0">
                <a:solidFill>
                  <a:srgbClr val="00B0F0"/>
                </a:solidFill>
              </a:rPr>
              <a:t>ghi rõ năm </a:t>
            </a:r>
            <a:r>
              <a:rPr lang="vi-VN" sz="2000" dirty="0">
                <a:solidFill>
                  <a:schemeClr val="accent4">
                    <a:lumMod val="10000"/>
                  </a:schemeClr>
                </a:solidFill>
              </a:rPr>
              <a:t>đề nghị </a:t>
            </a:r>
            <a:r>
              <a:rPr lang="vi-VN" sz="2000" dirty="0" smtClean="0">
                <a:solidFill>
                  <a:schemeClr val="accent4">
                    <a:lumMod val="10000"/>
                  </a:schemeClr>
                </a:solidFill>
              </a:rPr>
              <a:t>xét</a:t>
            </a:r>
            <a:r>
              <a:rPr lang="en-US" sz="2000" dirty="0">
                <a:solidFill>
                  <a:schemeClr val="accent4">
                    <a:lumMod val="10000"/>
                  </a:schemeClr>
                </a:solidFill>
              </a:rPr>
              <a:t> </a:t>
            </a:r>
            <a:endParaRPr lang="vi-VN" sz="2000" dirty="0">
              <a:solidFill>
                <a:schemeClr val="accent4">
                  <a:lumMod val="10000"/>
                </a:schemeClr>
              </a:solidFill>
            </a:endParaRPr>
          </a:p>
          <a:p>
            <a:pPr algn="just">
              <a:lnSpc>
                <a:spcPts val="3000"/>
              </a:lnSpc>
              <a:spcBef>
                <a:spcPts val="600"/>
              </a:spcBef>
            </a:pPr>
            <a:r>
              <a:rPr lang="vi-VN" sz="2000" dirty="0">
                <a:solidFill>
                  <a:schemeClr val="accent4">
                    <a:lumMod val="10000"/>
                  </a:schemeClr>
                </a:solidFill>
              </a:rPr>
              <a:t>(ii) Danh sách sáng kiến đề nghị xét, công nhận hiệu quả áp dụng, khả năng nhân rộng </a:t>
            </a:r>
            <a:r>
              <a:rPr lang="vi-VN" sz="2000" dirty="0" smtClean="0">
                <a:solidFill>
                  <a:schemeClr val="accent4">
                    <a:lumMod val="10000"/>
                  </a:schemeClr>
                </a:solidFill>
              </a:rPr>
              <a:t>trong</a:t>
            </a:r>
            <a:r>
              <a:rPr lang="en-US" sz="2000" dirty="0" smtClean="0">
                <a:solidFill>
                  <a:schemeClr val="accent4">
                    <a:lumMod val="10000"/>
                  </a:schemeClr>
                </a:solidFill>
              </a:rPr>
              <a:t>   </a:t>
            </a:r>
            <a:r>
              <a:rPr lang="vi-VN" sz="2000" dirty="0" smtClean="0">
                <a:solidFill>
                  <a:schemeClr val="accent4">
                    <a:lumMod val="10000"/>
                  </a:schemeClr>
                </a:solidFill>
              </a:rPr>
              <a:t> </a:t>
            </a:r>
            <a:r>
              <a:rPr lang="vi-VN" sz="2000" b="1" dirty="0">
                <a:solidFill>
                  <a:srgbClr val="FF00FF"/>
                </a:solidFill>
              </a:rPr>
              <a:t>phạm vi </a:t>
            </a:r>
            <a:r>
              <a:rPr lang="en-US" sz="2000" b="1" dirty="0" err="1" smtClean="0">
                <a:solidFill>
                  <a:srgbClr val="FF00FF"/>
                </a:solidFill>
              </a:rPr>
              <a:t>toàn</a:t>
            </a:r>
            <a:r>
              <a:rPr lang="en-US" sz="2000" b="1" dirty="0" smtClean="0">
                <a:solidFill>
                  <a:srgbClr val="FF00FF"/>
                </a:solidFill>
              </a:rPr>
              <a:t> </a:t>
            </a:r>
            <a:r>
              <a:rPr lang="en-US" sz="2000" b="1" dirty="0" err="1" smtClean="0">
                <a:solidFill>
                  <a:srgbClr val="FF00FF"/>
                </a:solidFill>
              </a:rPr>
              <a:t>quốc</a:t>
            </a:r>
            <a:r>
              <a:rPr lang="vi-VN" sz="2000" dirty="0" smtClean="0">
                <a:solidFill>
                  <a:schemeClr val="accent4">
                    <a:lumMod val="10000"/>
                  </a:schemeClr>
                </a:solidFill>
              </a:rPr>
              <a:t>(</a:t>
            </a:r>
            <a:r>
              <a:rPr lang="vi-VN" sz="2000" i="1" dirty="0" smtClean="0">
                <a:solidFill>
                  <a:schemeClr val="accent4">
                    <a:lumMod val="10000"/>
                  </a:schemeClr>
                </a:solidFill>
              </a:rPr>
              <a:t>theo </a:t>
            </a:r>
            <a:r>
              <a:rPr lang="vi-VN" sz="2000" i="1" dirty="0">
                <a:solidFill>
                  <a:schemeClr val="accent4">
                    <a:lumMod val="10000"/>
                  </a:schemeClr>
                </a:solidFill>
              </a:rPr>
              <a:t>Mẫu số 2 Phụ lục I)</a:t>
            </a:r>
            <a:r>
              <a:rPr lang="vi-VN" sz="2000" dirty="0">
                <a:solidFill>
                  <a:schemeClr val="accent4">
                    <a:lumMod val="10000"/>
                  </a:schemeClr>
                </a:solidFill>
              </a:rPr>
              <a:t>;</a:t>
            </a:r>
          </a:p>
          <a:p>
            <a:pPr algn="just">
              <a:lnSpc>
                <a:spcPts val="3000"/>
              </a:lnSpc>
              <a:spcBef>
                <a:spcPts val="600"/>
              </a:spcBef>
            </a:pPr>
            <a:r>
              <a:rPr lang="vi-VN" sz="2000" dirty="0">
                <a:solidFill>
                  <a:schemeClr val="accent4">
                    <a:lumMod val="10000"/>
                  </a:schemeClr>
                </a:solidFill>
              </a:rPr>
              <a:t>(iii) Quyết định công nhận hiệu quả áp dụng và khả năng nhân rộng của sáng kiến </a:t>
            </a:r>
            <a:r>
              <a:rPr lang="vi-VN" sz="2000" dirty="0" smtClean="0">
                <a:solidFill>
                  <a:schemeClr val="accent4">
                    <a:lumMod val="10000"/>
                  </a:schemeClr>
                </a:solidFill>
              </a:rPr>
              <a:t>trong</a:t>
            </a:r>
            <a:r>
              <a:rPr lang="en-US" sz="2000" dirty="0" smtClean="0">
                <a:solidFill>
                  <a:schemeClr val="accent4">
                    <a:lumMod val="10000"/>
                  </a:schemeClr>
                </a:solidFill>
              </a:rPr>
              <a:t> </a:t>
            </a:r>
            <a:r>
              <a:rPr lang="vi-VN" sz="2000" dirty="0" smtClean="0">
                <a:solidFill>
                  <a:schemeClr val="accent4">
                    <a:lumMod val="10000"/>
                  </a:schemeClr>
                </a:solidFill>
              </a:rPr>
              <a:t>phạm </a:t>
            </a:r>
            <a:r>
              <a:rPr lang="vi-VN" sz="2000" dirty="0">
                <a:solidFill>
                  <a:schemeClr val="accent4">
                    <a:lumMod val="10000"/>
                  </a:schemeClr>
                </a:solidFill>
              </a:rPr>
              <a:t>vi </a:t>
            </a:r>
            <a:r>
              <a:rPr lang="en-US" sz="2000" dirty="0" err="1" smtClean="0">
                <a:solidFill>
                  <a:schemeClr val="accent4">
                    <a:lumMod val="10000"/>
                  </a:schemeClr>
                </a:solidFill>
              </a:rPr>
              <a:t>thành</a:t>
            </a:r>
            <a:r>
              <a:rPr lang="en-US" sz="2000" dirty="0" smtClean="0">
                <a:solidFill>
                  <a:schemeClr val="accent4">
                    <a:lumMod val="10000"/>
                  </a:schemeClr>
                </a:solidFill>
              </a:rPr>
              <a:t> </a:t>
            </a:r>
            <a:r>
              <a:rPr lang="en-US" sz="2000" dirty="0" err="1" smtClean="0">
                <a:solidFill>
                  <a:schemeClr val="accent4">
                    <a:lumMod val="10000"/>
                  </a:schemeClr>
                </a:solidFill>
              </a:rPr>
              <a:t>phố</a:t>
            </a:r>
            <a:r>
              <a:rPr lang="vi-VN" sz="2000" dirty="0" smtClean="0">
                <a:solidFill>
                  <a:schemeClr val="accent4">
                    <a:lumMod val="10000"/>
                  </a:schemeClr>
                </a:solidFill>
              </a:rPr>
              <a:t>;</a:t>
            </a:r>
            <a:endParaRPr lang="vi-VN" sz="2000" dirty="0">
              <a:solidFill>
                <a:schemeClr val="accent4">
                  <a:lumMod val="10000"/>
                </a:schemeClr>
              </a:solidFill>
            </a:endParaRPr>
          </a:p>
          <a:p>
            <a:pPr algn="just">
              <a:lnSpc>
                <a:spcPts val="3000"/>
              </a:lnSpc>
              <a:spcBef>
                <a:spcPts val="600"/>
              </a:spcBef>
            </a:pPr>
            <a:r>
              <a:rPr lang="vi-VN" sz="2000" dirty="0">
                <a:solidFill>
                  <a:schemeClr val="accent4">
                    <a:lumMod val="10000"/>
                  </a:schemeClr>
                </a:solidFill>
              </a:rPr>
              <a:t>(iv) Đơn yêu cầu công nhận sáng kiến, </a:t>
            </a:r>
            <a:r>
              <a:rPr lang="vi-VN" sz="2000" b="1" dirty="0">
                <a:solidFill>
                  <a:srgbClr val="10986E"/>
                </a:solidFill>
              </a:rPr>
              <a:t>tài liệu minh </a:t>
            </a:r>
            <a:r>
              <a:rPr lang="vi-VN" sz="2000" b="1" dirty="0" smtClean="0">
                <a:solidFill>
                  <a:srgbClr val="10986E"/>
                </a:solidFill>
              </a:rPr>
              <a:t>chứng</a:t>
            </a:r>
            <a:r>
              <a:rPr lang="en-US" sz="2000" b="1" dirty="0" smtClean="0">
                <a:solidFill>
                  <a:srgbClr val="10986E"/>
                </a:solidFill>
              </a:rPr>
              <a:t> </a:t>
            </a:r>
            <a:r>
              <a:rPr lang="vi-VN" sz="2000" b="1" u="sng" dirty="0" smtClean="0">
                <a:solidFill>
                  <a:srgbClr val="E66D22"/>
                </a:solidFill>
                <a:latin typeface="TimesNewRomanPSMT"/>
              </a:rPr>
              <a:t>sáng </a:t>
            </a:r>
            <a:r>
              <a:rPr lang="vi-VN" sz="2000" b="1" u="sng" dirty="0">
                <a:solidFill>
                  <a:srgbClr val="E66D22"/>
                </a:solidFill>
                <a:latin typeface="TimesNewRomanPSMT"/>
              </a:rPr>
              <a:t>kiến đã áp dụng hiệu quả </a:t>
            </a:r>
            <a:r>
              <a:rPr lang="en-US" sz="2000" b="1" u="sng" dirty="0" smtClean="0">
                <a:solidFill>
                  <a:srgbClr val="E66D22"/>
                </a:solidFill>
                <a:latin typeface="TimesNewRomanPSMT"/>
              </a:rPr>
              <a:t>   </a:t>
            </a:r>
            <a:r>
              <a:rPr lang="vi-VN" sz="2000" b="1" u="sng" dirty="0" smtClean="0">
                <a:solidFill>
                  <a:srgbClr val="E66D22"/>
                </a:solidFill>
                <a:latin typeface="TimesNewRomanPSMT"/>
              </a:rPr>
              <a:t>trong </a:t>
            </a:r>
            <a:r>
              <a:rPr lang="vi-VN" sz="2000" b="1" u="sng" dirty="0">
                <a:solidFill>
                  <a:srgbClr val="E66D22"/>
                </a:solidFill>
                <a:latin typeface="TimesNewRomanPSMT"/>
              </a:rPr>
              <a:t>Thành phố</a:t>
            </a:r>
            <a:r>
              <a:rPr lang="vi-VN" sz="2000" dirty="0">
                <a:solidFill>
                  <a:srgbClr val="000000"/>
                </a:solidFill>
                <a:latin typeface="TimesNewRomanPSMT"/>
              </a:rPr>
              <a:t>, </a:t>
            </a:r>
            <a:r>
              <a:rPr lang="vi-VN" sz="2000" b="1" dirty="0">
                <a:solidFill>
                  <a:srgbClr val="7030A0"/>
                </a:solidFill>
                <a:latin typeface="TimesNewRomanPSMT"/>
              </a:rPr>
              <a:t>đã được nhân rộng trong phạm vi toàn quốc </a:t>
            </a:r>
            <a:r>
              <a:rPr lang="vi-VN" sz="2000" i="1" dirty="0">
                <a:solidFill>
                  <a:srgbClr val="000000"/>
                </a:solidFill>
                <a:latin typeface="TimesNewRomanPS-ItalicMT"/>
              </a:rPr>
              <a:t>(văn bản triển khai, báo cáo </a:t>
            </a:r>
            <a:r>
              <a:rPr lang="en-US" sz="2000" i="1" dirty="0" smtClean="0">
                <a:solidFill>
                  <a:srgbClr val="000000"/>
                </a:solidFill>
                <a:latin typeface="TimesNewRomanPS-ItalicMT"/>
              </a:rPr>
              <a:t>   </a:t>
            </a:r>
            <a:r>
              <a:rPr lang="vi-VN" sz="2000" i="1" dirty="0" smtClean="0">
                <a:solidFill>
                  <a:srgbClr val="000000"/>
                </a:solidFill>
                <a:latin typeface="TimesNewRomanPS-ItalicMT"/>
              </a:rPr>
              <a:t>thể </a:t>
            </a:r>
            <a:r>
              <a:rPr lang="vi-VN" sz="2000" i="1" dirty="0">
                <a:solidFill>
                  <a:srgbClr val="000000"/>
                </a:solidFill>
                <a:latin typeface="TimesNewRomanPS-ItalicMT"/>
              </a:rPr>
              <a:t>hiện hiệu quả sáng kiến, văn bản phối hợp, hợp </a:t>
            </a:r>
            <a:r>
              <a:rPr lang="vi-VN" sz="2000" i="1" dirty="0" smtClean="0">
                <a:solidFill>
                  <a:srgbClr val="000000"/>
                </a:solidFill>
                <a:latin typeface="TimesNewRomanPS-ItalicMT"/>
              </a:rPr>
              <a:t>đồng</a:t>
            </a:r>
            <a:r>
              <a:rPr lang="en-US" sz="2000" i="1" dirty="0" smtClean="0">
                <a:solidFill>
                  <a:srgbClr val="000000"/>
                </a:solidFill>
                <a:latin typeface="TimesNewRomanPS-ItalicMT"/>
              </a:rPr>
              <a:t> </a:t>
            </a:r>
            <a:r>
              <a:rPr lang="vi-VN" sz="2000" i="1" dirty="0" smtClean="0">
                <a:solidFill>
                  <a:srgbClr val="000000"/>
                </a:solidFill>
                <a:latin typeface="TimesNewRomanPS-ItalicMT"/>
              </a:rPr>
              <a:t>chuyển </a:t>
            </a:r>
            <a:r>
              <a:rPr lang="vi-VN" sz="2000" i="1" dirty="0">
                <a:solidFill>
                  <a:srgbClr val="000000"/>
                </a:solidFill>
                <a:latin typeface="TimesNewRomanPS-ItalicMT"/>
              </a:rPr>
              <a:t>giao sáng kiến, sản phẩm/mô hình giảng dạy; văn bản của tỉnh, thành khác xác nhận sáng kiến đã áp dụng tại địa phương, hình ảnh minh họa</a:t>
            </a:r>
            <a:r>
              <a:rPr lang="vi-VN" sz="2000" i="1" dirty="0" smtClean="0">
                <a:solidFill>
                  <a:srgbClr val="000000"/>
                </a:solidFill>
                <a:latin typeface="TimesNewRomanPS-ItalicMT"/>
              </a:rPr>
              <a:t>,...).</a:t>
            </a:r>
            <a:endParaRPr lang="en-US" sz="2000" i="1" dirty="0" smtClean="0">
              <a:solidFill>
                <a:srgbClr val="000000"/>
              </a:solidFill>
              <a:latin typeface="TimesNewRomanPS-ItalicMT"/>
            </a:endParaRPr>
          </a:p>
          <a:p>
            <a:pPr algn="ctr">
              <a:lnSpc>
                <a:spcPts val="3000"/>
              </a:lnSpc>
              <a:spcBef>
                <a:spcPts val="600"/>
              </a:spcBef>
            </a:pPr>
            <a:r>
              <a:rPr lang="en-US" i="1" dirty="0">
                <a:solidFill>
                  <a:schemeClr val="accent4">
                    <a:lumMod val="10000"/>
                  </a:schemeClr>
                </a:solidFill>
              </a:rPr>
              <a:t>(</a:t>
            </a:r>
            <a:r>
              <a:rPr lang="en-US" i="1" dirty="0" err="1">
                <a:solidFill>
                  <a:schemeClr val="accent4">
                    <a:lumMod val="10000"/>
                  </a:schemeClr>
                </a:solidFill>
              </a:rPr>
              <a:t>Điểm</a:t>
            </a:r>
            <a:r>
              <a:rPr lang="en-US" i="1" dirty="0">
                <a:solidFill>
                  <a:schemeClr val="accent4">
                    <a:lumMod val="10000"/>
                  </a:schemeClr>
                </a:solidFill>
              </a:rPr>
              <a:t> </a:t>
            </a:r>
            <a:r>
              <a:rPr lang="en-US" i="1" dirty="0" smtClean="0">
                <a:solidFill>
                  <a:schemeClr val="accent4">
                    <a:lumMod val="10000"/>
                  </a:schemeClr>
                </a:solidFill>
              </a:rPr>
              <a:t>d </a:t>
            </a:r>
            <a:r>
              <a:rPr lang="en-US" i="1" dirty="0" err="1">
                <a:solidFill>
                  <a:schemeClr val="accent4">
                    <a:lumMod val="10000"/>
                  </a:schemeClr>
                </a:solidFill>
              </a:rPr>
              <a:t>Khoản</a:t>
            </a:r>
            <a:r>
              <a:rPr lang="en-US" i="1" dirty="0">
                <a:solidFill>
                  <a:schemeClr val="accent4">
                    <a:lumMod val="10000"/>
                  </a:schemeClr>
                </a:solidFill>
              </a:rPr>
              <a:t> 2 </a:t>
            </a:r>
            <a:r>
              <a:rPr lang="en-US" i="1" dirty="0" err="1">
                <a:solidFill>
                  <a:schemeClr val="accent4">
                    <a:lumMod val="10000"/>
                  </a:schemeClr>
                </a:solidFill>
              </a:rPr>
              <a:t>Mục</a:t>
            </a:r>
            <a:r>
              <a:rPr lang="en-US" i="1" dirty="0">
                <a:solidFill>
                  <a:schemeClr val="accent4">
                    <a:lumMod val="10000"/>
                  </a:schemeClr>
                </a:solidFill>
              </a:rPr>
              <a:t> I </a:t>
            </a:r>
            <a:r>
              <a:rPr lang="en-US" i="1" dirty="0" err="1">
                <a:solidFill>
                  <a:schemeClr val="accent4">
                    <a:lumMod val="10000"/>
                  </a:schemeClr>
                </a:solidFill>
              </a:rPr>
              <a:t>Phần</a:t>
            </a:r>
            <a:r>
              <a:rPr lang="en-US" i="1" dirty="0">
                <a:solidFill>
                  <a:schemeClr val="accent4">
                    <a:lumMod val="10000"/>
                  </a:schemeClr>
                </a:solidFill>
              </a:rPr>
              <a:t> 2 </a:t>
            </a:r>
            <a:r>
              <a:rPr lang="en-US" i="1" dirty="0" err="1">
                <a:solidFill>
                  <a:schemeClr val="accent4">
                    <a:lumMod val="10000"/>
                  </a:schemeClr>
                </a:solidFill>
              </a:rPr>
              <a:t>Hướng</a:t>
            </a:r>
            <a:r>
              <a:rPr lang="en-US" i="1" dirty="0">
                <a:solidFill>
                  <a:schemeClr val="accent4">
                    <a:lumMod val="10000"/>
                  </a:schemeClr>
                </a:solidFill>
              </a:rPr>
              <a:t> </a:t>
            </a:r>
            <a:r>
              <a:rPr lang="en-US" i="1" dirty="0" err="1">
                <a:solidFill>
                  <a:schemeClr val="accent4">
                    <a:lumMod val="10000"/>
                  </a:schemeClr>
                </a:solidFill>
              </a:rPr>
              <a:t>dẫn</a:t>
            </a:r>
            <a:r>
              <a:rPr lang="en-US" i="1" dirty="0">
                <a:solidFill>
                  <a:schemeClr val="accent4">
                    <a:lumMod val="10000"/>
                  </a:schemeClr>
                </a:solidFill>
              </a:rPr>
              <a:t> 8181/HD-UBND)</a:t>
            </a:r>
            <a:endParaRPr lang="en-US" i="1" dirty="0" smtClean="0">
              <a:solidFill>
                <a:srgbClr val="000000"/>
              </a:solidFill>
              <a:latin typeface="TimesNewRomanPS-ItalicMT"/>
            </a:endParaRPr>
          </a:p>
          <a:p>
            <a:pPr algn="just">
              <a:lnSpc>
                <a:spcPts val="3000"/>
              </a:lnSpc>
              <a:spcBef>
                <a:spcPts val="600"/>
              </a:spcBef>
            </a:pPr>
            <a:r>
              <a:rPr lang="vi-VN" sz="2000" dirty="0" smtClean="0"/>
              <a:t> </a:t>
            </a:r>
            <a:endParaRPr lang="en-US" sz="2000" dirty="0">
              <a:solidFill>
                <a:schemeClr val="accent4">
                  <a:lumMod val="10000"/>
                </a:schemeClr>
              </a:solidFill>
              <a:latin typeface="+mj-lt"/>
            </a:endParaRPr>
          </a:p>
        </p:txBody>
      </p:sp>
    </p:spTree>
    <p:extLst>
      <p:ext uri="{BB962C8B-B14F-4D97-AF65-F5344CB8AC3E}">
        <p14:creationId xmlns:p14="http://schemas.microsoft.com/office/powerpoint/2010/main" val="2734426164"/>
      </p:ext>
    </p:extLst>
  </p:cSld>
  <p:clrMapOvr>
    <a:masterClrMapping/>
  </p:clrMapOvr>
  <mc:AlternateContent xmlns:mc="http://schemas.openxmlformats.org/markup-compatibility/2006" xmlns:p14="http://schemas.microsoft.com/office/powerpoint/2010/main">
    <mc:Choice Requires="p14">
      <p:transition spd="slow">
        <p14:reveal/>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4"/>
          </p:nvPr>
        </p:nvSpPr>
        <p:spPr/>
        <p:txBody>
          <a:bodyPr/>
          <a:lstStyle/>
          <a:p>
            <a:pPr>
              <a:defRPr/>
            </a:pPr>
            <a:fld id="{3499A9BC-4BE7-4082-9BFD-310C973F5F6A}" type="slidenum">
              <a:rPr lang="en-US" altLang="en-US" smtClean="0"/>
              <a:pPr>
                <a:defRPr/>
              </a:pPr>
              <a:t>21</a:t>
            </a:fld>
            <a:endParaRPr lang="en-US" altLang="en-US" dirty="0"/>
          </a:p>
        </p:txBody>
      </p:sp>
      <p:sp>
        <p:nvSpPr>
          <p:cNvPr id="5" name="Rectangle 4"/>
          <p:cNvSpPr/>
          <p:nvPr/>
        </p:nvSpPr>
        <p:spPr>
          <a:xfrm>
            <a:off x="637734" y="1941341"/>
            <a:ext cx="11090031" cy="3247043"/>
          </a:xfrm>
          <a:prstGeom prst="rect">
            <a:avLst/>
          </a:prstGeom>
        </p:spPr>
        <p:txBody>
          <a:bodyPr wrap="square">
            <a:spAutoFit/>
          </a:bodyPr>
          <a:lstStyle/>
          <a:p>
            <a:pPr marL="342900" indent="-342900">
              <a:lnSpc>
                <a:spcPts val="3000"/>
              </a:lnSpc>
              <a:spcBef>
                <a:spcPts val="600"/>
              </a:spcBef>
              <a:buFontTx/>
              <a:buChar char="-"/>
            </a:pPr>
            <a:r>
              <a:rPr lang="en-US" sz="2200" dirty="0" err="1" smtClean="0">
                <a:solidFill>
                  <a:schemeClr val="accent4">
                    <a:lumMod val="10000"/>
                  </a:schemeClr>
                </a:solidFill>
                <a:latin typeface="TimesNewRomanPS-BoldMT"/>
              </a:rPr>
              <a:t>Phải</a:t>
            </a:r>
            <a:r>
              <a:rPr lang="en-US" sz="2200" dirty="0" smtClean="0">
                <a:solidFill>
                  <a:schemeClr val="accent4">
                    <a:lumMod val="10000"/>
                  </a:schemeClr>
                </a:solidFill>
                <a:latin typeface="TimesNewRomanPS-BoldMT"/>
              </a:rPr>
              <a:t> </a:t>
            </a:r>
            <a:r>
              <a:rPr lang="vi-VN" sz="2200" dirty="0" smtClean="0">
                <a:solidFill>
                  <a:schemeClr val="accent4">
                    <a:lumMod val="10000"/>
                  </a:schemeClr>
                </a:solidFill>
                <a:latin typeface="TimesNewRomanPSMT"/>
              </a:rPr>
              <a:t>được </a:t>
            </a:r>
            <a:r>
              <a:rPr lang="vi-VN" sz="2200" dirty="0">
                <a:solidFill>
                  <a:schemeClr val="accent4">
                    <a:lumMod val="10000"/>
                  </a:schemeClr>
                </a:solidFill>
                <a:latin typeface="TimesNewRomanPSMT"/>
              </a:rPr>
              <a:t>sự </a:t>
            </a:r>
            <a:r>
              <a:rPr lang="vi-VN" sz="2200" b="1" dirty="0">
                <a:solidFill>
                  <a:srgbClr val="FF0000"/>
                </a:solidFill>
                <a:latin typeface="TimesNewRomanPSMT"/>
              </a:rPr>
              <a:t>chấp thuận </a:t>
            </a:r>
            <a:r>
              <a:rPr lang="vi-VN" sz="2200" b="1" dirty="0">
                <a:solidFill>
                  <a:srgbClr val="10986E"/>
                </a:solidFill>
                <a:latin typeface="TimesNewRomanPSMT"/>
              </a:rPr>
              <a:t>của cơ quan quản lý cấp trên trực </a:t>
            </a:r>
            <a:r>
              <a:rPr lang="vi-VN" sz="2200" b="1" dirty="0" smtClean="0">
                <a:solidFill>
                  <a:srgbClr val="10986E"/>
                </a:solidFill>
                <a:latin typeface="TimesNewRomanPSMT"/>
              </a:rPr>
              <a:t>tiếp</a:t>
            </a:r>
            <a:endParaRPr lang="en-US" sz="2200" b="1" dirty="0" smtClean="0">
              <a:solidFill>
                <a:srgbClr val="10986E"/>
              </a:solidFill>
              <a:latin typeface="TimesNewRomanPSMT"/>
            </a:endParaRPr>
          </a:p>
          <a:p>
            <a:pPr marL="342900" indent="-342900">
              <a:lnSpc>
                <a:spcPts val="3000"/>
              </a:lnSpc>
              <a:spcBef>
                <a:spcPts val="600"/>
              </a:spcBef>
              <a:buFontTx/>
              <a:buChar char="-"/>
            </a:pPr>
            <a:r>
              <a:rPr lang="en-US" sz="2200" dirty="0" err="1" smtClean="0">
                <a:solidFill>
                  <a:schemeClr val="accent4">
                    <a:lumMod val="10000"/>
                  </a:schemeClr>
                </a:solidFill>
              </a:rPr>
              <a:t>Điều</a:t>
            </a:r>
            <a:r>
              <a:rPr lang="en-US" sz="2200" dirty="0" smtClean="0">
                <a:solidFill>
                  <a:schemeClr val="accent4">
                    <a:lumMod val="10000"/>
                  </a:schemeClr>
                </a:solidFill>
              </a:rPr>
              <a:t> </a:t>
            </a:r>
            <a:r>
              <a:rPr lang="en-US" sz="2200" dirty="0" err="1" smtClean="0">
                <a:solidFill>
                  <a:schemeClr val="accent4">
                    <a:lumMod val="10000"/>
                  </a:schemeClr>
                </a:solidFill>
              </a:rPr>
              <a:t>kiện</a:t>
            </a:r>
            <a:r>
              <a:rPr lang="en-US" sz="2200" dirty="0" smtClean="0">
                <a:solidFill>
                  <a:schemeClr val="accent4">
                    <a:lumMod val="10000"/>
                  </a:schemeClr>
                </a:solidFill>
              </a:rPr>
              <a:t>: </a:t>
            </a:r>
            <a:r>
              <a:rPr lang="en-US" sz="2200" dirty="0" err="1" smtClean="0">
                <a:solidFill>
                  <a:schemeClr val="accent4">
                    <a:lumMod val="10000"/>
                  </a:schemeClr>
                </a:solidFill>
              </a:rPr>
              <a:t>tương</a:t>
            </a:r>
            <a:r>
              <a:rPr lang="en-US" sz="2200" dirty="0" smtClean="0">
                <a:solidFill>
                  <a:schemeClr val="accent4">
                    <a:lumMod val="10000"/>
                  </a:schemeClr>
                </a:solidFill>
              </a:rPr>
              <a:t> </a:t>
            </a:r>
            <a:r>
              <a:rPr lang="en-US" sz="2200" dirty="0" err="1" smtClean="0">
                <a:solidFill>
                  <a:schemeClr val="accent4">
                    <a:lumMod val="10000"/>
                  </a:schemeClr>
                </a:solidFill>
              </a:rPr>
              <a:t>tự</a:t>
            </a:r>
            <a:r>
              <a:rPr lang="en-US" sz="2200" dirty="0" smtClean="0">
                <a:solidFill>
                  <a:schemeClr val="accent4">
                    <a:lumMod val="10000"/>
                  </a:schemeClr>
                </a:solidFill>
              </a:rPr>
              <a:t> </a:t>
            </a:r>
            <a:r>
              <a:rPr lang="en-US" sz="2200" dirty="0" err="1" smtClean="0">
                <a:solidFill>
                  <a:schemeClr val="accent4">
                    <a:lumMod val="10000"/>
                  </a:schemeClr>
                </a:solidFill>
              </a:rPr>
              <a:t>như</a:t>
            </a:r>
            <a:r>
              <a:rPr lang="en-US" sz="2200" dirty="0" smtClean="0">
                <a:solidFill>
                  <a:schemeClr val="accent4">
                    <a:lumMod val="10000"/>
                  </a:schemeClr>
                </a:solidFill>
              </a:rPr>
              <a:t> </a:t>
            </a:r>
            <a:r>
              <a:rPr lang="en-US" sz="2200" dirty="0" err="1" smtClean="0">
                <a:solidFill>
                  <a:schemeClr val="accent4">
                    <a:lumMod val="10000"/>
                  </a:schemeClr>
                </a:solidFill>
              </a:rPr>
              <a:t>xét</a:t>
            </a:r>
            <a:r>
              <a:rPr lang="en-US" sz="2200" dirty="0" smtClean="0">
                <a:solidFill>
                  <a:schemeClr val="accent4">
                    <a:lumMod val="10000"/>
                  </a:schemeClr>
                </a:solidFill>
              </a:rPr>
              <a:t>, </a:t>
            </a:r>
            <a:r>
              <a:rPr lang="en-US" sz="2200" dirty="0" err="1" smtClean="0">
                <a:solidFill>
                  <a:schemeClr val="accent4">
                    <a:lumMod val="10000"/>
                  </a:schemeClr>
                </a:solidFill>
              </a:rPr>
              <a:t>công</a:t>
            </a:r>
            <a:r>
              <a:rPr lang="en-US" sz="2200" dirty="0" smtClean="0">
                <a:solidFill>
                  <a:schemeClr val="accent4">
                    <a:lumMod val="10000"/>
                  </a:schemeClr>
                </a:solidFill>
              </a:rPr>
              <a:t> </a:t>
            </a:r>
            <a:r>
              <a:rPr lang="en-US" sz="2200" dirty="0" err="1" smtClean="0">
                <a:solidFill>
                  <a:schemeClr val="accent4">
                    <a:lumMod val="10000"/>
                  </a:schemeClr>
                </a:solidFill>
              </a:rPr>
              <a:t>nhận</a:t>
            </a:r>
            <a:r>
              <a:rPr lang="en-US" sz="2200" dirty="0" smtClean="0">
                <a:solidFill>
                  <a:schemeClr val="accent4">
                    <a:lumMod val="10000"/>
                  </a:schemeClr>
                </a:solidFill>
              </a:rPr>
              <a:t> </a:t>
            </a:r>
            <a:r>
              <a:rPr lang="en-US" sz="2200" dirty="0" err="1" smtClean="0">
                <a:solidFill>
                  <a:schemeClr val="accent4">
                    <a:lumMod val="10000"/>
                  </a:schemeClr>
                </a:solidFill>
              </a:rPr>
              <a:t>sáng</a:t>
            </a:r>
            <a:r>
              <a:rPr lang="en-US" sz="2200" dirty="0" smtClean="0">
                <a:solidFill>
                  <a:schemeClr val="accent4">
                    <a:lumMod val="10000"/>
                  </a:schemeClr>
                </a:solidFill>
              </a:rPr>
              <a:t> </a:t>
            </a:r>
            <a:r>
              <a:rPr lang="en-US" sz="2200" dirty="0" err="1" smtClean="0">
                <a:solidFill>
                  <a:schemeClr val="accent4">
                    <a:lumMod val="10000"/>
                  </a:schemeClr>
                </a:solidFill>
              </a:rPr>
              <a:t>kiến</a:t>
            </a:r>
            <a:endParaRPr lang="en-US" sz="2200" dirty="0" smtClean="0">
              <a:solidFill>
                <a:schemeClr val="accent4">
                  <a:lumMod val="10000"/>
                </a:schemeClr>
              </a:solidFill>
            </a:endParaRPr>
          </a:p>
          <a:p>
            <a:pPr marL="342900" indent="-342900">
              <a:lnSpc>
                <a:spcPts val="3000"/>
              </a:lnSpc>
              <a:spcBef>
                <a:spcPts val="600"/>
              </a:spcBef>
              <a:buFontTx/>
              <a:buChar char="-"/>
            </a:pPr>
            <a:r>
              <a:rPr lang="en-US" sz="2200" dirty="0" err="1" smtClean="0">
                <a:solidFill>
                  <a:schemeClr val="accent4">
                    <a:lumMod val="10000"/>
                  </a:schemeClr>
                </a:solidFill>
              </a:rPr>
              <a:t>Hồ</a:t>
            </a:r>
            <a:r>
              <a:rPr lang="en-US" sz="2200" dirty="0" smtClean="0">
                <a:solidFill>
                  <a:schemeClr val="accent4">
                    <a:lumMod val="10000"/>
                  </a:schemeClr>
                </a:solidFill>
              </a:rPr>
              <a:t> </a:t>
            </a:r>
            <a:r>
              <a:rPr lang="en-US" sz="2200" dirty="0" err="1" smtClean="0">
                <a:solidFill>
                  <a:schemeClr val="accent4">
                    <a:lumMod val="10000"/>
                  </a:schemeClr>
                </a:solidFill>
              </a:rPr>
              <a:t>sơ</a:t>
            </a:r>
            <a:r>
              <a:rPr lang="en-US" sz="2200" dirty="0" smtClean="0">
                <a:solidFill>
                  <a:schemeClr val="accent4">
                    <a:lumMod val="10000"/>
                  </a:schemeClr>
                </a:solidFill>
              </a:rPr>
              <a:t>: </a:t>
            </a:r>
          </a:p>
          <a:p>
            <a:pPr>
              <a:lnSpc>
                <a:spcPts val="3000"/>
              </a:lnSpc>
              <a:spcBef>
                <a:spcPts val="600"/>
              </a:spcBef>
            </a:pPr>
            <a:r>
              <a:rPr lang="en-US" sz="2200" dirty="0" smtClean="0">
                <a:solidFill>
                  <a:schemeClr val="accent4">
                    <a:lumMod val="10000"/>
                  </a:schemeClr>
                </a:solidFill>
              </a:rPr>
              <a:t>    </a:t>
            </a:r>
            <a:r>
              <a:rPr lang="vi-VN" sz="2200" dirty="0" smtClean="0">
                <a:solidFill>
                  <a:schemeClr val="accent4">
                    <a:lumMod val="10000"/>
                  </a:schemeClr>
                </a:solidFill>
              </a:rPr>
              <a:t>(</a:t>
            </a:r>
            <a:r>
              <a:rPr lang="vi-VN" sz="2200" dirty="0">
                <a:solidFill>
                  <a:schemeClr val="accent4">
                    <a:lumMod val="10000"/>
                  </a:schemeClr>
                </a:solidFill>
              </a:rPr>
              <a:t>i) Văn bản </a:t>
            </a:r>
            <a:r>
              <a:rPr lang="vi-VN" sz="2200" b="1" dirty="0" smtClean="0">
                <a:solidFill>
                  <a:schemeClr val="bg2">
                    <a:lumMod val="50000"/>
                  </a:schemeClr>
                </a:solidFill>
              </a:rPr>
              <a:t>ghi </a:t>
            </a:r>
            <a:r>
              <a:rPr lang="vi-VN" sz="2200" b="1" dirty="0">
                <a:solidFill>
                  <a:schemeClr val="bg2">
                    <a:lumMod val="50000"/>
                  </a:schemeClr>
                </a:solidFill>
              </a:rPr>
              <a:t>rõ năm </a:t>
            </a:r>
            <a:r>
              <a:rPr lang="vi-VN" sz="2200" dirty="0" smtClean="0">
                <a:solidFill>
                  <a:schemeClr val="accent4">
                    <a:lumMod val="10000"/>
                  </a:schemeClr>
                </a:solidFill>
              </a:rPr>
              <a:t>đề</a:t>
            </a:r>
            <a:r>
              <a:rPr lang="en-US" sz="2200" dirty="0" smtClean="0">
                <a:solidFill>
                  <a:schemeClr val="accent4">
                    <a:lumMod val="10000"/>
                  </a:schemeClr>
                </a:solidFill>
              </a:rPr>
              <a:t> </a:t>
            </a:r>
            <a:r>
              <a:rPr lang="vi-VN" sz="2200" dirty="0" smtClean="0">
                <a:solidFill>
                  <a:schemeClr val="accent4">
                    <a:lumMod val="10000"/>
                  </a:schemeClr>
                </a:solidFill>
              </a:rPr>
              <a:t>nghị</a:t>
            </a:r>
            <a:r>
              <a:rPr lang="en-US" sz="2200" dirty="0" smtClean="0">
                <a:solidFill>
                  <a:schemeClr val="accent4">
                    <a:lumMod val="10000"/>
                  </a:schemeClr>
                </a:solidFill>
              </a:rPr>
              <a:t> </a:t>
            </a:r>
            <a:r>
              <a:rPr lang="en-US" sz="2200" dirty="0" err="1" smtClean="0">
                <a:solidFill>
                  <a:schemeClr val="accent4">
                    <a:lumMod val="10000"/>
                  </a:schemeClr>
                </a:solidFill>
              </a:rPr>
              <a:t>xét</a:t>
            </a:r>
            <a:r>
              <a:rPr lang="en-US" sz="2200" dirty="0" smtClean="0">
                <a:solidFill>
                  <a:schemeClr val="accent4">
                    <a:lumMod val="10000"/>
                  </a:schemeClr>
                </a:solidFill>
              </a:rPr>
              <a:t>, </a:t>
            </a:r>
            <a:r>
              <a:rPr lang="en-US" sz="2200" dirty="0" err="1" smtClean="0">
                <a:solidFill>
                  <a:schemeClr val="accent4">
                    <a:lumMod val="10000"/>
                  </a:schemeClr>
                </a:solidFill>
              </a:rPr>
              <a:t>có</a:t>
            </a:r>
            <a:r>
              <a:rPr lang="en-US" sz="2200" dirty="0" smtClean="0">
                <a:solidFill>
                  <a:schemeClr val="accent4">
                    <a:lumMod val="10000"/>
                  </a:schemeClr>
                </a:solidFill>
              </a:rPr>
              <a:t> </a:t>
            </a:r>
            <a:r>
              <a:rPr lang="vi-VN" sz="2200" b="1" dirty="0" smtClean="0">
                <a:solidFill>
                  <a:schemeClr val="bg2">
                    <a:lumMod val="50000"/>
                  </a:schemeClr>
                </a:solidFill>
              </a:rPr>
              <a:t>nêu </a:t>
            </a:r>
            <a:r>
              <a:rPr lang="vi-VN" sz="2200" b="1" dirty="0">
                <a:solidFill>
                  <a:schemeClr val="bg2">
                    <a:lumMod val="50000"/>
                  </a:schemeClr>
                </a:solidFill>
              </a:rPr>
              <a:t>ý kiến đánh </a:t>
            </a:r>
            <a:r>
              <a:rPr lang="vi-VN" sz="2200" b="1" dirty="0" smtClean="0">
                <a:solidFill>
                  <a:schemeClr val="bg2">
                    <a:lumMod val="50000"/>
                  </a:schemeClr>
                </a:solidFill>
              </a:rPr>
              <a:t>giá</a:t>
            </a:r>
            <a:endParaRPr lang="en-US" sz="2200" b="1" dirty="0" smtClean="0">
              <a:solidFill>
                <a:schemeClr val="bg2">
                  <a:lumMod val="50000"/>
                </a:schemeClr>
              </a:solidFill>
            </a:endParaRPr>
          </a:p>
          <a:p>
            <a:pPr>
              <a:lnSpc>
                <a:spcPts val="3000"/>
              </a:lnSpc>
              <a:spcBef>
                <a:spcPts val="600"/>
              </a:spcBef>
            </a:pPr>
            <a:r>
              <a:rPr lang="en-US" sz="2200" b="1" dirty="0">
                <a:solidFill>
                  <a:schemeClr val="bg2">
                    <a:lumMod val="50000"/>
                  </a:schemeClr>
                </a:solidFill>
              </a:rPr>
              <a:t> </a:t>
            </a:r>
            <a:r>
              <a:rPr lang="en-US" sz="2200" b="1" dirty="0" smtClean="0">
                <a:solidFill>
                  <a:schemeClr val="bg2">
                    <a:lumMod val="50000"/>
                  </a:schemeClr>
                </a:solidFill>
              </a:rPr>
              <a:t>   </a:t>
            </a:r>
            <a:r>
              <a:rPr lang="vi-VN" sz="2200" dirty="0" smtClean="0">
                <a:solidFill>
                  <a:schemeClr val="accent4">
                    <a:lumMod val="10000"/>
                  </a:schemeClr>
                </a:solidFill>
              </a:rPr>
              <a:t>(ii</a:t>
            </a:r>
            <a:r>
              <a:rPr lang="vi-VN" sz="2200" dirty="0">
                <a:solidFill>
                  <a:schemeClr val="accent4">
                    <a:lumMod val="10000"/>
                  </a:schemeClr>
                </a:solidFill>
              </a:rPr>
              <a:t>) Đơn yêu cầu công nhận sáng kiến (theo Mẫu số 1 Phụ lục I</a:t>
            </a:r>
            <a:r>
              <a:rPr lang="vi-VN" sz="2200" dirty="0" smtClean="0">
                <a:solidFill>
                  <a:schemeClr val="accent4">
                    <a:lumMod val="10000"/>
                  </a:schemeClr>
                </a:solidFill>
              </a:rPr>
              <a:t>);</a:t>
            </a:r>
            <a:endParaRPr lang="en-US" sz="2200" dirty="0" smtClean="0">
              <a:solidFill>
                <a:schemeClr val="accent4">
                  <a:lumMod val="10000"/>
                </a:schemeClr>
              </a:solidFill>
            </a:endParaRPr>
          </a:p>
          <a:p>
            <a:pPr>
              <a:lnSpc>
                <a:spcPts val="3000"/>
              </a:lnSpc>
              <a:spcBef>
                <a:spcPts val="600"/>
              </a:spcBef>
            </a:pPr>
            <a:r>
              <a:rPr lang="en-US" sz="2200" dirty="0">
                <a:solidFill>
                  <a:schemeClr val="accent4">
                    <a:lumMod val="10000"/>
                  </a:schemeClr>
                </a:solidFill>
              </a:rPr>
              <a:t> </a:t>
            </a:r>
            <a:r>
              <a:rPr lang="en-US" sz="2200" dirty="0" smtClean="0">
                <a:solidFill>
                  <a:schemeClr val="accent4">
                    <a:lumMod val="10000"/>
                  </a:schemeClr>
                </a:solidFill>
              </a:rPr>
              <a:t>   </a:t>
            </a:r>
            <a:r>
              <a:rPr lang="vi-VN" sz="2200" dirty="0" smtClean="0">
                <a:solidFill>
                  <a:schemeClr val="accent4">
                    <a:lumMod val="10000"/>
                  </a:schemeClr>
                </a:solidFill>
              </a:rPr>
              <a:t>(</a:t>
            </a:r>
            <a:r>
              <a:rPr lang="vi-VN" sz="2200" dirty="0">
                <a:solidFill>
                  <a:schemeClr val="accent4">
                    <a:lumMod val="10000"/>
                  </a:schemeClr>
                </a:solidFill>
              </a:rPr>
              <a:t>iii) Biên bản </a:t>
            </a:r>
            <a:r>
              <a:rPr lang="en-US" sz="2200" dirty="0" err="1" smtClean="0">
                <a:solidFill>
                  <a:schemeClr val="accent4">
                    <a:lumMod val="10000"/>
                  </a:schemeClr>
                </a:solidFill>
              </a:rPr>
              <a:t>họp</a:t>
            </a:r>
            <a:r>
              <a:rPr lang="en-US" sz="2200" dirty="0" smtClean="0">
                <a:solidFill>
                  <a:schemeClr val="accent4">
                    <a:lumMod val="10000"/>
                  </a:schemeClr>
                </a:solidFill>
              </a:rPr>
              <a:t> </a:t>
            </a:r>
            <a:r>
              <a:rPr lang="en-US" sz="2200" dirty="0" err="1" smtClean="0">
                <a:solidFill>
                  <a:schemeClr val="accent4">
                    <a:lumMod val="10000"/>
                  </a:schemeClr>
                </a:solidFill>
              </a:rPr>
              <a:t>Hội</a:t>
            </a:r>
            <a:r>
              <a:rPr lang="en-US" sz="2200" dirty="0" smtClean="0">
                <a:solidFill>
                  <a:schemeClr val="accent4">
                    <a:lumMod val="10000"/>
                  </a:schemeClr>
                </a:solidFill>
              </a:rPr>
              <a:t> </a:t>
            </a:r>
            <a:r>
              <a:rPr lang="en-US" sz="2200" dirty="0" err="1" smtClean="0">
                <a:solidFill>
                  <a:schemeClr val="accent4">
                    <a:lumMod val="10000"/>
                  </a:schemeClr>
                </a:solidFill>
              </a:rPr>
              <a:t>đồng</a:t>
            </a:r>
            <a:r>
              <a:rPr lang="en-US" sz="2200" dirty="0" smtClean="0">
                <a:solidFill>
                  <a:schemeClr val="accent4">
                    <a:lumMod val="10000"/>
                  </a:schemeClr>
                </a:solidFill>
              </a:rPr>
              <a:t> </a:t>
            </a:r>
            <a:r>
              <a:rPr lang="en-US" sz="2200" dirty="0" err="1" smtClean="0">
                <a:solidFill>
                  <a:schemeClr val="accent4">
                    <a:lumMod val="10000"/>
                  </a:schemeClr>
                </a:solidFill>
              </a:rPr>
              <a:t>sáng</a:t>
            </a:r>
            <a:r>
              <a:rPr lang="en-US" sz="2200" dirty="0" smtClean="0">
                <a:solidFill>
                  <a:schemeClr val="accent4">
                    <a:lumMod val="10000"/>
                  </a:schemeClr>
                </a:solidFill>
              </a:rPr>
              <a:t> </a:t>
            </a:r>
            <a:r>
              <a:rPr lang="en-US" sz="2200" dirty="0" err="1" smtClean="0">
                <a:solidFill>
                  <a:schemeClr val="accent4">
                    <a:lumMod val="10000"/>
                  </a:schemeClr>
                </a:solidFill>
              </a:rPr>
              <a:t>kiến</a:t>
            </a:r>
            <a:r>
              <a:rPr lang="en-US" sz="2200" dirty="0" smtClean="0">
                <a:solidFill>
                  <a:schemeClr val="accent4">
                    <a:lumMod val="10000"/>
                  </a:schemeClr>
                </a:solidFill>
              </a:rPr>
              <a:t> </a:t>
            </a:r>
            <a:r>
              <a:rPr lang="en-US" sz="2200" dirty="0" err="1" smtClean="0">
                <a:solidFill>
                  <a:schemeClr val="accent4">
                    <a:lumMod val="10000"/>
                  </a:schemeClr>
                </a:solidFill>
              </a:rPr>
              <a:t>ghi</a:t>
            </a:r>
            <a:r>
              <a:rPr lang="en-US" sz="2200" dirty="0" smtClean="0">
                <a:solidFill>
                  <a:schemeClr val="accent4">
                    <a:lumMod val="10000"/>
                  </a:schemeClr>
                </a:solidFill>
              </a:rPr>
              <a:t> </a:t>
            </a:r>
            <a:r>
              <a:rPr lang="vi-VN" sz="2200" dirty="0" smtClean="0">
                <a:solidFill>
                  <a:schemeClr val="accent4">
                    <a:lumMod val="10000"/>
                  </a:schemeClr>
                </a:solidFill>
              </a:rPr>
              <a:t>nhận </a:t>
            </a:r>
            <a:r>
              <a:rPr lang="vi-VN" sz="2200" dirty="0">
                <a:solidFill>
                  <a:schemeClr val="accent4">
                    <a:lumMod val="10000"/>
                  </a:schemeClr>
                </a:solidFill>
              </a:rPr>
              <a:t>xét </a:t>
            </a:r>
            <a:r>
              <a:rPr lang="vi-VN" sz="2200" b="1" dirty="0" smtClean="0">
                <a:solidFill>
                  <a:srgbClr val="FF3399"/>
                </a:solidFill>
              </a:rPr>
              <a:t>về </a:t>
            </a:r>
            <a:r>
              <a:rPr lang="vi-VN" sz="2200" b="1" dirty="0">
                <a:solidFill>
                  <a:srgbClr val="FF3399"/>
                </a:solidFill>
              </a:rPr>
              <a:t>từng điều </a:t>
            </a:r>
            <a:r>
              <a:rPr lang="vi-VN" sz="2200" b="1" dirty="0" smtClean="0">
                <a:solidFill>
                  <a:srgbClr val="FF3399"/>
                </a:solidFill>
              </a:rPr>
              <a:t>kiện</a:t>
            </a:r>
            <a:r>
              <a:rPr lang="en-US" sz="2200" b="1" dirty="0" smtClean="0">
                <a:solidFill>
                  <a:srgbClr val="FF3399"/>
                </a:solidFill>
              </a:rPr>
              <a:t> </a:t>
            </a:r>
            <a:r>
              <a:rPr lang="vi-VN" sz="2200" b="1" dirty="0" smtClean="0">
                <a:solidFill>
                  <a:srgbClr val="FF3399"/>
                </a:solidFill>
              </a:rPr>
              <a:t>công nhận</a:t>
            </a:r>
            <a:r>
              <a:rPr lang="en-US" sz="2200" b="1" dirty="0" smtClean="0">
                <a:solidFill>
                  <a:srgbClr val="FF3399"/>
                </a:solidFill>
              </a:rPr>
              <a:t> SK</a:t>
            </a:r>
          </a:p>
          <a:p>
            <a:pPr algn="ctr">
              <a:lnSpc>
                <a:spcPts val="3000"/>
              </a:lnSpc>
              <a:spcBef>
                <a:spcPts val="600"/>
              </a:spcBef>
            </a:pPr>
            <a:r>
              <a:rPr lang="en-US" i="1" dirty="0" smtClean="0">
                <a:solidFill>
                  <a:schemeClr val="accent4">
                    <a:lumMod val="10000"/>
                  </a:schemeClr>
                </a:solidFill>
              </a:rPr>
              <a:t>(</a:t>
            </a:r>
            <a:r>
              <a:rPr lang="en-US" i="1" dirty="0" err="1" smtClean="0">
                <a:solidFill>
                  <a:schemeClr val="accent4">
                    <a:lumMod val="10000"/>
                  </a:schemeClr>
                </a:solidFill>
              </a:rPr>
              <a:t>Khoản</a:t>
            </a:r>
            <a:r>
              <a:rPr lang="en-US" i="1" dirty="0" smtClean="0">
                <a:solidFill>
                  <a:schemeClr val="accent4">
                    <a:lumMod val="10000"/>
                  </a:schemeClr>
                </a:solidFill>
              </a:rPr>
              <a:t> 3 </a:t>
            </a:r>
            <a:r>
              <a:rPr lang="en-US" i="1" dirty="0" err="1">
                <a:solidFill>
                  <a:schemeClr val="accent4">
                    <a:lumMod val="10000"/>
                  </a:schemeClr>
                </a:solidFill>
              </a:rPr>
              <a:t>Mục</a:t>
            </a:r>
            <a:r>
              <a:rPr lang="en-US" i="1" dirty="0">
                <a:solidFill>
                  <a:schemeClr val="accent4">
                    <a:lumMod val="10000"/>
                  </a:schemeClr>
                </a:solidFill>
              </a:rPr>
              <a:t> I </a:t>
            </a:r>
            <a:r>
              <a:rPr lang="en-US" i="1" dirty="0" err="1">
                <a:solidFill>
                  <a:schemeClr val="accent4">
                    <a:lumMod val="10000"/>
                  </a:schemeClr>
                </a:solidFill>
              </a:rPr>
              <a:t>Phần</a:t>
            </a:r>
            <a:r>
              <a:rPr lang="en-US" i="1" dirty="0">
                <a:solidFill>
                  <a:schemeClr val="accent4">
                    <a:lumMod val="10000"/>
                  </a:schemeClr>
                </a:solidFill>
              </a:rPr>
              <a:t> 2 </a:t>
            </a:r>
            <a:r>
              <a:rPr lang="en-US" i="1" dirty="0" err="1">
                <a:solidFill>
                  <a:schemeClr val="accent4">
                    <a:lumMod val="10000"/>
                  </a:schemeClr>
                </a:solidFill>
              </a:rPr>
              <a:t>Hướng</a:t>
            </a:r>
            <a:r>
              <a:rPr lang="en-US" i="1" dirty="0">
                <a:solidFill>
                  <a:schemeClr val="accent4">
                    <a:lumMod val="10000"/>
                  </a:schemeClr>
                </a:solidFill>
              </a:rPr>
              <a:t> </a:t>
            </a:r>
            <a:r>
              <a:rPr lang="en-US" i="1" dirty="0" err="1">
                <a:solidFill>
                  <a:schemeClr val="accent4">
                    <a:lumMod val="10000"/>
                  </a:schemeClr>
                </a:solidFill>
              </a:rPr>
              <a:t>dẫn</a:t>
            </a:r>
            <a:r>
              <a:rPr lang="en-US" i="1" dirty="0">
                <a:solidFill>
                  <a:schemeClr val="accent4">
                    <a:lumMod val="10000"/>
                  </a:schemeClr>
                </a:solidFill>
              </a:rPr>
              <a:t> 8181/HD-UBND)</a:t>
            </a:r>
            <a:r>
              <a:rPr lang="en-US" b="1" dirty="0" smtClean="0">
                <a:solidFill>
                  <a:srgbClr val="FF3399"/>
                </a:solidFill>
              </a:rPr>
              <a:t> </a:t>
            </a:r>
            <a:endParaRPr lang="en-US" dirty="0">
              <a:solidFill>
                <a:schemeClr val="accent4">
                  <a:lumMod val="10000"/>
                </a:schemeClr>
              </a:solidFill>
            </a:endParaRPr>
          </a:p>
        </p:txBody>
      </p:sp>
      <p:sp>
        <p:nvSpPr>
          <p:cNvPr id="6" name="Title 1"/>
          <p:cNvSpPr txBox="1">
            <a:spLocks/>
          </p:cNvSpPr>
          <p:nvPr/>
        </p:nvSpPr>
        <p:spPr bwMode="auto">
          <a:xfrm>
            <a:off x="436098" y="911210"/>
            <a:ext cx="11493305" cy="1001996"/>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lvl1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mj-lt"/>
                <a:ea typeface="+mj-ea"/>
                <a:cs typeface="+mj-cs"/>
              </a:defRPr>
            </a:lvl1pPr>
            <a:lvl2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2pPr>
            <a:lvl3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3pPr>
            <a:lvl4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4pPr>
            <a:lvl5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5pPr>
            <a:lvl6pPr marL="562722"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6pPr>
            <a:lvl7pPr marL="1125444"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7pPr>
            <a:lvl8pPr marL="1688165"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8pPr>
            <a:lvl9pPr marL="2250887"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9pPr>
          </a:lstStyle>
          <a:p>
            <a:pPr algn="just">
              <a:lnSpc>
                <a:spcPts val="2800"/>
              </a:lnSpc>
            </a:pPr>
            <a:r>
              <a:rPr lang="en-US" altLang="en-US" sz="2000" b="1" kern="0" dirty="0" smtClean="0">
                <a:solidFill>
                  <a:srgbClr val="0070C0"/>
                </a:solidFill>
                <a:effectLst/>
                <a:cs typeface="Times New Roman" panose="02020603050405020304" pitchFamily="18" charset="0"/>
              </a:rPr>
              <a:t> </a:t>
            </a:r>
            <a:r>
              <a:rPr lang="vi-VN" sz="2000" b="1" dirty="0" smtClean="0">
                <a:solidFill>
                  <a:srgbClr val="0070C0"/>
                </a:solidFill>
                <a:effectLst/>
                <a:latin typeface="TimesNewRomanPS-BoldMT"/>
              </a:rPr>
              <a:t>XÉT, CÔNG NHẬN SÁNG KIẾN ĐƯỢC TẠO RA DO NHÀ NƯỚC ĐẦU TƯ KINH PHÍ,</a:t>
            </a:r>
            <a:r>
              <a:rPr lang="en-US" sz="2000" b="1" dirty="0" smtClean="0">
                <a:solidFill>
                  <a:srgbClr val="0070C0"/>
                </a:solidFill>
                <a:effectLst/>
                <a:latin typeface="TimesNewRomanPS-BoldMT"/>
              </a:rPr>
              <a:t> </a:t>
            </a:r>
            <a:r>
              <a:rPr lang="vi-VN" sz="2000" b="1" dirty="0" smtClean="0">
                <a:solidFill>
                  <a:srgbClr val="0070C0"/>
                </a:solidFill>
                <a:effectLst/>
                <a:latin typeface="TimesNewRomanPS-BoldMT"/>
              </a:rPr>
              <a:t>PHƯƠNG TIỆN VẬT CHẤT - KỸ THUẬT CỦA NGƯỜI ĐỨNG ĐẦU CƠ SỞ CÔNG</a:t>
            </a:r>
            <a:r>
              <a:rPr lang="en-US" sz="2000" b="1" dirty="0" smtClean="0">
                <a:solidFill>
                  <a:srgbClr val="0070C0"/>
                </a:solidFill>
                <a:effectLst/>
                <a:latin typeface="TimesNewRomanPS-BoldMT"/>
              </a:rPr>
              <a:t> </a:t>
            </a:r>
            <a:r>
              <a:rPr lang="vi-VN" sz="2000" b="1" dirty="0" smtClean="0">
                <a:solidFill>
                  <a:srgbClr val="0070C0"/>
                </a:solidFill>
                <a:effectLst/>
                <a:latin typeface="TimesNewRomanPS-BoldMT"/>
              </a:rPr>
              <a:t>NHẬN SÁNG KIẾN</a:t>
            </a:r>
            <a:r>
              <a:rPr lang="en-US" altLang="en-US" sz="2000" b="1" kern="0" dirty="0" smtClean="0">
                <a:solidFill>
                  <a:srgbClr val="0070C0"/>
                </a:solidFill>
                <a:effectLst/>
                <a:cs typeface="Times New Roman" panose="02020603050405020304" pitchFamily="18" charset="0"/>
              </a:rPr>
              <a:t>  </a:t>
            </a:r>
            <a:endParaRPr lang="en-US" sz="2000" b="1" kern="0" dirty="0">
              <a:solidFill>
                <a:srgbClr val="0070C0"/>
              </a:solidFill>
              <a:effectLst/>
            </a:endParaRPr>
          </a:p>
        </p:txBody>
      </p:sp>
    </p:spTree>
    <p:extLst>
      <p:ext uri="{BB962C8B-B14F-4D97-AF65-F5344CB8AC3E}">
        <p14:creationId xmlns:p14="http://schemas.microsoft.com/office/powerpoint/2010/main" val="418849625"/>
      </p:ext>
    </p:extLst>
  </p:cSld>
  <p:clrMapOvr>
    <a:masterClrMapping/>
  </p:clrMapOvr>
  <mc:AlternateContent xmlns:mc="http://schemas.openxmlformats.org/markup-compatibility/2006" xmlns:p14="http://schemas.microsoft.com/office/powerpoint/2010/main">
    <mc:Choice Requires="p14">
      <p:transition spd="slow">
        <p14:reveal/>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p:txBody>
          <a:bodyPr/>
          <a:lstStyle/>
          <a:p>
            <a:pPr>
              <a:defRPr/>
            </a:pPr>
            <a:fld id="{3499A9BC-4BE7-4082-9BFD-310C973F5F6A}" type="slidenum">
              <a:rPr lang="en-US" altLang="en-US" smtClean="0"/>
              <a:pPr>
                <a:defRPr/>
              </a:pPr>
              <a:t>22</a:t>
            </a:fld>
            <a:endParaRPr lang="en-US" altLang="en-US" dirty="0"/>
          </a:p>
        </p:txBody>
      </p:sp>
      <p:sp>
        <p:nvSpPr>
          <p:cNvPr id="6" name="Rectangle 2"/>
          <p:cNvSpPr txBox="1">
            <a:spLocks noChangeArrowheads="1"/>
          </p:cNvSpPr>
          <p:nvPr/>
        </p:nvSpPr>
        <p:spPr bwMode="auto">
          <a:xfrm>
            <a:off x="277902" y="704278"/>
            <a:ext cx="11496756" cy="9280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rtl="0" eaLnBrk="0" fontAlgn="base" hangingPunct="0">
              <a:spcBef>
                <a:spcPct val="20000"/>
              </a:spcBef>
              <a:spcAft>
                <a:spcPct val="0"/>
              </a:spcAft>
              <a:buClr>
                <a:schemeClr val="hlink"/>
              </a:buClr>
              <a:buFont typeface="Wingdings" panose="05000000000000000000" pitchFamily="2" charset="2"/>
              <a:buChar char="v"/>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anose="05000000000000000000" pitchFamily="2" charset="2"/>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tx1"/>
              </a:buClr>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36524" indent="0" algn="just" eaLnBrk="1" hangingPunct="1">
              <a:lnSpc>
                <a:spcPts val="2700"/>
              </a:lnSpc>
              <a:spcBef>
                <a:spcPts val="600"/>
              </a:spcBef>
              <a:spcAft>
                <a:spcPts val="0"/>
              </a:spcAft>
              <a:buClr>
                <a:srgbClr val="5AD9F2"/>
              </a:buClr>
              <a:buNone/>
              <a:defRPr/>
            </a:pPr>
            <a:r>
              <a:rPr lang="en-US" altLang="en-US" sz="2200" b="1" dirty="0" smtClean="0">
                <a:solidFill>
                  <a:srgbClr val="FF0000"/>
                </a:solidFill>
                <a:cs typeface="Times New Roman" panose="02020603050405020304" pitchFamily="18" charset="0"/>
              </a:rPr>
              <a:t>1.6 ĐIỀU KIỆN XÉT VÀ HỒ SƠ (</a:t>
            </a:r>
            <a:r>
              <a:rPr lang="en-US" altLang="en-US" sz="2200" b="1" dirty="0" err="1" smtClean="0">
                <a:solidFill>
                  <a:srgbClr val="FF0000"/>
                </a:solidFill>
                <a:cs typeface="Times New Roman" panose="02020603050405020304" pitchFamily="18" charset="0"/>
              </a:rPr>
              <a:t>tt</a:t>
            </a:r>
            <a:r>
              <a:rPr lang="en-US" altLang="en-US" sz="2200" b="1" dirty="0" smtClean="0">
                <a:solidFill>
                  <a:srgbClr val="FF0000"/>
                </a:solidFill>
                <a:cs typeface="Times New Roman" panose="02020603050405020304" pitchFamily="18" charset="0"/>
              </a:rPr>
              <a:t>)</a:t>
            </a:r>
          </a:p>
          <a:p>
            <a:pPr marL="236524" indent="0" algn="just" eaLnBrk="1" hangingPunct="1">
              <a:lnSpc>
                <a:spcPts val="2700"/>
              </a:lnSpc>
              <a:spcBef>
                <a:spcPts val="600"/>
              </a:spcBef>
              <a:spcAft>
                <a:spcPts val="0"/>
              </a:spcAft>
              <a:buClr>
                <a:srgbClr val="5AD9F2"/>
              </a:buClr>
              <a:buNone/>
              <a:defRPr/>
            </a:pPr>
            <a:r>
              <a:rPr lang="en-US" altLang="en-US" sz="2200" b="1" dirty="0" smtClean="0">
                <a:solidFill>
                  <a:srgbClr val="0070C0"/>
                </a:solidFill>
                <a:cs typeface="Times New Roman" panose="02020603050405020304" pitchFamily="18" charset="0"/>
              </a:rPr>
              <a:t>1.6.2 </a:t>
            </a:r>
            <a:r>
              <a:rPr lang="en-US" altLang="en-US" sz="2200" b="1" dirty="0" err="1" smtClean="0">
                <a:solidFill>
                  <a:srgbClr val="0070C0"/>
                </a:solidFill>
                <a:cs typeface="Times New Roman" panose="02020603050405020304" pitchFamily="18" charset="0"/>
              </a:rPr>
              <a:t>Đề</a:t>
            </a:r>
            <a:r>
              <a:rPr lang="en-US" altLang="en-US" sz="2200" b="1" dirty="0" smtClean="0">
                <a:solidFill>
                  <a:srgbClr val="0070C0"/>
                </a:solidFill>
                <a:cs typeface="Times New Roman" panose="02020603050405020304" pitchFamily="18" charset="0"/>
              </a:rPr>
              <a:t> </a:t>
            </a:r>
            <a:r>
              <a:rPr lang="en-US" altLang="en-US" sz="2200" b="1" dirty="0" err="1" smtClean="0">
                <a:solidFill>
                  <a:srgbClr val="0070C0"/>
                </a:solidFill>
                <a:cs typeface="Times New Roman" panose="02020603050405020304" pitchFamily="18" charset="0"/>
              </a:rPr>
              <a:t>tài</a:t>
            </a:r>
            <a:r>
              <a:rPr lang="en-US" altLang="en-US" sz="2200" b="1" dirty="0" smtClean="0">
                <a:solidFill>
                  <a:srgbClr val="0070C0"/>
                </a:solidFill>
                <a:cs typeface="Times New Roman" panose="02020603050405020304" pitchFamily="18" charset="0"/>
              </a:rPr>
              <a:t> </a:t>
            </a:r>
            <a:r>
              <a:rPr lang="en-US" altLang="en-US" sz="2200" b="1" dirty="0" err="1" smtClean="0">
                <a:solidFill>
                  <a:srgbClr val="0070C0"/>
                </a:solidFill>
                <a:cs typeface="Times New Roman" panose="02020603050405020304" pitchFamily="18" charset="0"/>
              </a:rPr>
              <a:t>khoa</a:t>
            </a:r>
            <a:r>
              <a:rPr lang="en-US" altLang="en-US" sz="2200" b="1" dirty="0" smtClean="0">
                <a:solidFill>
                  <a:srgbClr val="0070C0"/>
                </a:solidFill>
                <a:cs typeface="Times New Roman" panose="02020603050405020304" pitchFamily="18" charset="0"/>
              </a:rPr>
              <a:t> </a:t>
            </a:r>
            <a:r>
              <a:rPr lang="en-US" altLang="en-US" sz="2200" b="1" dirty="0" err="1" smtClean="0">
                <a:solidFill>
                  <a:srgbClr val="0070C0"/>
                </a:solidFill>
                <a:cs typeface="Times New Roman" panose="02020603050405020304" pitchFamily="18" charset="0"/>
              </a:rPr>
              <a:t>học</a:t>
            </a:r>
            <a:r>
              <a:rPr lang="en-US" altLang="en-US" sz="2200" b="1" dirty="0" smtClean="0">
                <a:solidFill>
                  <a:srgbClr val="0070C0"/>
                </a:solidFill>
                <a:cs typeface="Times New Roman" panose="02020603050405020304" pitchFamily="18" charset="0"/>
              </a:rPr>
              <a:t>, </a:t>
            </a:r>
            <a:r>
              <a:rPr lang="en-US" altLang="en-US" sz="2200" b="1" dirty="0" err="1" smtClean="0">
                <a:solidFill>
                  <a:srgbClr val="0070C0"/>
                </a:solidFill>
                <a:cs typeface="Times New Roman" panose="02020603050405020304" pitchFamily="18" charset="0"/>
              </a:rPr>
              <a:t>Đề</a:t>
            </a:r>
            <a:r>
              <a:rPr lang="en-US" altLang="en-US" sz="2200" b="1" dirty="0" smtClean="0">
                <a:solidFill>
                  <a:srgbClr val="0070C0"/>
                </a:solidFill>
                <a:cs typeface="Times New Roman" panose="02020603050405020304" pitchFamily="18" charset="0"/>
              </a:rPr>
              <a:t> </a:t>
            </a:r>
            <a:r>
              <a:rPr lang="en-US" altLang="en-US" sz="2200" b="1" dirty="0" err="1" smtClean="0">
                <a:solidFill>
                  <a:srgbClr val="0070C0"/>
                </a:solidFill>
                <a:cs typeface="Times New Roman" panose="02020603050405020304" pitchFamily="18" charset="0"/>
              </a:rPr>
              <a:t>án</a:t>
            </a:r>
            <a:r>
              <a:rPr lang="en-US" altLang="en-US" sz="2200" b="1" dirty="0" smtClean="0">
                <a:solidFill>
                  <a:srgbClr val="0070C0"/>
                </a:solidFill>
                <a:cs typeface="Times New Roman" panose="02020603050405020304" pitchFamily="18" charset="0"/>
              </a:rPr>
              <a:t> </a:t>
            </a:r>
            <a:r>
              <a:rPr lang="en-US" altLang="en-US" sz="2200" b="1" dirty="0" err="1" smtClean="0">
                <a:solidFill>
                  <a:srgbClr val="0070C0"/>
                </a:solidFill>
                <a:cs typeface="Times New Roman" panose="02020603050405020304" pitchFamily="18" charset="0"/>
              </a:rPr>
              <a:t>khoa</a:t>
            </a:r>
            <a:r>
              <a:rPr lang="en-US" altLang="en-US" sz="2200" b="1" dirty="0" smtClean="0">
                <a:solidFill>
                  <a:srgbClr val="0070C0"/>
                </a:solidFill>
                <a:cs typeface="Times New Roman" panose="02020603050405020304" pitchFamily="18" charset="0"/>
              </a:rPr>
              <a:t> </a:t>
            </a:r>
            <a:r>
              <a:rPr lang="en-US" altLang="en-US" sz="2200" b="1" dirty="0" err="1" smtClean="0">
                <a:solidFill>
                  <a:srgbClr val="0070C0"/>
                </a:solidFill>
                <a:cs typeface="Times New Roman" panose="02020603050405020304" pitchFamily="18" charset="0"/>
              </a:rPr>
              <a:t>học</a:t>
            </a:r>
            <a:r>
              <a:rPr lang="en-US" altLang="en-US" sz="2200" b="1" dirty="0" smtClean="0">
                <a:solidFill>
                  <a:srgbClr val="0070C0"/>
                </a:solidFill>
                <a:cs typeface="Times New Roman" panose="02020603050405020304" pitchFamily="18" charset="0"/>
              </a:rPr>
              <a:t> (</a:t>
            </a:r>
            <a:r>
              <a:rPr lang="en-US" altLang="en-US" sz="2200" b="1" dirty="0" err="1" smtClean="0">
                <a:solidFill>
                  <a:srgbClr val="0070C0"/>
                </a:solidFill>
                <a:cs typeface="Times New Roman" panose="02020603050405020304" pitchFamily="18" charset="0"/>
              </a:rPr>
              <a:t>Đề</a:t>
            </a:r>
            <a:r>
              <a:rPr lang="en-US" altLang="en-US" sz="2200" b="1" dirty="0" smtClean="0">
                <a:solidFill>
                  <a:srgbClr val="0070C0"/>
                </a:solidFill>
                <a:cs typeface="Times New Roman" panose="02020603050405020304" pitchFamily="18" charset="0"/>
              </a:rPr>
              <a:t> </a:t>
            </a:r>
            <a:r>
              <a:rPr lang="en-US" altLang="en-US" sz="2200" b="1" dirty="0" err="1" smtClean="0">
                <a:solidFill>
                  <a:srgbClr val="0070C0"/>
                </a:solidFill>
                <a:cs typeface="Times New Roman" panose="02020603050405020304" pitchFamily="18" charset="0"/>
              </a:rPr>
              <a:t>tài</a:t>
            </a:r>
            <a:r>
              <a:rPr lang="en-US" altLang="en-US" sz="2200" b="1" dirty="0" smtClean="0">
                <a:solidFill>
                  <a:srgbClr val="0070C0"/>
                </a:solidFill>
                <a:cs typeface="Times New Roman" panose="02020603050405020304" pitchFamily="18" charset="0"/>
              </a:rPr>
              <a:t>) </a:t>
            </a:r>
            <a:endParaRPr lang="en-US" sz="2200" dirty="0" smtClean="0"/>
          </a:p>
          <a:p>
            <a:pPr marL="0" indent="0" algn="just">
              <a:lnSpc>
                <a:spcPts val="3000"/>
              </a:lnSpc>
              <a:spcBef>
                <a:spcPts val="600"/>
              </a:spcBef>
              <a:spcAft>
                <a:spcPts val="0"/>
              </a:spcAft>
              <a:buNone/>
            </a:pPr>
            <a:r>
              <a:rPr lang="en-US" sz="2200" dirty="0"/>
              <a:t> </a:t>
            </a:r>
            <a:r>
              <a:rPr lang="en-US" sz="2200" dirty="0" smtClean="0"/>
              <a:t>        </a:t>
            </a:r>
            <a:endParaRPr lang="en-US" sz="2200" dirty="0" smtClean="0">
              <a:solidFill>
                <a:schemeClr val="accent4">
                  <a:lumMod val="10000"/>
                </a:schemeClr>
              </a:solidFill>
            </a:endParaRPr>
          </a:p>
        </p:txBody>
      </p:sp>
      <p:sp>
        <p:nvSpPr>
          <p:cNvPr id="5" name="Rectangle 4"/>
          <p:cNvSpPr/>
          <p:nvPr/>
        </p:nvSpPr>
        <p:spPr>
          <a:xfrm>
            <a:off x="543949" y="1718112"/>
            <a:ext cx="11230709" cy="3670236"/>
          </a:xfrm>
          <a:prstGeom prst="rect">
            <a:avLst/>
          </a:prstGeom>
        </p:spPr>
        <p:txBody>
          <a:bodyPr wrap="square">
            <a:spAutoFit/>
          </a:bodyPr>
          <a:lstStyle/>
          <a:p>
            <a:pPr marL="0" indent="0" algn="just">
              <a:lnSpc>
                <a:spcPts val="2700"/>
              </a:lnSpc>
              <a:spcBef>
                <a:spcPts val="600"/>
              </a:spcBef>
              <a:spcAft>
                <a:spcPts val="600"/>
              </a:spcAft>
              <a:buNone/>
            </a:pPr>
            <a:r>
              <a:rPr lang="vi-VN" sz="2000" b="1" dirty="0" smtClean="0">
                <a:solidFill>
                  <a:srgbClr val="FF00FF"/>
                </a:solidFill>
              </a:rPr>
              <a:t>Đề </a:t>
            </a:r>
            <a:r>
              <a:rPr lang="vi-VN" sz="2000" b="1" dirty="0">
                <a:solidFill>
                  <a:srgbClr val="FF00FF"/>
                </a:solidFill>
              </a:rPr>
              <a:t>tài khoa học và công nghệ </a:t>
            </a:r>
            <a:r>
              <a:rPr lang="vi-VN" sz="2000" dirty="0">
                <a:solidFill>
                  <a:schemeClr val="accent4">
                    <a:lumMod val="10000"/>
                  </a:schemeClr>
                </a:solidFill>
              </a:rPr>
              <a:t>là </a:t>
            </a:r>
            <a:r>
              <a:rPr lang="vi-VN" sz="2000" b="1" u="sng" dirty="0">
                <a:solidFill>
                  <a:srgbClr val="00B050"/>
                </a:solidFill>
              </a:rPr>
              <a:t>nhiệm vụ khoa học và công nghệ </a:t>
            </a:r>
            <a:r>
              <a:rPr lang="vi-VN" sz="2000" dirty="0">
                <a:solidFill>
                  <a:schemeClr val="accent4">
                    <a:lumMod val="10000"/>
                  </a:schemeClr>
                </a:solidFill>
              </a:rPr>
              <a:t>có nội</a:t>
            </a:r>
            <a:r>
              <a:rPr lang="en-US" sz="2000" dirty="0">
                <a:solidFill>
                  <a:schemeClr val="accent4">
                    <a:lumMod val="10000"/>
                  </a:schemeClr>
                </a:solidFill>
              </a:rPr>
              <a:t> </a:t>
            </a:r>
            <a:r>
              <a:rPr lang="vi-VN" sz="2000" dirty="0">
                <a:solidFill>
                  <a:schemeClr val="accent4">
                    <a:lumMod val="10000"/>
                  </a:schemeClr>
                </a:solidFill>
              </a:rPr>
              <a:t>dung chủ </a:t>
            </a:r>
            <a:r>
              <a:rPr lang="vi-VN" sz="2000" dirty="0" smtClean="0">
                <a:solidFill>
                  <a:schemeClr val="accent4">
                    <a:lumMod val="10000"/>
                  </a:schemeClr>
                </a:solidFill>
              </a:rPr>
              <a:t>yếu</a:t>
            </a:r>
            <a:r>
              <a:rPr lang="en-US" sz="2000" dirty="0" smtClean="0">
                <a:solidFill>
                  <a:schemeClr val="accent4">
                    <a:lumMod val="10000"/>
                  </a:schemeClr>
                </a:solidFill>
              </a:rPr>
              <a:t>        </a:t>
            </a:r>
            <a:r>
              <a:rPr lang="vi-VN" sz="2000" dirty="0" smtClean="0">
                <a:solidFill>
                  <a:schemeClr val="accent4">
                    <a:lumMod val="10000"/>
                  </a:schemeClr>
                </a:solidFill>
              </a:rPr>
              <a:t> </a:t>
            </a:r>
            <a:r>
              <a:rPr lang="vi-VN" sz="2000" dirty="0">
                <a:solidFill>
                  <a:schemeClr val="accent4">
                    <a:lumMod val="10000"/>
                  </a:schemeClr>
                </a:solidFill>
              </a:rPr>
              <a:t>là hoạt động khám phá, phát hiện, tìm hiểu bản chất, quy luật của</a:t>
            </a:r>
            <a:r>
              <a:rPr lang="en-US" sz="2000" dirty="0">
                <a:solidFill>
                  <a:schemeClr val="accent4">
                    <a:lumMod val="10000"/>
                  </a:schemeClr>
                </a:solidFill>
              </a:rPr>
              <a:t> </a:t>
            </a:r>
            <a:r>
              <a:rPr lang="vi-VN" sz="2000" dirty="0">
                <a:solidFill>
                  <a:schemeClr val="accent4">
                    <a:lumMod val="10000"/>
                  </a:schemeClr>
                </a:solidFill>
              </a:rPr>
              <a:t>sự vật, hiện tượng tự nhiên</a:t>
            </a:r>
            <a:r>
              <a:rPr lang="vi-VN" sz="2000" dirty="0" smtClean="0">
                <a:solidFill>
                  <a:schemeClr val="accent4">
                    <a:lumMod val="10000"/>
                  </a:schemeClr>
                </a:solidFill>
              </a:rPr>
              <a:t>,</a:t>
            </a:r>
            <a:r>
              <a:rPr lang="en-US" sz="2000" dirty="0" smtClean="0">
                <a:solidFill>
                  <a:schemeClr val="accent4">
                    <a:lumMod val="10000"/>
                  </a:schemeClr>
                </a:solidFill>
              </a:rPr>
              <a:t>      </a:t>
            </a:r>
            <a:r>
              <a:rPr lang="vi-VN" sz="2000" dirty="0" smtClean="0">
                <a:solidFill>
                  <a:schemeClr val="accent4">
                    <a:lumMod val="10000"/>
                  </a:schemeClr>
                </a:solidFill>
              </a:rPr>
              <a:t> </a:t>
            </a:r>
            <a:r>
              <a:rPr lang="vi-VN" sz="2000" dirty="0">
                <a:solidFill>
                  <a:schemeClr val="accent4">
                    <a:lumMod val="10000"/>
                  </a:schemeClr>
                </a:solidFill>
              </a:rPr>
              <a:t>xã hội và tư duy; sáng tạo giải pháp nhằm ứng dụng</a:t>
            </a:r>
            <a:r>
              <a:rPr lang="en-US" sz="2000" dirty="0">
                <a:solidFill>
                  <a:schemeClr val="accent4">
                    <a:lumMod val="10000"/>
                  </a:schemeClr>
                </a:solidFill>
              </a:rPr>
              <a:t> </a:t>
            </a:r>
            <a:r>
              <a:rPr lang="vi-VN" sz="2000" dirty="0">
                <a:solidFill>
                  <a:schemeClr val="accent4">
                    <a:lumMod val="10000"/>
                  </a:schemeClr>
                </a:solidFill>
              </a:rPr>
              <a:t>vào thực tiễn, bao gồm đề tài nghiên cứu </a:t>
            </a:r>
            <a:r>
              <a:rPr lang="en-US" sz="2000" dirty="0" smtClean="0">
                <a:solidFill>
                  <a:schemeClr val="accent4">
                    <a:lumMod val="10000"/>
                  </a:schemeClr>
                </a:solidFill>
              </a:rPr>
              <a:t>    </a:t>
            </a:r>
            <a:r>
              <a:rPr lang="vi-VN" sz="2000" dirty="0" smtClean="0">
                <a:solidFill>
                  <a:schemeClr val="accent4">
                    <a:lumMod val="10000"/>
                  </a:schemeClr>
                </a:solidFill>
              </a:rPr>
              <a:t>cơ </a:t>
            </a:r>
            <a:r>
              <a:rPr lang="vi-VN" sz="2000" dirty="0">
                <a:solidFill>
                  <a:schemeClr val="accent4">
                    <a:lumMod val="10000"/>
                  </a:schemeClr>
                </a:solidFill>
              </a:rPr>
              <a:t>bản, đề tài nghiên cứu ứng dụng,</a:t>
            </a:r>
            <a:r>
              <a:rPr lang="en-US" sz="2000" dirty="0">
                <a:solidFill>
                  <a:schemeClr val="accent4">
                    <a:lumMod val="10000"/>
                  </a:schemeClr>
                </a:solidFill>
              </a:rPr>
              <a:t> </a:t>
            </a:r>
            <a:r>
              <a:rPr lang="vi-VN" sz="2000" dirty="0">
                <a:solidFill>
                  <a:schemeClr val="accent4">
                    <a:lumMod val="10000"/>
                  </a:schemeClr>
                </a:solidFill>
              </a:rPr>
              <a:t>đề</a:t>
            </a:r>
            <a:r>
              <a:rPr lang="en-US" sz="2000" dirty="0">
                <a:solidFill>
                  <a:schemeClr val="accent4">
                    <a:lumMod val="10000"/>
                  </a:schemeClr>
                </a:solidFill>
              </a:rPr>
              <a:t> </a:t>
            </a:r>
            <a:r>
              <a:rPr lang="vi-VN" sz="2000" dirty="0">
                <a:solidFill>
                  <a:schemeClr val="accent4">
                    <a:lumMod val="10000"/>
                  </a:schemeClr>
                </a:solidFill>
              </a:rPr>
              <a:t>tài triển khai thực nghiệm hoặc kết hợp nghiên cứu </a:t>
            </a:r>
            <a:r>
              <a:rPr lang="en-US" sz="2000" dirty="0" smtClean="0">
                <a:solidFill>
                  <a:schemeClr val="accent4">
                    <a:lumMod val="10000"/>
                  </a:schemeClr>
                </a:solidFill>
              </a:rPr>
              <a:t>       </a:t>
            </a:r>
            <a:r>
              <a:rPr lang="vi-VN" sz="2000" dirty="0" smtClean="0">
                <a:solidFill>
                  <a:schemeClr val="accent4">
                    <a:lumMod val="10000"/>
                  </a:schemeClr>
                </a:solidFill>
              </a:rPr>
              <a:t>cơ </a:t>
            </a:r>
            <a:r>
              <a:rPr lang="vi-VN" sz="2000" dirty="0">
                <a:solidFill>
                  <a:schemeClr val="accent4">
                    <a:lumMod val="10000"/>
                  </a:schemeClr>
                </a:solidFill>
              </a:rPr>
              <a:t>bản, nghiên cứu ứng dụng</a:t>
            </a:r>
            <a:r>
              <a:rPr lang="en-US" sz="2000" dirty="0">
                <a:solidFill>
                  <a:schemeClr val="accent4">
                    <a:lumMod val="10000"/>
                  </a:schemeClr>
                </a:solidFill>
              </a:rPr>
              <a:t> </a:t>
            </a:r>
            <a:r>
              <a:rPr lang="vi-VN" sz="2000" dirty="0">
                <a:solidFill>
                  <a:schemeClr val="accent4">
                    <a:lumMod val="10000"/>
                  </a:schemeClr>
                </a:solidFill>
              </a:rPr>
              <a:t>và triển khai thực </a:t>
            </a:r>
            <a:r>
              <a:rPr lang="vi-VN" sz="2000" dirty="0" smtClean="0">
                <a:solidFill>
                  <a:schemeClr val="accent4">
                    <a:lumMod val="10000"/>
                  </a:schemeClr>
                </a:solidFill>
              </a:rPr>
              <a:t>nghiệm.</a:t>
            </a:r>
            <a:endParaRPr lang="en-US" sz="2000" dirty="0" smtClean="0">
              <a:solidFill>
                <a:schemeClr val="accent4">
                  <a:lumMod val="10000"/>
                </a:schemeClr>
              </a:solidFill>
            </a:endParaRPr>
          </a:p>
          <a:p>
            <a:pPr marL="0" indent="0" algn="just">
              <a:lnSpc>
                <a:spcPts val="2700"/>
              </a:lnSpc>
              <a:spcBef>
                <a:spcPts val="600"/>
              </a:spcBef>
              <a:spcAft>
                <a:spcPts val="600"/>
              </a:spcAft>
              <a:buNone/>
            </a:pPr>
            <a:r>
              <a:rPr lang="vi-VN" sz="2000" b="1" dirty="0" smtClean="0">
                <a:solidFill>
                  <a:srgbClr val="7030A0"/>
                </a:solidFill>
              </a:rPr>
              <a:t>Đề </a:t>
            </a:r>
            <a:r>
              <a:rPr lang="vi-VN" sz="2000" b="1" dirty="0">
                <a:solidFill>
                  <a:srgbClr val="7030A0"/>
                </a:solidFill>
              </a:rPr>
              <a:t>án khoa học</a:t>
            </a:r>
            <a:r>
              <a:rPr lang="vi-VN" sz="2000" dirty="0">
                <a:solidFill>
                  <a:srgbClr val="7030A0"/>
                </a:solidFill>
              </a:rPr>
              <a:t> </a:t>
            </a:r>
            <a:r>
              <a:rPr lang="vi-VN" sz="2000" dirty="0">
                <a:solidFill>
                  <a:schemeClr val="accent4">
                    <a:lumMod val="10000"/>
                  </a:schemeClr>
                </a:solidFill>
              </a:rPr>
              <a:t>là </a:t>
            </a:r>
            <a:r>
              <a:rPr lang="vi-VN" sz="2000" b="1" u="sng" dirty="0">
                <a:solidFill>
                  <a:srgbClr val="00B050"/>
                </a:solidFill>
              </a:rPr>
              <a:t>nhiệm vụ khoa học và công nghệ </a:t>
            </a:r>
            <a:r>
              <a:rPr lang="vi-VN" sz="2000" dirty="0">
                <a:solidFill>
                  <a:schemeClr val="accent4">
                    <a:lumMod val="10000"/>
                  </a:schemeClr>
                </a:solidFill>
              </a:rPr>
              <a:t>nhằm mục tiêu xác</a:t>
            </a:r>
            <a:r>
              <a:rPr lang="en-US" sz="2000" dirty="0">
                <a:solidFill>
                  <a:schemeClr val="accent4">
                    <a:lumMod val="10000"/>
                  </a:schemeClr>
                </a:solidFill>
              </a:rPr>
              <a:t> </a:t>
            </a:r>
            <a:r>
              <a:rPr lang="vi-VN" sz="2000" dirty="0">
                <a:solidFill>
                  <a:schemeClr val="accent4">
                    <a:lumMod val="10000"/>
                  </a:schemeClr>
                </a:solidFill>
              </a:rPr>
              <a:t>định cơ </a:t>
            </a:r>
            <a:r>
              <a:rPr lang="vi-VN" sz="2000" dirty="0" smtClean="0">
                <a:solidFill>
                  <a:schemeClr val="accent4">
                    <a:lumMod val="10000"/>
                  </a:schemeClr>
                </a:solidFill>
              </a:rPr>
              <a:t>sở</a:t>
            </a:r>
            <a:r>
              <a:rPr lang="en-US" sz="2000" dirty="0" smtClean="0">
                <a:solidFill>
                  <a:schemeClr val="accent4">
                    <a:lumMod val="10000"/>
                  </a:schemeClr>
                </a:solidFill>
              </a:rPr>
              <a:t> </a:t>
            </a:r>
            <a:r>
              <a:rPr lang="vi-VN" sz="2000" dirty="0" smtClean="0">
                <a:solidFill>
                  <a:schemeClr val="accent4">
                    <a:lumMod val="10000"/>
                  </a:schemeClr>
                </a:solidFill>
              </a:rPr>
              <a:t>lý </a:t>
            </a:r>
            <a:r>
              <a:rPr lang="vi-VN" sz="2000" dirty="0">
                <a:solidFill>
                  <a:schemeClr val="accent4">
                    <a:lumMod val="10000"/>
                  </a:schemeClr>
                </a:solidFill>
              </a:rPr>
              <a:t>luận và thực tiễn phục vụ xây dựng cơ chế, chính sách, pháp </a:t>
            </a:r>
            <a:r>
              <a:rPr lang="vi-VN" sz="2000" dirty="0" smtClean="0">
                <a:solidFill>
                  <a:schemeClr val="accent4">
                    <a:lumMod val="10000"/>
                  </a:schemeClr>
                </a:solidFill>
              </a:rPr>
              <a:t>luật</a:t>
            </a:r>
            <a:r>
              <a:rPr lang="en-US" sz="2000" dirty="0" smtClean="0">
                <a:solidFill>
                  <a:schemeClr val="accent4">
                    <a:lumMod val="10000"/>
                  </a:schemeClr>
                </a:solidFill>
              </a:rPr>
              <a:t>.</a:t>
            </a:r>
          </a:p>
          <a:p>
            <a:pPr algn="ctr">
              <a:lnSpc>
                <a:spcPts val="2700"/>
              </a:lnSpc>
              <a:spcBef>
                <a:spcPts val="600"/>
              </a:spcBef>
              <a:spcAft>
                <a:spcPts val="600"/>
              </a:spcAft>
            </a:pPr>
            <a:r>
              <a:rPr lang="en-US" i="1" dirty="0">
                <a:solidFill>
                  <a:schemeClr val="accent4">
                    <a:lumMod val="10000"/>
                  </a:schemeClr>
                </a:solidFill>
              </a:rPr>
              <a:t>(</a:t>
            </a:r>
            <a:r>
              <a:rPr lang="en-US" i="1" dirty="0" err="1">
                <a:solidFill>
                  <a:schemeClr val="accent4">
                    <a:lumMod val="10000"/>
                  </a:schemeClr>
                </a:solidFill>
              </a:rPr>
              <a:t>Khoản</a:t>
            </a:r>
            <a:r>
              <a:rPr lang="en-US" i="1" dirty="0">
                <a:solidFill>
                  <a:schemeClr val="accent4">
                    <a:lumMod val="10000"/>
                  </a:schemeClr>
                </a:solidFill>
              </a:rPr>
              <a:t> </a:t>
            </a:r>
            <a:r>
              <a:rPr lang="en-US" i="1" dirty="0" smtClean="0">
                <a:solidFill>
                  <a:schemeClr val="accent4">
                    <a:lumMod val="10000"/>
                  </a:schemeClr>
                </a:solidFill>
              </a:rPr>
              <a:t>2, 3 </a:t>
            </a:r>
            <a:r>
              <a:rPr lang="en-US" i="1" dirty="0" err="1">
                <a:solidFill>
                  <a:schemeClr val="accent4">
                    <a:lumMod val="10000"/>
                  </a:schemeClr>
                </a:solidFill>
              </a:rPr>
              <a:t>Mục</a:t>
            </a:r>
            <a:r>
              <a:rPr lang="en-US" i="1" dirty="0">
                <a:solidFill>
                  <a:schemeClr val="accent4">
                    <a:lumMod val="10000"/>
                  </a:schemeClr>
                </a:solidFill>
              </a:rPr>
              <a:t> </a:t>
            </a:r>
            <a:r>
              <a:rPr lang="en-US" i="1" dirty="0" smtClean="0">
                <a:solidFill>
                  <a:schemeClr val="accent4">
                    <a:lumMod val="10000"/>
                  </a:schemeClr>
                </a:solidFill>
              </a:rPr>
              <a:t>II </a:t>
            </a:r>
            <a:r>
              <a:rPr lang="en-US" i="1" dirty="0" err="1">
                <a:solidFill>
                  <a:schemeClr val="accent4">
                    <a:lumMod val="10000"/>
                  </a:schemeClr>
                </a:solidFill>
              </a:rPr>
              <a:t>Phần</a:t>
            </a:r>
            <a:r>
              <a:rPr lang="en-US" i="1" dirty="0">
                <a:solidFill>
                  <a:schemeClr val="accent4">
                    <a:lumMod val="10000"/>
                  </a:schemeClr>
                </a:solidFill>
              </a:rPr>
              <a:t> 1 </a:t>
            </a:r>
            <a:r>
              <a:rPr lang="en-US" i="1" dirty="0" err="1">
                <a:solidFill>
                  <a:schemeClr val="accent4">
                    <a:lumMod val="10000"/>
                  </a:schemeClr>
                </a:solidFill>
              </a:rPr>
              <a:t>Hướng</a:t>
            </a:r>
            <a:r>
              <a:rPr lang="en-US" i="1" dirty="0">
                <a:solidFill>
                  <a:schemeClr val="accent4">
                    <a:lumMod val="10000"/>
                  </a:schemeClr>
                </a:solidFill>
              </a:rPr>
              <a:t> </a:t>
            </a:r>
            <a:r>
              <a:rPr lang="en-US" i="1" dirty="0" err="1">
                <a:solidFill>
                  <a:schemeClr val="accent4">
                    <a:lumMod val="10000"/>
                  </a:schemeClr>
                </a:solidFill>
              </a:rPr>
              <a:t>dẫn</a:t>
            </a:r>
            <a:r>
              <a:rPr lang="en-US" i="1" dirty="0">
                <a:solidFill>
                  <a:schemeClr val="accent4">
                    <a:lumMod val="10000"/>
                  </a:schemeClr>
                </a:solidFill>
              </a:rPr>
              <a:t> 8181/HD-UBND)</a:t>
            </a:r>
          </a:p>
          <a:p>
            <a:pPr marL="0" indent="0" algn="just">
              <a:lnSpc>
                <a:spcPts val="2700"/>
              </a:lnSpc>
              <a:spcBef>
                <a:spcPts val="600"/>
              </a:spcBef>
              <a:spcAft>
                <a:spcPts val="600"/>
              </a:spcAft>
              <a:buNone/>
            </a:pPr>
            <a:endParaRPr lang="en-US" sz="2000" dirty="0">
              <a:solidFill>
                <a:schemeClr val="accent4">
                  <a:lumMod val="10000"/>
                </a:schemeClr>
              </a:solidFill>
            </a:endParaRPr>
          </a:p>
        </p:txBody>
      </p:sp>
    </p:spTree>
    <p:extLst>
      <p:ext uri="{BB962C8B-B14F-4D97-AF65-F5344CB8AC3E}">
        <p14:creationId xmlns:p14="http://schemas.microsoft.com/office/powerpoint/2010/main" val="348531785"/>
      </p:ext>
    </p:extLst>
  </p:cSld>
  <p:clrMapOvr>
    <a:masterClrMapping/>
  </p:clrMapOvr>
  <mc:AlternateContent xmlns:mc="http://schemas.openxmlformats.org/markup-compatibility/2006" xmlns:p14="http://schemas.microsoft.com/office/powerpoint/2010/main">
    <mc:Choice Requires="p14">
      <p:transition spd="slow">
        <p14:reveal/>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p:txBody>
          <a:bodyPr/>
          <a:lstStyle/>
          <a:p>
            <a:pPr>
              <a:defRPr/>
            </a:pPr>
            <a:fld id="{3499A9BC-4BE7-4082-9BFD-310C973F5F6A}" type="slidenum">
              <a:rPr lang="en-US" altLang="en-US" smtClean="0"/>
              <a:pPr>
                <a:defRPr/>
              </a:pPr>
              <a:t>23</a:t>
            </a:fld>
            <a:endParaRPr lang="en-US" altLang="en-US" dirty="0"/>
          </a:p>
        </p:txBody>
      </p:sp>
      <p:sp>
        <p:nvSpPr>
          <p:cNvPr id="8" name="AutoShape 3"/>
          <p:cNvSpPr>
            <a:spLocks noChangeArrowheads="1"/>
          </p:cNvSpPr>
          <p:nvPr/>
        </p:nvSpPr>
        <p:spPr bwMode="ltGray">
          <a:xfrm>
            <a:off x="3639646" y="1940367"/>
            <a:ext cx="576127" cy="2066381"/>
          </a:xfrm>
          <a:prstGeom prst="rightArrow">
            <a:avLst>
              <a:gd name="adj1" fmla="val 79306"/>
              <a:gd name="adj2" fmla="val 32395"/>
            </a:avLst>
          </a:prstGeom>
          <a:gradFill rotWithShape="1">
            <a:gsLst>
              <a:gs pos="0">
                <a:srgbClr val="2F85F7">
                  <a:gamma/>
                  <a:tint val="0"/>
                  <a:invGamma/>
                </a:srgbClr>
              </a:gs>
              <a:gs pos="100000">
                <a:srgbClr val="2F85F7"/>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5pPr>
            <a:lvl6pPr marL="2286000" algn="l" defTabSz="914400" rtl="0" eaLnBrk="1" latinLnBrk="0" hangingPunct="1">
              <a:defRPr b="1" kern="1200">
                <a:solidFill>
                  <a:schemeClr val="tx1"/>
                </a:solidFill>
                <a:latin typeface="Arial" panose="020B0604020202020204" pitchFamily="34" charset="0"/>
                <a:ea typeface="+mn-ea"/>
                <a:cs typeface="+mn-cs"/>
              </a:defRPr>
            </a:lvl6pPr>
            <a:lvl7pPr marL="2743200" algn="l" defTabSz="914400" rtl="0" eaLnBrk="1" latinLnBrk="0" hangingPunct="1">
              <a:defRPr b="1" kern="1200">
                <a:solidFill>
                  <a:schemeClr val="tx1"/>
                </a:solidFill>
                <a:latin typeface="Arial" panose="020B0604020202020204" pitchFamily="34" charset="0"/>
                <a:ea typeface="+mn-ea"/>
                <a:cs typeface="+mn-cs"/>
              </a:defRPr>
            </a:lvl7pPr>
            <a:lvl8pPr marL="3200400" algn="l" defTabSz="914400" rtl="0" eaLnBrk="1" latinLnBrk="0" hangingPunct="1">
              <a:defRPr b="1" kern="1200">
                <a:solidFill>
                  <a:schemeClr val="tx1"/>
                </a:solidFill>
                <a:latin typeface="Arial" panose="020B0604020202020204" pitchFamily="34" charset="0"/>
                <a:ea typeface="+mn-ea"/>
                <a:cs typeface="+mn-cs"/>
              </a:defRPr>
            </a:lvl8pPr>
            <a:lvl9pPr marL="3657600" algn="l" defTabSz="914400" rtl="0" eaLnBrk="1" latinLnBrk="0" hangingPunct="1">
              <a:defRPr b="1" kern="1200">
                <a:solidFill>
                  <a:schemeClr val="tx1"/>
                </a:solidFill>
                <a:latin typeface="Arial" panose="020B0604020202020204" pitchFamily="34" charset="0"/>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1D528D"/>
              </a:solidFill>
              <a:effectLst/>
              <a:uLnTx/>
              <a:uFillTx/>
              <a:latin typeface="Arial" panose="020B0604020202020204" pitchFamily="34" charset="0"/>
              <a:ea typeface="+mn-ea"/>
              <a:cs typeface="+mn-cs"/>
            </a:endParaRPr>
          </a:p>
        </p:txBody>
      </p:sp>
      <p:sp>
        <p:nvSpPr>
          <p:cNvPr id="9" name="AutoShape 4"/>
          <p:cNvSpPr>
            <a:spLocks noChangeArrowheads="1"/>
          </p:cNvSpPr>
          <p:nvPr/>
        </p:nvSpPr>
        <p:spPr bwMode="blackWhite">
          <a:xfrm>
            <a:off x="43566" y="1149379"/>
            <a:ext cx="3742829" cy="3476806"/>
          </a:xfrm>
          <a:prstGeom prst="roundRect">
            <a:avLst>
              <a:gd name="adj" fmla="val 9106"/>
            </a:avLst>
          </a:prstGeom>
          <a:solidFill>
            <a:schemeClr val="accent1">
              <a:lumMod val="20000"/>
              <a:lumOff val="80000"/>
            </a:schemeClr>
          </a:solidFill>
          <a:ln w="25400">
            <a:solidFill>
              <a:srgbClr val="FFFFFF"/>
            </a:solidFill>
            <a:round/>
            <a:headEnd/>
            <a:tailEnd/>
          </a:ln>
        </p:spPr>
        <p:txBody>
          <a:bodyPr wrap="none" anchor="ctr"/>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5pPr>
            <a:lvl6pPr marL="2286000" algn="l" defTabSz="914400" rtl="0" eaLnBrk="1" latinLnBrk="0" hangingPunct="1">
              <a:defRPr b="1" kern="1200">
                <a:solidFill>
                  <a:schemeClr val="tx1"/>
                </a:solidFill>
                <a:latin typeface="Arial" panose="020B0604020202020204" pitchFamily="34" charset="0"/>
                <a:ea typeface="+mn-ea"/>
                <a:cs typeface="+mn-cs"/>
              </a:defRPr>
            </a:lvl6pPr>
            <a:lvl7pPr marL="2743200" algn="l" defTabSz="914400" rtl="0" eaLnBrk="1" latinLnBrk="0" hangingPunct="1">
              <a:defRPr b="1" kern="1200">
                <a:solidFill>
                  <a:schemeClr val="tx1"/>
                </a:solidFill>
                <a:latin typeface="Arial" panose="020B0604020202020204" pitchFamily="34" charset="0"/>
                <a:ea typeface="+mn-ea"/>
                <a:cs typeface="+mn-cs"/>
              </a:defRPr>
            </a:lvl7pPr>
            <a:lvl8pPr marL="3200400" algn="l" defTabSz="914400" rtl="0" eaLnBrk="1" latinLnBrk="0" hangingPunct="1">
              <a:defRPr b="1" kern="1200">
                <a:solidFill>
                  <a:schemeClr val="tx1"/>
                </a:solidFill>
                <a:latin typeface="Arial" panose="020B0604020202020204" pitchFamily="34" charset="0"/>
                <a:ea typeface="+mn-ea"/>
                <a:cs typeface="+mn-cs"/>
              </a:defRPr>
            </a:lvl8pPr>
            <a:lvl9pPr marL="3657600" algn="l" defTabSz="914400" rtl="0" eaLnBrk="1" latinLnBrk="0" hangingPunct="1">
              <a:defRPr b="1" kern="1200">
                <a:solidFill>
                  <a:schemeClr val="tx1"/>
                </a:solidFill>
                <a:latin typeface="Arial" panose="020B0604020202020204" pitchFamily="34" charset="0"/>
                <a:ea typeface="+mn-ea"/>
                <a:cs typeface="+mn-cs"/>
              </a:defRPr>
            </a:lvl9pPr>
          </a:lstStyle>
          <a:p>
            <a:pPr algn="ctr" eaLnBrk="1" hangingPunct="1">
              <a:lnSpc>
                <a:spcPts val="2800"/>
              </a:lnSpc>
              <a:defRPr/>
            </a:pPr>
            <a:r>
              <a:rPr lang="en-US" altLang="en-US" sz="2000" b="0" dirty="0" smtClean="0">
                <a:solidFill>
                  <a:schemeClr val="accent4">
                    <a:lumMod val="10000"/>
                  </a:schemeClr>
                </a:solidFill>
              </a:rPr>
              <a:t>  </a:t>
            </a:r>
            <a:r>
              <a:rPr lang="en-US" sz="1900" dirty="0">
                <a:solidFill>
                  <a:schemeClr val="accent4">
                    <a:lumMod val="10000"/>
                  </a:schemeClr>
                </a:solidFill>
              </a:rPr>
              <a:t>CƠ SỞ</a:t>
            </a:r>
          </a:p>
          <a:p>
            <a:pPr algn="just" eaLnBrk="1" hangingPunct="1">
              <a:lnSpc>
                <a:spcPts val="2800"/>
              </a:lnSpc>
              <a:defRPr/>
            </a:pPr>
            <a:r>
              <a:rPr lang="en-US" sz="1900" b="0" dirty="0" smtClean="0">
                <a:solidFill>
                  <a:schemeClr val="accent4">
                    <a:lumMod val="10000"/>
                  </a:schemeClr>
                </a:solidFill>
              </a:rPr>
              <a:t>1. </a:t>
            </a:r>
            <a:r>
              <a:rPr lang="vi-VN" sz="1900" b="0" dirty="0" smtClean="0">
                <a:solidFill>
                  <a:schemeClr val="accent4">
                    <a:lumMod val="10000"/>
                  </a:schemeClr>
                </a:solidFill>
              </a:rPr>
              <a:t>Đã được </a:t>
            </a:r>
            <a:r>
              <a:rPr lang="en-US" sz="1900" b="0" dirty="0" err="1" smtClean="0">
                <a:solidFill>
                  <a:schemeClr val="accent4">
                    <a:lumMod val="10000"/>
                  </a:schemeClr>
                </a:solidFill>
              </a:rPr>
              <a:t>nghiệm</a:t>
            </a:r>
            <a:r>
              <a:rPr lang="en-US" sz="1900" b="0" dirty="0" smtClean="0">
                <a:solidFill>
                  <a:schemeClr val="accent4">
                    <a:lumMod val="10000"/>
                  </a:schemeClr>
                </a:solidFill>
              </a:rPr>
              <a:t> </a:t>
            </a:r>
            <a:r>
              <a:rPr lang="en-US" sz="1900" b="0" dirty="0" err="1" smtClean="0">
                <a:solidFill>
                  <a:schemeClr val="accent4">
                    <a:lumMod val="10000"/>
                  </a:schemeClr>
                </a:solidFill>
              </a:rPr>
              <a:t>thu</a:t>
            </a:r>
            <a:r>
              <a:rPr lang="en-US" sz="1900" b="0" dirty="0" smtClean="0">
                <a:solidFill>
                  <a:schemeClr val="accent4">
                    <a:lumMod val="10000"/>
                  </a:schemeClr>
                </a:solidFill>
              </a:rPr>
              <a:t> </a:t>
            </a:r>
            <a:r>
              <a:rPr lang="en-US" sz="1900" b="0" dirty="0" err="1" smtClean="0">
                <a:solidFill>
                  <a:schemeClr val="accent4">
                    <a:lumMod val="10000"/>
                  </a:schemeClr>
                </a:solidFill>
              </a:rPr>
              <a:t>Đạt</a:t>
            </a:r>
            <a:endParaRPr lang="en-US" sz="1900" b="0" dirty="0" smtClean="0">
              <a:solidFill>
                <a:schemeClr val="accent4">
                  <a:lumMod val="10000"/>
                </a:schemeClr>
              </a:solidFill>
            </a:endParaRPr>
          </a:p>
          <a:p>
            <a:pPr algn="just" eaLnBrk="1" hangingPunct="1">
              <a:lnSpc>
                <a:spcPts val="2800"/>
              </a:lnSpc>
              <a:defRPr/>
            </a:pPr>
            <a:r>
              <a:rPr lang="en-US" sz="1900" b="0" dirty="0" smtClean="0">
                <a:solidFill>
                  <a:schemeClr val="accent4">
                    <a:lumMod val="10000"/>
                  </a:schemeClr>
                </a:solidFill>
              </a:rPr>
              <a:t>2. </a:t>
            </a:r>
            <a:r>
              <a:rPr lang="vi-VN" sz="1900" b="0" dirty="0">
                <a:solidFill>
                  <a:schemeClr val="accent4">
                    <a:lumMod val="10000"/>
                  </a:schemeClr>
                </a:solidFill>
              </a:rPr>
              <a:t>Đã áp dụng hiệu quả </a:t>
            </a:r>
            <a:r>
              <a:rPr lang="en-US" sz="1900" b="0" dirty="0" err="1" smtClean="0">
                <a:solidFill>
                  <a:schemeClr val="accent4">
                    <a:lumMod val="10000"/>
                  </a:schemeClr>
                </a:solidFill>
              </a:rPr>
              <a:t>tại</a:t>
            </a:r>
            <a:r>
              <a:rPr lang="vi-VN" sz="1900" b="0" dirty="0" smtClean="0">
                <a:solidFill>
                  <a:schemeClr val="accent4">
                    <a:lumMod val="10000"/>
                  </a:schemeClr>
                </a:solidFill>
              </a:rPr>
              <a:t> </a:t>
            </a:r>
            <a:r>
              <a:rPr lang="en-US" sz="1900" b="0" dirty="0">
                <a:solidFill>
                  <a:schemeClr val="accent4">
                    <a:lumMod val="10000"/>
                  </a:schemeClr>
                </a:solidFill>
              </a:rPr>
              <a:t>ĐVCS</a:t>
            </a:r>
          </a:p>
          <a:p>
            <a:pPr algn="ctr" eaLnBrk="1" hangingPunct="1">
              <a:lnSpc>
                <a:spcPts val="2800"/>
              </a:lnSpc>
              <a:defRPr/>
            </a:pPr>
            <a:r>
              <a:rPr lang="en-US" sz="1900" b="0" dirty="0" smtClean="0">
                <a:solidFill>
                  <a:schemeClr val="accent4">
                    <a:lumMod val="10000"/>
                  </a:schemeClr>
                </a:solidFill>
              </a:rPr>
              <a:t>3. </a:t>
            </a:r>
            <a:r>
              <a:rPr lang="en-US" sz="1900" b="0" dirty="0" err="1" smtClean="0">
                <a:solidFill>
                  <a:schemeClr val="accent4">
                    <a:lumMod val="10000"/>
                  </a:schemeClr>
                </a:solidFill>
              </a:rPr>
              <a:t>Có</a:t>
            </a:r>
            <a:r>
              <a:rPr lang="en-US" sz="1900" b="0" dirty="0" smtClean="0">
                <a:solidFill>
                  <a:schemeClr val="accent4">
                    <a:lumMod val="10000"/>
                  </a:schemeClr>
                </a:solidFill>
              </a:rPr>
              <a:t> </a:t>
            </a:r>
            <a:r>
              <a:rPr lang="vi-VN" sz="1900" dirty="0" smtClean="0">
                <a:solidFill>
                  <a:srgbClr val="FF0000"/>
                </a:solidFill>
              </a:rPr>
              <a:t>ảnh</a:t>
            </a:r>
            <a:r>
              <a:rPr lang="en-US" sz="1900" dirty="0" smtClean="0">
                <a:solidFill>
                  <a:srgbClr val="FF0000"/>
                </a:solidFill>
              </a:rPr>
              <a:t> </a:t>
            </a:r>
            <a:r>
              <a:rPr lang="vi-VN" sz="1900" dirty="0" smtClean="0">
                <a:solidFill>
                  <a:srgbClr val="FF0000"/>
                </a:solidFill>
              </a:rPr>
              <a:t>hưởng,</a:t>
            </a:r>
            <a:r>
              <a:rPr lang="en-US" sz="1900" dirty="0">
                <a:solidFill>
                  <a:srgbClr val="FF0000"/>
                </a:solidFill>
              </a:rPr>
              <a:t> </a:t>
            </a:r>
            <a:r>
              <a:rPr lang="vi-VN" sz="1900" dirty="0" smtClean="0">
                <a:solidFill>
                  <a:srgbClr val="FF0000"/>
                </a:solidFill>
              </a:rPr>
              <a:t>tác động</a:t>
            </a:r>
            <a:endParaRPr lang="en-US" sz="1900" dirty="0" smtClean="0">
              <a:solidFill>
                <a:srgbClr val="FF0000"/>
              </a:solidFill>
            </a:endParaRPr>
          </a:p>
          <a:p>
            <a:pPr algn="ctr" eaLnBrk="1" hangingPunct="1">
              <a:lnSpc>
                <a:spcPts val="2800"/>
              </a:lnSpc>
              <a:defRPr/>
            </a:pPr>
            <a:r>
              <a:rPr lang="en-US" sz="1900" b="0" dirty="0">
                <a:solidFill>
                  <a:schemeClr val="accent4">
                    <a:lumMod val="10000"/>
                  </a:schemeClr>
                </a:solidFill>
              </a:rPr>
              <a:t>đ</a:t>
            </a:r>
            <a:r>
              <a:rPr lang="vi-VN" sz="1900" b="0" dirty="0" smtClean="0">
                <a:solidFill>
                  <a:schemeClr val="accent4">
                    <a:lumMod val="10000"/>
                  </a:schemeClr>
                </a:solidFill>
              </a:rPr>
              <a:t>ến</a:t>
            </a:r>
            <a:r>
              <a:rPr lang="en-US" sz="1900" b="0" dirty="0" smtClean="0">
                <a:solidFill>
                  <a:schemeClr val="accent4">
                    <a:lumMod val="10000"/>
                  </a:schemeClr>
                </a:solidFill>
              </a:rPr>
              <a:t> </a:t>
            </a:r>
            <a:r>
              <a:rPr lang="vi-VN" sz="1900" b="0" dirty="0" smtClean="0">
                <a:solidFill>
                  <a:schemeClr val="accent4">
                    <a:lumMod val="10000"/>
                  </a:schemeClr>
                </a:solidFill>
              </a:rPr>
              <a:t>chuyên</a:t>
            </a:r>
            <a:r>
              <a:rPr lang="en-US" sz="1900" b="0" dirty="0" smtClean="0">
                <a:solidFill>
                  <a:schemeClr val="accent4">
                    <a:lumMod val="10000"/>
                  </a:schemeClr>
                </a:solidFill>
              </a:rPr>
              <a:t> </a:t>
            </a:r>
            <a:r>
              <a:rPr lang="vi-VN" sz="1900" b="0" dirty="0" smtClean="0">
                <a:solidFill>
                  <a:schemeClr val="accent4">
                    <a:lumMod val="10000"/>
                  </a:schemeClr>
                </a:solidFill>
              </a:rPr>
              <a:t>môn</a:t>
            </a:r>
            <a:r>
              <a:rPr lang="vi-VN" sz="1900" b="0" dirty="0">
                <a:solidFill>
                  <a:schemeClr val="accent4">
                    <a:lumMod val="10000"/>
                  </a:schemeClr>
                </a:solidFill>
              </a:rPr>
              <a:t>, </a:t>
            </a:r>
            <a:r>
              <a:rPr lang="vi-VN" sz="1900" b="0" dirty="0" smtClean="0">
                <a:solidFill>
                  <a:schemeClr val="accent4">
                    <a:lumMod val="10000"/>
                  </a:schemeClr>
                </a:solidFill>
              </a:rPr>
              <a:t>nghiệp vụ,</a:t>
            </a:r>
            <a:r>
              <a:rPr lang="en-US" sz="1900" b="0" dirty="0">
                <a:solidFill>
                  <a:schemeClr val="accent4">
                    <a:lumMod val="10000"/>
                  </a:schemeClr>
                </a:solidFill>
              </a:rPr>
              <a:t> </a:t>
            </a:r>
            <a:endParaRPr lang="en-US" sz="1900" b="0" dirty="0" smtClean="0">
              <a:solidFill>
                <a:schemeClr val="accent4">
                  <a:lumMod val="10000"/>
                </a:schemeClr>
              </a:solidFill>
            </a:endParaRPr>
          </a:p>
          <a:p>
            <a:pPr algn="ctr" eaLnBrk="1" hangingPunct="1">
              <a:lnSpc>
                <a:spcPts val="2800"/>
              </a:lnSpc>
              <a:defRPr/>
            </a:pPr>
            <a:r>
              <a:rPr lang="vi-VN" sz="1900" b="0" dirty="0" smtClean="0">
                <a:solidFill>
                  <a:schemeClr val="accent4">
                    <a:lumMod val="10000"/>
                  </a:schemeClr>
                </a:solidFill>
              </a:rPr>
              <a:t>Hoạt</a:t>
            </a:r>
            <a:r>
              <a:rPr lang="en-US" sz="1900" b="0" dirty="0" smtClean="0">
                <a:solidFill>
                  <a:schemeClr val="accent4">
                    <a:lumMod val="10000"/>
                  </a:schemeClr>
                </a:solidFill>
              </a:rPr>
              <a:t> đ</a:t>
            </a:r>
            <a:r>
              <a:rPr lang="vi-VN" sz="1900" b="0" dirty="0" smtClean="0">
                <a:solidFill>
                  <a:schemeClr val="accent4">
                    <a:lumMod val="10000"/>
                  </a:schemeClr>
                </a:solidFill>
              </a:rPr>
              <a:t>ộng</a:t>
            </a:r>
            <a:r>
              <a:rPr lang="en-US" sz="1900" b="0" dirty="0" smtClean="0">
                <a:solidFill>
                  <a:schemeClr val="accent4">
                    <a:lumMod val="10000"/>
                  </a:schemeClr>
                </a:solidFill>
              </a:rPr>
              <a:t>, </a:t>
            </a:r>
            <a:r>
              <a:rPr lang="vi-VN" sz="1900" b="0" dirty="0" smtClean="0">
                <a:solidFill>
                  <a:schemeClr val="accent4">
                    <a:lumMod val="10000"/>
                  </a:schemeClr>
                </a:solidFill>
              </a:rPr>
              <a:t>đối </a:t>
            </a:r>
            <a:r>
              <a:rPr lang="en-US" sz="1900" b="0" dirty="0" smtClean="0">
                <a:solidFill>
                  <a:schemeClr val="accent4">
                    <a:lumMod val="10000"/>
                  </a:schemeClr>
                </a:solidFill>
              </a:rPr>
              <a:t>t</a:t>
            </a:r>
            <a:r>
              <a:rPr lang="vi-VN" sz="1900" b="0" dirty="0" smtClean="0">
                <a:solidFill>
                  <a:schemeClr val="accent4">
                    <a:lumMod val="10000"/>
                  </a:schemeClr>
                </a:solidFill>
              </a:rPr>
              <a:t>ượng</a:t>
            </a:r>
            <a:r>
              <a:rPr lang="en-US" sz="1900" b="0" dirty="0" smtClean="0">
                <a:solidFill>
                  <a:schemeClr val="accent4">
                    <a:lumMod val="10000"/>
                  </a:schemeClr>
                </a:solidFill>
              </a:rPr>
              <a:t> </a:t>
            </a:r>
            <a:r>
              <a:rPr lang="vi-VN" sz="1900" b="0" dirty="0" smtClean="0">
                <a:solidFill>
                  <a:schemeClr val="accent4">
                    <a:lumMod val="10000"/>
                  </a:schemeClr>
                </a:solidFill>
              </a:rPr>
              <a:t>quản </a:t>
            </a:r>
            <a:r>
              <a:rPr lang="vi-VN" sz="1900" b="0" dirty="0">
                <a:solidFill>
                  <a:schemeClr val="accent4">
                    <a:lumMod val="10000"/>
                  </a:schemeClr>
                </a:solidFill>
              </a:rPr>
              <a:t>lý </a:t>
            </a:r>
            <a:endParaRPr lang="en-US" sz="1900" b="0" dirty="0" smtClean="0">
              <a:solidFill>
                <a:schemeClr val="accent4">
                  <a:lumMod val="10000"/>
                </a:schemeClr>
              </a:solidFill>
            </a:endParaRPr>
          </a:p>
          <a:p>
            <a:pPr algn="ctr" eaLnBrk="1" hangingPunct="1">
              <a:lnSpc>
                <a:spcPts val="2800"/>
              </a:lnSpc>
              <a:defRPr/>
            </a:pPr>
            <a:r>
              <a:rPr lang="vi-VN" sz="1900" b="0" dirty="0" smtClean="0">
                <a:solidFill>
                  <a:schemeClr val="accent4">
                    <a:lumMod val="10000"/>
                  </a:schemeClr>
                </a:solidFill>
              </a:rPr>
              <a:t>cấp cơ sở</a:t>
            </a:r>
            <a:endParaRPr lang="en-US" sz="2000" b="0" dirty="0">
              <a:solidFill>
                <a:schemeClr val="accent4">
                  <a:lumMod val="10000"/>
                </a:schemeClr>
              </a:solidFill>
            </a:endParaRPr>
          </a:p>
        </p:txBody>
      </p:sp>
      <p:sp>
        <p:nvSpPr>
          <p:cNvPr id="11" name="AutoShape 3"/>
          <p:cNvSpPr>
            <a:spLocks noChangeArrowheads="1"/>
          </p:cNvSpPr>
          <p:nvPr/>
        </p:nvSpPr>
        <p:spPr bwMode="ltGray">
          <a:xfrm>
            <a:off x="8456275" y="1659132"/>
            <a:ext cx="608540" cy="2867348"/>
          </a:xfrm>
          <a:prstGeom prst="rightArrow">
            <a:avLst>
              <a:gd name="adj1" fmla="val 79306"/>
              <a:gd name="adj2" fmla="val 32395"/>
            </a:avLst>
          </a:prstGeom>
          <a:gradFill rotWithShape="1">
            <a:gsLst>
              <a:gs pos="0">
                <a:srgbClr val="2F85F7">
                  <a:gamma/>
                  <a:tint val="0"/>
                  <a:invGamma/>
                </a:srgbClr>
              </a:gs>
              <a:gs pos="100000">
                <a:srgbClr val="2F85F7"/>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5pPr>
            <a:lvl6pPr marL="2286000" algn="l" defTabSz="914400" rtl="0" eaLnBrk="1" latinLnBrk="0" hangingPunct="1">
              <a:defRPr b="1" kern="1200">
                <a:solidFill>
                  <a:schemeClr val="tx1"/>
                </a:solidFill>
                <a:latin typeface="Arial" panose="020B0604020202020204" pitchFamily="34" charset="0"/>
                <a:ea typeface="+mn-ea"/>
                <a:cs typeface="+mn-cs"/>
              </a:defRPr>
            </a:lvl6pPr>
            <a:lvl7pPr marL="2743200" algn="l" defTabSz="914400" rtl="0" eaLnBrk="1" latinLnBrk="0" hangingPunct="1">
              <a:defRPr b="1" kern="1200">
                <a:solidFill>
                  <a:schemeClr val="tx1"/>
                </a:solidFill>
                <a:latin typeface="Arial" panose="020B0604020202020204" pitchFamily="34" charset="0"/>
                <a:ea typeface="+mn-ea"/>
                <a:cs typeface="+mn-cs"/>
              </a:defRPr>
            </a:lvl7pPr>
            <a:lvl8pPr marL="3200400" algn="l" defTabSz="914400" rtl="0" eaLnBrk="1" latinLnBrk="0" hangingPunct="1">
              <a:defRPr b="1" kern="1200">
                <a:solidFill>
                  <a:schemeClr val="tx1"/>
                </a:solidFill>
                <a:latin typeface="Arial" panose="020B0604020202020204" pitchFamily="34" charset="0"/>
                <a:ea typeface="+mn-ea"/>
                <a:cs typeface="+mn-cs"/>
              </a:defRPr>
            </a:lvl8pPr>
            <a:lvl9pPr marL="3657600" algn="l" defTabSz="914400" rtl="0" eaLnBrk="1" latinLnBrk="0" hangingPunct="1">
              <a:defRPr b="1" kern="1200">
                <a:solidFill>
                  <a:schemeClr val="tx1"/>
                </a:solidFill>
                <a:latin typeface="Arial" panose="020B0604020202020204" pitchFamily="34" charset="0"/>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1D528D"/>
              </a:solidFill>
              <a:effectLst/>
              <a:uLnTx/>
              <a:uFillTx/>
              <a:latin typeface="Arial" panose="020B0604020202020204" pitchFamily="34" charset="0"/>
              <a:ea typeface="+mn-ea"/>
              <a:cs typeface="+mn-cs"/>
            </a:endParaRPr>
          </a:p>
        </p:txBody>
      </p:sp>
      <p:sp>
        <p:nvSpPr>
          <p:cNvPr id="10" name="AutoShape 5"/>
          <p:cNvSpPr>
            <a:spLocks noChangeArrowheads="1"/>
          </p:cNvSpPr>
          <p:nvPr/>
        </p:nvSpPr>
        <p:spPr bwMode="blackWhite">
          <a:xfrm>
            <a:off x="4279805" y="1149380"/>
            <a:ext cx="4186455" cy="4491766"/>
          </a:xfrm>
          <a:prstGeom prst="roundRect">
            <a:avLst>
              <a:gd name="adj" fmla="val 9106"/>
            </a:avLst>
          </a:prstGeom>
          <a:solidFill>
            <a:srgbClr val="FFCCFF"/>
          </a:solidFill>
          <a:ln w="25400">
            <a:solidFill>
              <a:srgbClr val="FFFFFF"/>
            </a:solidFill>
            <a:round/>
            <a:headEnd/>
            <a:tailEnd/>
          </a:ln>
        </p:spPr>
        <p:txBody>
          <a:bodyPr wrap="none" anchor="ctr"/>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5pPr>
            <a:lvl6pPr marL="2286000" algn="l" defTabSz="914400" rtl="0" eaLnBrk="1" latinLnBrk="0" hangingPunct="1">
              <a:defRPr b="1" kern="1200">
                <a:solidFill>
                  <a:schemeClr val="tx1"/>
                </a:solidFill>
                <a:latin typeface="Arial" panose="020B0604020202020204" pitchFamily="34" charset="0"/>
                <a:ea typeface="+mn-ea"/>
                <a:cs typeface="+mn-cs"/>
              </a:defRPr>
            </a:lvl6pPr>
            <a:lvl7pPr marL="2743200" algn="l" defTabSz="914400" rtl="0" eaLnBrk="1" latinLnBrk="0" hangingPunct="1">
              <a:defRPr b="1" kern="1200">
                <a:solidFill>
                  <a:schemeClr val="tx1"/>
                </a:solidFill>
                <a:latin typeface="Arial" panose="020B0604020202020204" pitchFamily="34" charset="0"/>
                <a:ea typeface="+mn-ea"/>
                <a:cs typeface="+mn-cs"/>
              </a:defRPr>
            </a:lvl7pPr>
            <a:lvl8pPr marL="3200400" algn="l" defTabSz="914400" rtl="0" eaLnBrk="1" latinLnBrk="0" hangingPunct="1">
              <a:defRPr b="1" kern="1200">
                <a:solidFill>
                  <a:schemeClr val="tx1"/>
                </a:solidFill>
                <a:latin typeface="Arial" panose="020B0604020202020204" pitchFamily="34" charset="0"/>
                <a:ea typeface="+mn-ea"/>
                <a:cs typeface="+mn-cs"/>
              </a:defRPr>
            </a:lvl8pPr>
            <a:lvl9pPr marL="3657600" algn="l" defTabSz="914400" rtl="0" eaLnBrk="1" latinLnBrk="0" hangingPunct="1">
              <a:defRPr b="1" kern="1200">
                <a:solidFill>
                  <a:schemeClr val="tx1"/>
                </a:solidFill>
                <a:latin typeface="Arial" panose="020B0604020202020204" pitchFamily="34" charset="0"/>
                <a:ea typeface="+mn-ea"/>
                <a:cs typeface="+mn-cs"/>
              </a:defRPr>
            </a:lvl9pPr>
          </a:lstStyle>
          <a:p>
            <a:pPr lvl="0" algn="ctr">
              <a:lnSpc>
                <a:spcPts val="2200"/>
              </a:lnSpc>
              <a:spcBef>
                <a:spcPts val="600"/>
              </a:spcBef>
              <a:spcAft>
                <a:spcPts val="0"/>
              </a:spcAft>
              <a:defRPr/>
            </a:pPr>
            <a:r>
              <a:rPr lang="en-US" b="0" dirty="0">
                <a:solidFill>
                  <a:schemeClr val="accent4">
                    <a:lumMod val="10000"/>
                  </a:schemeClr>
                </a:solidFill>
              </a:rPr>
              <a:t> </a:t>
            </a:r>
            <a:r>
              <a:rPr lang="en-US" dirty="0" smtClean="0">
                <a:solidFill>
                  <a:schemeClr val="accent4">
                    <a:lumMod val="10000"/>
                  </a:schemeClr>
                </a:solidFill>
              </a:rPr>
              <a:t>THÀNH PHỐ</a:t>
            </a:r>
          </a:p>
          <a:p>
            <a:pPr lvl="0" algn="just">
              <a:lnSpc>
                <a:spcPts val="2200"/>
              </a:lnSpc>
              <a:spcBef>
                <a:spcPts val="600"/>
              </a:spcBef>
              <a:spcAft>
                <a:spcPts val="0"/>
              </a:spcAft>
              <a:defRPr/>
            </a:pPr>
            <a:r>
              <a:rPr lang="en-US" b="0" dirty="0" smtClean="0">
                <a:solidFill>
                  <a:schemeClr val="accent4">
                    <a:lumMod val="10000"/>
                  </a:schemeClr>
                </a:solidFill>
              </a:rPr>
              <a:t>1. </a:t>
            </a:r>
            <a:r>
              <a:rPr lang="vi-VN" b="0" dirty="0" smtClean="0">
                <a:solidFill>
                  <a:schemeClr val="accent4">
                    <a:lumMod val="10000"/>
                  </a:schemeClr>
                </a:solidFill>
              </a:rPr>
              <a:t>Đã </a:t>
            </a:r>
            <a:r>
              <a:rPr lang="vi-VN" b="0" dirty="0">
                <a:solidFill>
                  <a:schemeClr val="accent4">
                    <a:lumMod val="10000"/>
                  </a:schemeClr>
                </a:solidFill>
              </a:rPr>
              <a:t>được công nhận </a:t>
            </a:r>
            <a:r>
              <a:rPr lang="en-US" b="0" dirty="0" err="1" smtClean="0">
                <a:solidFill>
                  <a:schemeClr val="accent4">
                    <a:lumMod val="10000"/>
                  </a:schemeClr>
                </a:solidFill>
              </a:rPr>
              <a:t>hiệu</a:t>
            </a:r>
            <a:r>
              <a:rPr lang="en-US" b="0" dirty="0" smtClean="0">
                <a:solidFill>
                  <a:schemeClr val="accent4">
                    <a:lumMod val="10000"/>
                  </a:schemeClr>
                </a:solidFill>
              </a:rPr>
              <a:t> </a:t>
            </a:r>
            <a:r>
              <a:rPr lang="en-US" b="0" dirty="0" err="1" smtClean="0">
                <a:solidFill>
                  <a:schemeClr val="accent4">
                    <a:lumMod val="10000"/>
                  </a:schemeClr>
                </a:solidFill>
              </a:rPr>
              <a:t>quả</a:t>
            </a:r>
            <a:r>
              <a:rPr lang="en-US" b="0" dirty="0" smtClean="0">
                <a:solidFill>
                  <a:schemeClr val="accent4">
                    <a:lumMod val="10000"/>
                  </a:schemeClr>
                </a:solidFill>
              </a:rPr>
              <a:t>, </a:t>
            </a:r>
            <a:r>
              <a:rPr lang="en-US" b="0" dirty="0" err="1" smtClean="0">
                <a:solidFill>
                  <a:schemeClr val="accent4">
                    <a:lumMod val="10000"/>
                  </a:schemeClr>
                </a:solidFill>
              </a:rPr>
              <a:t>khả</a:t>
            </a:r>
            <a:endParaRPr lang="en-US" b="0" dirty="0" smtClean="0">
              <a:solidFill>
                <a:schemeClr val="accent4">
                  <a:lumMod val="10000"/>
                </a:schemeClr>
              </a:solidFill>
            </a:endParaRPr>
          </a:p>
          <a:p>
            <a:pPr lvl="0" algn="just">
              <a:lnSpc>
                <a:spcPts val="2200"/>
              </a:lnSpc>
              <a:spcBef>
                <a:spcPts val="600"/>
              </a:spcBef>
              <a:spcAft>
                <a:spcPts val="0"/>
              </a:spcAft>
              <a:defRPr/>
            </a:pPr>
            <a:r>
              <a:rPr lang="en-US" b="0" dirty="0" err="1" smtClean="0">
                <a:solidFill>
                  <a:schemeClr val="accent4">
                    <a:lumMod val="10000"/>
                  </a:schemeClr>
                </a:solidFill>
              </a:rPr>
              <a:t>năng</a:t>
            </a:r>
            <a:r>
              <a:rPr lang="en-US" b="0" dirty="0" smtClean="0">
                <a:solidFill>
                  <a:schemeClr val="accent4">
                    <a:lumMod val="10000"/>
                  </a:schemeClr>
                </a:solidFill>
              </a:rPr>
              <a:t> </a:t>
            </a:r>
            <a:r>
              <a:rPr lang="en-US" b="0" dirty="0" err="1" smtClean="0">
                <a:solidFill>
                  <a:schemeClr val="accent4">
                    <a:lumMod val="10000"/>
                  </a:schemeClr>
                </a:solidFill>
              </a:rPr>
              <a:t>nhân</a:t>
            </a:r>
            <a:r>
              <a:rPr lang="en-US" b="0" dirty="0" smtClean="0">
                <a:solidFill>
                  <a:schemeClr val="accent4">
                    <a:lumMod val="10000"/>
                  </a:schemeClr>
                </a:solidFill>
              </a:rPr>
              <a:t> </a:t>
            </a:r>
            <a:r>
              <a:rPr lang="en-US" b="0" dirty="0" err="1" smtClean="0">
                <a:solidFill>
                  <a:schemeClr val="accent4">
                    <a:lumMod val="10000"/>
                  </a:schemeClr>
                </a:solidFill>
              </a:rPr>
              <a:t>rộng</a:t>
            </a:r>
            <a:r>
              <a:rPr lang="en-US" b="0" dirty="0">
                <a:solidFill>
                  <a:schemeClr val="accent4">
                    <a:lumMod val="10000"/>
                  </a:schemeClr>
                </a:solidFill>
              </a:rPr>
              <a:t> </a:t>
            </a:r>
            <a:r>
              <a:rPr lang="vi-VN" b="0" dirty="0" smtClean="0">
                <a:solidFill>
                  <a:schemeClr val="accent4">
                    <a:lumMod val="10000"/>
                  </a:schemeClr>
                </a:solidFill>
              </a:rPr>
              <a:t>t</a:t>
            </a:r>
            <a:r>
              <a:rPr lang="en-US" b="0" dirty="0" err="1" smtClean="0">
                <a:solidFill>
                  <a:schemeClr val="accent4">
                    <a:lumMod val="10000"/>
                  </a:schemeClr>
                </a:solidFill>
              </a:rPr>
              <a:t>ại</a:t>
            </a:r>
            <a:r>
              <a:rPr lang="en-US" b="0" dirty="0" smtClean="0">
                <a:solidFill>
                  <a:schemeClr val="accent4">
                    <a:lumMod val="10000"/>
                  </a:schemeClr>
                </a:solidFill>
              </a:rPr>
              <a:t> </a:t>
            </a:r>
            <a:r>
              <a:rPr lang="vi-VN" b="0" dirty="0" smtClean="0">
                <a:solidFill>
                  <a:schemeClr val="accent4">
                    <a:lumMod val="10000"/>
                  </a:schemeClr>
                </a:solidFill>
              </a:rPr>
              <a:t>cơ </a:t>
            </a:r>
            <a:r>
              <a:rPr lang="vi-VN" b="0" dirty="0">
                <a:solidFill>
                  <a:schemeClr val="accent4">
                    <a:lumMod val="10000"/>
                  </a:schemeClr>
                </a:solidFill>
              </a:rPr>
              <a:t>sở</a:t>
            </a:r>
            <a:r>
              <a:rPr lang="vi-VN" dirty="0">
                <a:solidFill>
                  <a:schemeClr val="accent4">
                    <a:lumMod val="10000"/>
                  </a:schemeClr>
                </a:solidFill>
              </a:rPr>
              <a:t> </a:t>
            </a:r>
            <a:endParaRPr lang="en-US" dirty="0" smtClean="0">
              <a:solidFill>
                <a:schemeClr val="accent4">
                  <a:lumMod val="10000"/>
                </a:schemeClr>
              </a:solidFill>
            </a:endParaRPr>
          </a:p>
          <a:p>
            <a:pPr lvl="0" algn="just">
              <a:lnSpc>
                <a:spcPts val="2200"/>
              </a:lnSpc>
              <a:spcBef>
                <a:spcPts val="600"/>
              </a:spcBef>
              <a:spcAft>
                <a:spcPts val="0"/>
              </a:spcAft>
              <a:defRPr/>
            </a:pPr>
            <a:r>
              <a:rPr lang="en-US" b="0" dirty="0" smtClean="0">
                <a:solidFill>
                  <a:schemeClr val="accent4">
                    <a:lumMod val="10000"/>
                  </a:schemeClr>
                </a:solidFill>
              </a:rPr>
              <a:t>2. </a:t>
            </a:r>
            <a:r>
              <a:rPr lang="vi-VN" b="0" dirty="0" smtClean="0">
                <a:solidFill>
                  <a:schemeClr val="accent4">
                    <a:lumMod val="10000"/>
                  </a:schemeClr>
                </a:solidFill>
              </a:rPr>
              <a:t>Đã </a:t>
            </a:r>
            <a:r>
              <a:rPr lang="vi-VN" b="0" dirty="0">
                <a:solidFill>
                  <a:schemeClr val="accent4">
                    <a:lumMod val="10000"/>
                  </a:schemeClr>
                </a:solidFill>
              </a:rPr>
              <a:t>áp dụng hiệu quả </a:t>
            </a:r>
            <a:r>
              <a:rPr lang="en-US" b="0" dirty="0" err="1" smtClean="0">
                <a:solidFill>
                  <a:schemeClr val="accent4">
                    <a:lumMod val="10000"/>
                  </a:schemeClr>
                </a:solidFill>
              </a:rPr>
              <a:t>cho</a:t>
            </a:r>
            <a:r>
              <a:rPr lang="en-US" b="0" dirty="0">
                <a:solidFill>
                  <a:schemeClr val="accent4">
                    <a:lumMod val="10000"/>
                  </a:schemeClr>
                </a:solidFill>
              </a:rPr>
              <a:t> </a:t>
            </a:r>
            <a:r>
              <a:rPr lang="en-US" b="0" dirty="0" err="1" smtClean="0">
                <a:solidFill>
                  <a:schemeClr val="accent4">
                    <a:lumMod val="10000"/>
                  </a:schemeClr>
                </a:solidFill>
              </a:rPr>
              <a:t>Thành</a:t>
            </a:r>
            <a:r>
              <a:rPr lang="en-US" b="0" dirty="0" smtClean="0">
                <a:solidFill>
                  <a:schemeClr val="accent4">
                    <a:lumMod val="10000"/>
                  </a:schemeClr>
                </a:solidFill>
              </a:rPr>
              <a:t> </a:t>
            </a:r>
            <a:r>
              <a:rPr lang="en-US" b="0" dirty="0" err="1" smtClean="0">
                <a:solidFill>
                  <a:schemeClr val="accent4">
                    <a:lumMod val="10000"/>
                  </a:schemeClr>
                </a:solidFill>
              </a:rPr>
              <a:t>phố</a:t>
            </a:r>
            <a:endParaRPr lang="en-US" b="0" dirty="0" smtClean="0">
              <a:solidFill>
                <a:schemeClr val="accent4">
                  <a:lumMod val="10000"/>
                </a:schemeClr>
              </a:solidFill>
            </a:endParaRPr>
          </a:p>
          <a:p>
            <a:pPr lvl="0" algn="ctr">
              <a:lnSpc>
                <a:spcPts val="2200"/>
              </a:lnSpc>
              <a:spcBef>
                <a:spcPts val="600"/>
              </a:spcBef>
              <a:spcAft>
                <a:spcPts val="0"/>
              </a:spcAft>
              <a:defRPr/>
            </a:pPr>
            <a:r>
              <a:rPr lang="en-US" b="0" dirty="0" smtClean="0">
                <a:solidFill>
                  <a:schemeClr val="accent4">
                    <a:lumMod val="10000"/>
                  </a:schemeClr>
                </a:solidFill>
              </a:rPr>
              <a:t>3. Đ</a:t>
            </a:r>
            <a:r>
              <a:rPr lang="vi-VN" b="0" dirty="0" smtClean="0">
                <a:solidFill>
                  <a:schemeClr val="accent4">
                    <a:lumMod val="10000"/>
                  </a:schemeClr>
                </a:solidFill>
              </a:rPr>
              <a:t>ã </a:t>
            </a:r>
            <a:r>
              <a:rPr lang="vi-VN" b="0" dirty="0">
                <a:solidFill>
                  <a:schemeClr val="accent4">
                    <a:lumMod val="10000"/>
                  </a:schemeClr>
                </a:solidFill>
              </a:rPr>
              <a:t>được </a:t>
            </a:r>
            <a:r>
              <a:rPr lang="vi-VN" dirty="0">
                <a:solidFill>
                  <a:srgbClr val="FF00FF"/>
                </a:solidFill>
              </a:rPr>
              <a:t>đơn vị khác </a:t>
            </a:r>
            <a:r>
              <a:rPr lang="en-US" dirty="0" err="1" smtClean="0">
                <a:solidFill>
                  <a:srgbClr val="FF00FF"/>
                </a:solidFill>
              </a:rPr>
              <a:t>trong</a:t>
            </a:r>
            <a:r>
              <a:rPr lang="en-US" dirty="0" smtClean="0">
                <a:solidFill>
                  <a:srgbClr val="FF00FF"/>
                </a:solidFill>
              </a:rPr>
              <a:t> </a:t>
            </a:r>
          </a:p>
          <a:p>
            <a:pPr lvl="0" algn="ctr">
              <a:lnSpc>
                <a:spcPts val="2200"/>
              </a:lnSpc>
              <a:spcBef>
                <a:spcPts val="600"/>
              </a:spcBef>
              <a:spcAft>
                <a:spcPts val="0"/>
              </a:spcAft>
              <a:defRPr/>
            </a:pPr>
            <a:r>
              <a:rPr lang="en-US" b="0" dirty="0" err="1" smtClean="0">
                <a:solidFill>
                  <a:srgbClr val="FF00FF"/>
                </a:solidFill>
              </a:rPr>
              <a:t>Thành</a:t>
            </a:r>
            <a:r>
              <a:rPr lang="en-US" b="0" dirty="0" smtClean="0">
                <a:solidFill>
                  <a:srgbClr val="FF00FF"/>
                </a:solidFill>
              </a:rPr>
              <a:t> </a:t>
            </a:r>
            <a:r>
              <a:rPr lang="en-US" b="0" dirty="0" err="1" smtClean="0">
                <a:solidFill>
                  <a:srgbClr val="FF00FF"/>
                </a:solidFill>
              </a:rPr>
              <a:t>phố</a:t>
            </a:r>
            <a:r>
              <a:rPr lang="en-US" b="0" dirty="0" smtClean="0">
                <a:solidFill>
                  <a:srgbClr val="FF00FF"/>
                </a:solidFill>
              </a:rPr>
              <a:t> </a:t>
            </a:r>
            <a:r>
              <a:rPr lang="en-US" b="0" dirty="0" err="1" smtClean="0">
                <a:solidFill>
                  <a:srgbClr val="FF00FF"/>
                </a:solidFill>
              </a:rPr>
              <a:t>áp</a:t>
            </a:r>
            <a:r>
              <a:rPr lang="en-US" b="0" dirty="0" smtClean="0">
                <a:solidFill>
                  <a:srgbClr val="FF00FF"/>
                </a:solidFill>
              </a:rPr>
              <a:t> </a:t>
            </a:r>
            <a:r>
              <a:rPr lang="en-US" b="0" dirty="0" err="1" smtClean="0">
                <a:solidFill>
                  <a:srgbClr val="FF00FF"/>
                </a:solidFill>
              </a:rPr>
              <a:t>dụng</a:t>
            </a:r>
            <a:r>
              <a:rPr lang="vi-VN" b="0" dirty="0" smtClean="0">
                <a:solidFill>
                  <a:schemeClr val="accent4">
                    <a:lumMod val="10000"/>
                  </a:schemeClr>
                </a:solidFill>
              </a:rPr>
              <a:t>; </a:t>
            </a:r>
            <a:r>
              <a:rPr lang="vi-VN" u="sng" dirty="0">
                <a:solidFill>
                  <a:schemeClr val="accent4">
                    <a:lumMod val="10000"/>
                  </a:schemeClr>
                </a:solidFill>
              </a:rPr>
              <a:t>hoặc</a:t>
            </a:r>
            <a:r>
              <a:rPr lang="vi-VN" b="0" dirty="0">
                <a:solidFill>
                  <a:schemeClr val="accent4">
                    <a:lumMod val="10000"/>
                  </a:schemeClr>
                </a:solidFill>
              </a:rPr>
              <a:t> đạt</a:t>
            </a:r>
            <a:r>
              <a:rPr lang="en-US" b="0" dirty="0">
                <a:solidFill>
                  <a:schemeClr val="accent4">
                    <a:lumMod val="10000"/>
                  </a:schemeClr>
                </a:solidFill>
              </a:rPr>
              <a:t> </a:t>
            </a:r>
            <a:endParaRPr lang="en-US" b="0" dirty="0" smtClean="0">
              <a:solidFill>
                <a:schemeClr val="accent4">
                  <a:lumMod val="10000"/>
                </a:schemeClr>
              </a:solidFill>
            </a:endParaRPr>
          </a:p>
          <a:p>
            <a:pPr lvl="0" algn="ctr">
              <a:lnSpc>
                <a:spcPts val="2200"/>
              </a:lnSpc>
              <a:spcBef>
                <a:spcPts val="600"/>
              </a:spcBef>
              <a:spcAft>
                <a:spcPts val="0"/>
              </a:spcAft>
              <a:defRPr/>
            </a:pPr>
            <a:r>
              <a:rPr lang="vi-VN" dirty="0" smtClean="0">
                <a:solidFill>
                  <a:srgbClr val="00B050"/>
                </a:solidFill>
              </a:rPr>
              <a:t>giải thưởng</a:t>
            </a:r>
            <a:r>
              <a:rPr lang="vi-VN" b="0" dirty="0" smtClean="0">
                <a:solidFill>
                  <a:schemeClr val="accent4">
                    <a:lumMod val="10000"/>
                  </a:schemeClr>
                </a:solidFill>
              </a:rPr>
              <a:t> hội</a:t>
            </a:r>
            <a:r>
              <a:rPr lang="en-US" b="0" dirty="0">
                <a:solidFill>
                  <a:schemeClr val="accent4">
                    <a:lumMod val="10000"/>
                  </a:schemeClr>
                </a:solidFill>
              </a:rPr>
              <a:t> </a:t>
            </a:r>
            <a:r>
              <a:rPr lang="vi-VN" b="0" dirty="0" smtClean="0">
                <a:solidFill>
                  <a:schemeClr val="accent4">
                    <a:lumMod val="10000"/>
                  </a:schemeClr>
                </a:solidFill>
              </a:rPr>
              <a:t>thi</a:t>
            </a:r>
            <a:r>
              <a:rPr lang="vi-VN" b="0" dirty="0">
                <a:solidFill>
                  <a:schemeClr val="accent4">
                    <a:lumMod val="10000"/>
                  </a:schemeClr>
                </a:solidFill>
              </a:rPr>
              <a:t>, cuộc </a:t>
            </a:r>
            <a:r>
              <a:rPr lang="vi-VN" b="0" dirty="0" smtClean="0">
                <a:solidFill>
                  <a:schemeClr val="accent4">
                    <a:lumMod val="10000"/>
                  </a:schemeClr>
                </a:solidFill>
              </a:rPr>
              <a:t>thi</a:t>
            </a:r>
            <a:r>
              <a:rPr lang="en-US" b="0" dirty="0" smtClean="0">
                <a:solidFill>
                  <a:schemeClr val="accent4">
                    <a:lumMod val="10000"/>
                  </a:schemeClr>
                </a:solidFill>
              </a:rPr>
              <a:t> </a:t>
            </a:r>
          </a:p>
          <a:p>
            <a:pPr lvl="0" algn="ctr">
              <a:lnSpc>
                <a:spcPts val="2200"/>
              </a:lnSpc>
              <a:spcBef>
                <a:spcPts val="600"/>
              </a:spcBef>
              <a:spcAft>
                <a:spcPts val="0"/>
              </a:spcAft>
              <a:defRPr/>
            </a:pPr>
            <a:r>
              <a:rPr lang="en-US" dirty="0" err="1" smtClean="0">
                <a:solidFill>
                  <a:srgbClr val="00B050"/>
                </a:solidFill>
              </a:rPr>
              <a:t>Thành</a:t>
            </a:r>
            <a:r>
              <a:rPr lang="en-US" dirty="0">
                <a:solidFill>
                  <a:srgbClr val="00B050"/>
                </a:solidFill>
              </a:rPr>
              <a:t> </a:t>
            </a:r>
            <a:r>
              <a:rPr lang="en-US" dirty="0" err="1" smtClean="0">
                <a:solidFill>
                  <a:srgbClr val="00B050"/>
                </a:solidFill>
              </a:rPr>
              <a:t>phố</a:t>
            </a:r>
            <a:r>
              <a:rPr lang="en-US" dirty="0" smtClean="0">
                <a:solidFill>
                  <a:srgbClr val="00B050"/>
                </a:solidFill>
              </a:rPr>
              <a:t>, TW</a:t>
            </a:r>
            <a:r>
              <a:rPr lang="en-US" b="0" dirty="0" smtClean="0">
                <a:solidFill>
                  <a:schemeClr val="accent4">
                    <a:lumMod val="10000"/>
                  </a:schemeClr>
                </a:solidFill>
              </a:rPr>
              <a:t>; </a:t>
            </a:r>
            <a:r>
              <a:rPr lang="vi-VN" dirty="0" smtClean="0">
                <a:solidFill>
                  <a:schemeClr val="accent4">
                    <a:lumMod val="10000"/>
                  </a:schemeClr>
                </a:solidFill>
              </a:rPr>
              <a:t>hoặc</a:t>
            </a:r>
            <a:r>
              <a:rPr lang="en-US" dirty="0" smtClean="0">
                <a:solidFill>
                  <a:schemeClr val="accent4">
                    <a:lumMod val="10000"/>
                  </a:schemeClr>
                </a:solidFill>
              </a:rPr>
              <a:t> </a:t>
            </a:r>
            <a:r>
              <a:rPr lang="en-US" dirty="0" smtClean="0">
                <a:solidFill>
                  <a:srgbClr val="FF0000"/>
                </a:solidFill>
              </a:rPr>
              <a:t>ả</a:t>
            </a:r>
            <a:r>
              <a:rPr lang="vi-VN" dirty="0" smtClean="0">
                <a:solidFill>
                  <a:srgbClr val="FF0000"/>
                </a:solidFill>
              </a:rPr>
              <a:t>nh</a:t>
            </a:r>
            <a:endParaRPr lang="en-US" dirty="0" smtClean="0">
              <a:solidFill>
                <a:srgbClr val="FF0000"/>
              </a:solidFill>
            </a:endParaRPr>
          </a:p>
          <a:p>
            <a:pPr lvl="0" algn="ctr">
              <a:lnSpc>
                <a:spcPts val="2200"/>
              </a:lnSpc>
              <a:spcBef>
                <a:spcPts val="600"/>
              </a:spcBef>
              <a:spcAft>
                <a:spcPts val="0"/>
              </a:spcAft>
              <a:defRPr/>
            </a:pPr>
            <a:r>
              <a:rPr lang="vi-VN" dirty="0" smtClean="0">
                <a:solidFill>
                  <a:srgbClr val="FF0000"/>
                </a:solidFill>
              </a:rPr>
              <a:t>hưởng,</a:t>
            </a:r>
            <a:r>
              <a:rPr lang="en-US" dirty="0" smtClean="0">
                <a:solidFill>
                  <a:srgbClr val="FF0000"/>
                </a:solidFill>
              </a:rPr>
              <a:t> </a:t>
            </a:r>
            <a:r>
              <a:rPr lang="vi-VN" dirty="0" smtClean="0">
                <a:solidFill>
                  <a:srgbClr val="FF0000"/>
                </a:solidFill>
              </a:rPr>
              <a:t>tác</a:t>
            </a:r>
            <a:r>
              <a:rPr lang="en-US" dirty="0" smtClean="0">
                <a:solidFill>
                  <a:srgbClr val="FF0000"/>
                </a:solidFill>
              </a:rPr>
              <a:t> </a:t>
            </a:r>
            <a:r>
              <a:rPr lang="vi-VN" dirty="0" smtClean="0">
                <a:solidFill>
                  <a:srgbClr val="FF0000"/>
                </a:solidFill>
              </a:rPr>
              <a:t>động</a:t>
            </a:r>
            <a:r>
              <a:rPr lang="vi-VN" b="0" dirty="0" smtClean="0">
                <a:solidFill>
                  <a:schemeClr val="accent4">
                    <a:lumMod val="10000"/>
                  </a:schemeClr>
                </a:solidFill>
              </a:rPr>
              <a:t> </a:t>
            </a:r>
            <a:r>
              <a:rPr lang="vi-VN" b="0" dirty="0">
                <a:solidFill>
                  <a:schemeClr val="accent4">
                    <a:lumMod val="10000"/>
                  </a:schemeClr>
                </a:solidFill>
              </a:rPr>
              <a:t>đến chuyên </a:t>
            </a:r>
            <a:endParaRPr lang="en-US" b="0" dirty="0" smtClean="0">
              <a:solidFill>
                <a:schemeClr val="accent4">
                  <a:lumMod val="10000"/>
                </a:schemeClr>
              </a:solidFill>
            </a:endParaRPr>
          </a:p>
          <a:p>
            <a:pPr lvl="0" algn="ctr">
              <a:lnSpc>
                <a:spcPts val="2200"/>
              </a:lnSpc>
              <a:spcBef>
                <a:spcPts val="600"/>
              </a:spcBef>
              <a:spcAft>
                <a:spcPts val="0"/>
              </a:spcAft>
              <a:defRPr/>
            </a:pPr>
            <a:r>
              <a:rPr lang="vi-VN" b="0" dirty="0" smtClean="0">
                <a:solidFill>
                  <a:schemeClr val="accent4">
                    <a:lumMod val="10000"/>
                  </a:schemeClr>
                </a:solidFill>
              </a:rPr>
              <a:t>môn</a:t>
            </a:r>
            <a:r>
              <a:rPr lang="vi-VN" b="0" dirty="0">
                <a:solidFill>
                  <a:schemeClr val="accent4">
                    <a:lumMod val="10000"/>
                  </a:schemeClr>
                </a:solidFill>
              </a:rPr>
              <a:t>, </a:t>
            </a:r>
            <a:r>
              <a:rPr lang="vi-VN" b="0" dirty="0" smtClean="0">
                <a:solidFill>
                  <a:schemeClr val="accent4">
                    <a:lumMod val="10000"/>
                  </a:schemeClr>
                </a:solidFill>
              </a:rPr>
              <a:t>nghiệp</a:t>
            </a:r>
            <a:r>
              <a:rPr lang="en-US" b="0" dirty="0" smtClean="0">
                <a:solidFill>
                  <a:schemeClr val="accent4">
                    <a:lumMod val="10000"/>
                  </a:schemeClr>
                </a:solidFill>
              </a:rPr>
              <a:t> </a:t>
            </a:r>
            <a:r>
              <a:rPr lang="vi-VN" b="0" dirty="0" smtClean="0">
                <a:solidFill>
                  <a:schemeClr val="accent4">
                    <a:lumMod val="10000"/>
                  </a:schemeClr>
                </a:solidFill>
              </a:rPr>
              <a:t>vụ</a:t>
            </a:r>
            <a:r>
              <a:rPr lang="vi-VN" b="0" dirty="0">
                <a:solidFill>
                  <a:schemeClr val="accent4">
                    <a:lumMod val="10000"/>
                  </a:schemeClr>
                </a:solidFill>
              </a:rPr>
              <a:t>,</a:t>
            </a:r>
            <a:r>
              <a:rPr lang="en-US" b="0" dirty="0">
                <a:solidFill>
                  <a:schemeClr val="accent4">
                    <a:lumMod val="10000"/>
                  </a:schemeClr>
                </a:solidFill>
              </a:rPr>
              <a:t> </a:t>
            </a:r>
            <a:r>
              <a:rPr lang="vi-VN" b="0" dirty="0">
                <a:solidFill>
                  <a:schemeClr val="accent4">
                    <a:lumMod val="10000"/>
                  </a:schemeClr>
                </a:solidFill>
              </a:rPr>
              <a:t>hoạt </a:t>
            </a:r>
            <a:r>
              <a:rPr lang="en-US" b="0" dirty="0">
                <a:solidFill>
                  <a:schemeClr val="accent4">
                    <a:lumMod val="10000"/>
                  </a:schemeClr>
                </a:solidFill>
              </a:rPr>
              <a:t>đ</a:t>
            </a:r>
            <a:r>
              <a:rPr lang="vi-VN" b="0" dirty="0">
                <a:solidFill>
                  <a:schemeClr val="accent4">
                    <a:lumMod val="10000"/>
                  </a:schemeClr>
                </a:solidFill>
              </a:rPr>
              <a:t>ộng</a:t>
            </a:r>
            <a:r>
              <a:rPr lang="en-US" b="0" dirty="0">
                <a:solidFill>
                  <a:schemeClr val="accent4">
                    <a:lumMod val="10000"/>
                  </a:schemeClr>
                </a:solidFill>
              </a:rPr>
              <a:t>, </a:t>
            </a:r>
            <a:r>
              <a:rPr lang="vi-VN" b="0" dirty="0">
                <a:solidFill>
                  <a:schemeClr val="accent4">
                    <a:lumMod val="10000"/>
                  </a:schemeClr>
                </a:solidFill>
              </a:rPr>
              <a:t>đối </a:t>
            </a:r>
            <a:endParaRPr lang="en-US" b="0" dirty="0" smtClean="0">
              <a:solidFill>
                <a:schemeClr val="accent4">
                  <a:lumMod val="10000"/>
                </a:schemeClr>
              </a:solidFill>
            </a:endParaRPr>
          </a:p>
          <a:p>
            <a:pPr lvl="0" algn="ctr">
              <a:lnSpc>
                <a:spcPts val="2200"/>
              </a:lnSpc>
              <a:spcBef>
                <a:spcPts val="600"/>
              </a:spcBef>
              <a:spcAft>
                <a:spcPts val="0"/>
              </a:spcAft>
              <a:defRPr/>
            </a:pPr>
            <a:r>
              <a:rPr lang="vi-VN" b="0" dirty="0" smtClean="0">
                <a:solidFill>
                  <a:schemeClr val="accent4">
                    <a:lumMod val="10000"/>
                  </a:schemeClr>
                </a:solidFill>
              </a:rPr>
              <a:t>tượng</a:t>
            </a:r>
            <a:r>
              <a:rPr lang="en-US" b="0" dirty="0" smtClean="0">
                <a:solidFill>
                  <a:schemeClr val="accent4">
                    <a:lumMod val="10000"/>
                  </a:schemeClr>
                </a:solidFill>
              </a:rPr>
              <a:t> </a:t>
            </a:r>
            <a:r>
              <a:rPr lang="vi-VN" b="0" dirty="0" smtClean="0">
                <a:solidFill>
                  <a:schemeClr val="accent4">
                    <a:lumMod val="10000"/>
                  </a:schemeClr>
                </a:solidFill>
              </a:rPr>
              <a:t>quản lý</a:t>
            </a:r>
            <a:r>
              <a:rPr lang="en-US" b="0" dirty="0">
                <a:solidFill>
                  <a:schemeClr val="accent4">
                    <a:lumMod val="10000"/>
                  </a:schemeClr>
                </a:solidFill>
              </a:rPr>
              <a:t> </a:t>
            </a:r>
            <a:r>
              <a:rPr lang="en-US" b="0" dirty="0" err="1" smtClean="0">
                <a:solidFill>
                  <a:schemeClr val="accent4">
                    <a:lumMod val="10000"/>
                  </a:schemeClr>
                </a:solidFill>
              </a:rPr>
              <a:t>của</a:t>
            </a:r>
            <a:r>
              <a:rPr lang="en-US" b="0" dirty="0" smtClean="0">
                <a:solidFill>
                  <a:schemeClr val="accent4">
                    <a:lumMod val="10000"/>
                  </a:schemeClr>
                </a:solidFill>
              </a:rPr>
              <a:t> </a:t>
            </a:r>
            <a:r>
              <a:rPr lang="en-US" b="0" dirty="0" err="1" smtClean="0">
                <a:solidFill>
                  <a:schemeClr val="accent4">
                    <a:lumMod val="10000"/>
                  </a:schemeClr>
                </a:solidFill>
              </a:rPr>
              <a:t>Thành</a:t>
            </a:r>
            <a:r>
              <a:rPr lang="en-US" b="0" dirty="0" smtClean="0">
                <a:solidFill>
                  <a:schemeClr val="accent4">
                    <a:lumMod val="10000"/>
                  </a:schemeClr>
                </a:solidFill>
              </a:rPr>
              <a:t> </a:t>
            </a:r>
            <a:r>
              <a:rPr lang="en-US" b="0" dirty="0" err="1" smtClean="0">
                <a:solidFill>
                  <a:schemeClr val="accent4">
                    <a:lumMod val="10000"/>
                  </a:schemeClr>
                </a:solidFill>
              </a:rPr>
              <a:t>phố</a:t>
            </a:r>
            <a:endParaRPr lang="en-US" dirty="0" smtClean="0">
              <a:solidFill>
                <a:schemeClr val="accent4">
                  <a:lumMod val="10000"/>
                </a:schemeClr>
              </a:solidFill>
            </a:endParaRPr>
          </a:p>
        </p:txBody>
      </p:sp>
      <p:sp>
        <p:nvSpPr>
          <p:cNvPr id="13" name="AutoShape 5"/>
          <p:cNvSpPr>
            <a:spLocks noChangeArrowheads="1"/>
          </p:cNvSpPr>
          <p:nvPr/>
        </p:nvSpPr>
        <p:spPr bwMode="blackWhite">
          <a:xfrm>
            <a:off x="9074800" y="1149379"/>
            <a:ext cx="3117200" cy="4122402"/>
          </a:xfrm>
          <a:prstGeom prst="roundRect">
            <a:avLst>
              <a:gd name="adj" fmla="val 9106"/>
            </a:avLst>
          </a:prstGeom>
          <a:solidFill>
            <a:srgbClr val="FFFF9B"/>
          </a:solidFill>
          <a:ln w="25400">
            <a:solidFill>
              <a:srgbClr val="FFFFFF"/>
            </a:solidFill>
            <a:round/>
            <a:headEnd/>
            <a:tailEnd/>
          </a:ln>
        </p:spPr>
        <p:txBody>
          <a:bodyPr wrap="none" anchor="ctr"/>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5pPr>
            <a:lvl6pPr marL="2286000" algn="l" defTabSz="914400" rtl="0" eaLnBrk="1" latinLnBrk="0" hangingPunct="1">
              <a:defRPr b="1" kern="1200">
                <a:solidFill>
                  <a:schemeClr val="tx1"/>
                </a:solidFill>
                <a:latin typeface="Arial" panose="020B0604020202020204" pitchFamily="34" charset="0"/>
                <a:ea typeface="+mn-ea"/>
                <a:cs typeface="+mn-cs"/>
              </a:defRPr>
            </a:lvl6pPr>
            <a:lvl7pPr marL="2743200" algn="l" defTabSz="914400" rtl="0" eaLnBrk="1" latinLnBrk="0" hangingPunct="1">
              <a:defRPr b="1" kern="1200">
                <a:solidFill>
                  <a:schemeClr val="tx1"/>
                </a:solidFill>
                <a:latin typeface="Arial" panose="020B0604020202020204" pitchFamily="34" charset="0"/>
                <a:ea typeface="+mn-ea"/>
                <a:cs typeface="+mn-cs"/>
              </a:defRPr>
            </a:lvl7pPr>
            <a:lvl8pPr marL="3200400" algn="l" defTabSz="914400" rtl="0" eaLnBrk="1" latinLnBrk="0" hangingPunct="1">
              <a:defRPr b="1" kern="1200">
                <a:solidFill>
                  <a:schemeClr val="tx1"/>
                </a:solidFill>
                <a:latin typeface="Arial" panose="020B0604020202020204" pitchFamily="34" charset="0"/>
                <a:ea typeface="+mn-ea"/>
                <a:cs typeface="+mn-cs"/>
              </a:defRPr>
            </a:lvl8pPr>
            <a:lvl9pPr marL="3657600" algn="l" defTabSz="914400" rtl="0" eaLnBrk="1" latinLnBrk="0" hangingPunct="1">
              <a:defRPr b="1" kern="1200">
                <a:solidFill>
                  <a:schemeClr val="tx1"/>
                </a:solidFill>
                <a:latin typeface="Arial" panose="020B0604020202020204" pitchFamily="34" charset="0"/>
                <a:ea typeface="+mn-ea"/>
                <a:cs typeface="+mn-cs"/>
              </a:defRPr>
            </a:lvl9pPr>
          </a:lstStyle>
          <a:p>
            <a:pPr lvl="0" algn="ctr">
              <a:lnSpc>
                <a:spcPts val="2200"/>
              </a:lnSpc>
              <a:spcBef>
                <a:spcPts val="600"/>
              </a:spcBef>
              <a:spcAft>
                <a:spcPts val="0"/>
              </a:spcAft>
              <a:defRPr/>
            </a:pPr>
            <a:r>
              <a:rPr lang="en-US" b="0" dirty="0">
                <a:solidFill>
                  <a:schemeClr val="accent4">
                    <a:lumMod val="10000"/>
                  </a:schemeClr>
                </a:solidFill>
              </a:rPr>
              <a:t> </a:t>
            </a:r>
            <a:r>
              <a:rPr lang="en-US" dirty="0" smtClean="0">
                <a:solidFill>
                  <a:schemeClr val="accent4">
                    <a:lumMod val="10000"/>
                  </a:schemeClr>
                </a:solidFill>
              </a:rPr>
              <a:t>TOÀN QUỐC</a:t>
            </a:r>
          </a:p>
          <a:p>
            <a:pPr lvl="0" algn="ctr">
              <a:lnSpc>
                <a:spcPts val="2200"/>
              </a:lnSpc>
              <a:spcBef>
                <a:spcPts val="600"/>
              </a:spcBef>
              <a:spcAft>
                <a:spcPts val="0"/>
              </a:spcAft>
              <a:defRPr/>
            </a:pPr>
            <a:r>
              <a:rPr lang="en-US" b="0" dirty="0" smtClean="0">
                <a:solidFill>
                  <a:schemeClr val="accent4">
                    <a:lumMod val="10000"/>
                  </a:schemeClr>
                </a:solidFill>
              </a:rPr>
              <a:t>1. </a:t>
            </a:r>
            <a:r>
              <a:rPr lang="vi-VN" b="0" dirty="0" smtClean="0">
                <a:solidFill>
                  <a:schemeClr val="accent4">
                    <a:lumMod val="10000"/>
                  </a:schemeClr>
                </a:solidFill>
              </a:rPr>
              <a:t>Đã </a:t>
            </a:r>
            <a:r>
              <a:rPr lang="vi-VN" b="0" dirty="0">
                <a:solidFill>
                  <a:schemeClr val="accent4">
                    <a:lumMod val="10000"/>
                  </a:schemeClr>
                </a:solidFill>
              </a:rPr>
              <a:t>được công nhận </a:t>
            </a:r>
            <a:r>
              <a:rPr lang="en-US" b="0" dirty="0" err="1" smtClean="0">
                <a:solidFill>
                  <a:schemeClr val="accent4">
                    <a:lumMod val="10000"/>
                  </a:schemeClr>
                </a:solidFill>
              </a:rPr>
              <a:t>hiệu</a:t>
            </a:r>
            <a:r>
              <a:rPr lang="en-US" b="0" dirty="0" smtClean="0">
                <a:solidFill>
                  <a:schemeClr val="accent4">
                    <a:lumMod val="10000"/>
                  </a:schemeClr>
                </a:solidFill>
              </a:rPr>
              <a:t> </a:t>
            </a:r>
          </a:p>
          <a:p>
            <a:pPr lvl="0" algn="ctr">
              <a:lnSpc>
                <a:spcPts val="2200"/>
              </a:lnSpc>
              <a:spcBef>
                <a:spcPts val="600"/>
              </a:spcBef>
              <a:spcAft>
                <a:spcPts val="0"/>
              </a:spcAft>
              <a:defRPr/>
            </a:pPr>
            <a:r>
              <a:rPr lang="en-US" b="0" dirty="0" err="1" smtClean="0">
                <a:solidFill>
                  <a:schemeClr val="accent4">
                    <a:lumMod val="10000"/>
                  </a:schemeClr>
                </a:solidFill>
              </a:rPr>
              <a:t>quả</a:t>
            </a:r>
            <a:r>
              <a:rPr lang="en-US" b="0" dirty="0" smtClean="0">
                <a:solidFill>
                  <a:schemeClr val="accent4">
                    <a:lumMod val="10000"/>
                  </a:schemeClr>
                </a:solidFill>
              </a:rPr>
              <a:t> </a:t>
            </a:r>
            <a:r>
              <a:rPr lang="en-US" b="0" dirty="0" err="1" smtClean="0">
                <a:solidFill>
                  <a:schemeClr val="accent4">
                    <a:lumMod val="10000"/>
                  </a:schemeClr>
                </a:solidFill>
              </a:rPr>
              <a:t>áp</a:t>
            </a:r>
            <a:r>
              <a:rPr lang="en-US" b="0" dirty="0" smtClean="0">
                <a:solidFill>
                  <a:schemeClr val="accent4">
                    <a:lumMod val="10000"/>
                  </a:schemeClr>
                </a:solidFill>
              </a:rPr>
              <a:t> </a:t>
            </a:r>
            <a:r>
              <a:rPr lang="en-US" b="0" dirty="0" err="1" smtClean="0">
                <a:solidFill>
                  <a:schemeClr val="accent4">
                    <a:lumMod val="10000"/>
                  </a:schemeClr>
                </a:solidFill>
              </a:rPr>
              <a:t>dụng</a:t>
            </a:r>
            <a:r>
              <a:rPr lang="en-US" b="0" dirty="0" smtClean="0">
                <a:solidFill>
                  <a:schemeClr val="accent4">
                    <a:lumMod val="10000"/>
                  </a:schemeClr>
                </a:solidFill>
              </a:rPr>
              <a:t>, </a:t>
            </a:r>
            <a:r>
              <a:rPr lang="en-US" b="0" dirty="0" err="1" smtClean="0">
                <a:solidFill>
                  <a:schemeClr val="accent4">
                    <a:lumMod val="10000"/>
                  </a:schemeClr>
                </a:solidFill>
              </a:rPr>
              <a:t>khả</a:t>
            </a:r>
            <a:r>
              <a:rPr lang="en-US" b="0" dirty="0" smtClean="0">
                <a:solidFill>
                  <a:schemeClr val="accent4">
                    <a:lumMod val="10000"/>
                  </a:schemeClr>
                </a:solidFill>
              </a:rPr>
              <a:t> </a:t>
            </a:r>
            <a:r>
              <a:rPr lang="en-US" b="0" dirty="0" err="1" smtClean="0">
                <a:solidFill>
                  <a:schemeClr val="accent4">
                    <a:lumMod val="10000"/>
                  </a:schemeClr>
                </a:solidFill>
              </a:rPr>
              <a:t>năng</a:t>
            </a:r>
            <a:r>
              <a:rPr lang="en-US" b="0" dirty="0" smtClean="0">
                <a:solidFill>
                  <a:schemeClr val="accent4">
                    <a:lumMod val="10000"/>
                  </a:schemeClr>
                </a:solidFill>
              </a:rPr>
              <a:t> </a:t>
            </a:r>
            <a:r>
              <a:rPr lang="en-US" b="0" dirty="0" err="1" smtClean="0">
                <a:solidFill>
                  <a:schemeClr val="accent4">
                    <a:lumMod val="10000"/>
                  </a:schemeClr>
                </a:solidFill>
              </a:rPr>
              <a:t>nhân</a:t>
            </a:r>
            <a:endParaRPr lang="en-US" b="0" dirty="0" smtClean="0">
              <a:solidFill>
                <a:schemeClr val="accent4">
                  <a:lumMod val="10000"/>
                </a:schemeClr>
              </a:solidFill>
            </a:endParaRPr>
          </a:p>
          <a:p>
            <a:pPr lvl="0" algn="ctr">
              <a:lnSpc>
                <a:spcPts val="2200"/>
              </a:lnSpc>
              <a:spcBef>
                <a:spcPts val="600"/>
              </a:spcBef>
              <a:spcAft>
                <a:spcPts val="0"/>
              </a:spcAft>
              <a:defRPr/>
            </a:pPr>
            <a:r>
              <a:rPr lang="en-US" b="0" dirty="0" err="1" smtClean="0">
                <a:solidFill>
                  <a:schemeClr val="accent4">
                    <a:lumMod val="10000"/>
                  </a:schemeClr>
                </a:solidFill>
              </a:rPr>
              <a:t>rộng</a:t>
            </a:r>
            <a:r>
              <a:rPr lang="en-US" b="0" dirty="0" smtClean="0">
                <a:solidFill>
                  <a:schemeClr val="accent4">
                    <a:lumMod val="10000"/>
                  </a:schemeClr>
                </a:solidFill>
              </a:rPr>
              <a:t> </a:t>
            </a:r>
            <a:r>
              <a:rPr lang="en-US" b="0" dirty="0" err="1" smtClean="0">
                <a:solidFill>
                  <a:schemeClr val="accent4">
                    <a:lumMod val="10000"/>
                  </a:schemeClr>
                </a:solidFill>
              </a:rPr>
              <a:t>trong</a:t>
            </a:r>
            <a:r>
              <a:rPr lang="en-US" b="0" dirty="0" smtClean="0">
                <a:solidFill>
                  <a:schemeClr val="accent4">
                    <a:lumMod val="10000"/>
                  </a:schemeClr>
                </a:solidFill>
              </a:rPr>
              <a:t> </a:t>
            </a:r>
            <a:r>
              <a:rPr lang="en-US" b="0" dirty="0" err="1" smtClean="0">
                <a:solidFill>
                  <a:schemeClr val="accent4">
                    <a:lumMod val="10000"/>
                  </a:schemeClr>
                </a:solidFill>
              </a:rPr>
              <a:t>Thành</a:t>
            </a:r>
            <a:r>
              <a:rPr lang="en-US" b="0" dirty="0" smtClean="0">
                <a:solidFill>
                  <a:schemeClr val="accent4">
                    <a:lumMod val="10000"/>
                  </a:schemeClr>
                </a:solidFill>
              </a:rPr>
              <a:t> </a:t>
            </a:r>
            <a:r>
              <a:rPr lang="en-US" b="0" dirty="0" err="1" smtClean="0">
                <a:solidFill>
                  <a:schemeClr val="accent4">
                    <a:lumMod val="10000"/>
                  </a:schemeClr>
                </a:solidFill>
              </a:rPr>
              <a:t>phố</a:t>
            </a:r>
            <a:r>
              <a:rPr lang="en-US" b="0" dirty="0" smtClean="0">
                <a:solidFill>
                  <a:schemeClr val="accent4">
                    <a:lumMod val="10000"/>
                  </a:schemeClr>
                </a:solidFill>
              </a:rPr>
              <a:t>.</a:t>
            </a:r>
          </a:p>
          <a:p>
            <a:pPr lvl="0" algn="ctr">
              <a:lnSpc>
                <a:spcPts val="2200"/>
              </a:lnSpc>
              <a:spcBef>
                <a:spcPts val="600"/>
              </a:spcBef>
              <a:spcAft>
                <a:spcPts val="0"/>
              </a:spcAft>
              <a:defRPr/>
            </a:pPr>
            <a:r>
              <a:rPr lang="en-US" b="0" dirty="0" smtClean="0">
                <a:solidFill>
                  <a:schemeClr val="accent4">
                    <a:lumMod val="10000"/>
                  </a:schemeClr>
                </a:solidFill>
              </a:rPr>
              <a:t>2. Đ</a:t>
            </a:r>
            <a:r>
              <a:rPr lang="vi-VN" b="0" dirty="0" smtClean="0">
                <a:solidFill>
                  <a:schemeClr val="accent4">
                    <a:lumMod val="10000"/>
                  </a:schemeClr>
                </a:solidFill>
              </a:rPr>
              <a:t>ã </a:t>
            </a:r>
            <a:r>
              <a:rPr lang="vi-VN" b="0" dirty="0">
                <a:solidFill>
                  <a:schemeClr val="accent4">
                    <a:lumMod val="10000"/>
                  </a:schemeClr>
                </a:solidFill>
              </a:rPr>
              <a:t>được </a:t>
            </a:r>
            <a:r>
              <a:rPr lang="vi-VN" dirty="0">
                <a:solidFill>
                  <a:srgbClr val="FF00FF"/>
                </a:solidFill>
              </a:rPr>
              <a:t>đơn vị khác </a:t>
            </a:r>
            <a:r>
              <a:rPr lang="vi-VN" dirty="0" smtClean="0">
                <a:solidFill>
                  <a:srgbClr val="FF00FF"/>
                </a:solidFill>
              </a:rPr>
              <a:t>của</a:t>
            </a:r>
            <a:endParaRPr lang="en-US" dirty="0">
              <a:solidFill>
                <a:srgbClr val="FF00FF"/>
              </a:solidFill>
            </a:endParaRPr>
          </a:p>
          <a:p>
            <a:pPr lvl="0" algn="ctr">
              <a:lnSpc>
                <a:spcPts val="2200"/>
              </a:lnSpc>
              <a:spcBef>
                <a:spcPts val="600"/>
              </a:spcBef>
              <a:spcAft>
                <a:spcPts val="0"/>
              </a:spcAft>
              <a:defRPr/>
            </a:pPr>
            <a:r>
              <a:rPr lang="vi-VN" dirty="0" smtClean="0">
                <a:solidFill>
                  <a:srgbClr val="FF00FF"/>
                </a:solidFill>
              </a:rPr>
              <a:t>tỉnh</a:t>
            </a:r>
            <a:r>
              <a:rPr lang="vi-VN" dirty="0">
                <a:solidFill>
                  <a:srgbClr val="FF00FF"/>
                </a:solidFill>
              </a:rPr>
              <a:t>, thành </a:t>
            </a:r>
            <a:r>
              <a:rPr lang="vi-VN" dirty="0" smtClean="0">
                <a:solidFill>
                  <a:srgbClr val="FF00FF"/>
                </a:solidFill>
              </a:rPr>
              <a:t>kh</a:t>
            </a:r>
            <a:r>
              <a:rPr lang="en-US" dirty="0" err="1" smtClean="0">
                <a:solidFill>
                  <a:srgbClr val="FF00FF"/>
                </a:solidFill>
              </a:rPr>
              <a:t>ác</a:t>
            </a:r>
            <a:r>
              <a:rPr lang="en-US" dirty="0" smtClean="0">
                <a:solidFill>
                  <a:srgbClr val="FF00FF"/>
                </a:solidFill>
              </a:rPr>
              <a:t> </a:t>
            </a:r>
            <a:r>
              <a:rPr lang="vi-VN" dirty="0" smtClean="0">
                <a:solidFill>
                  <a:srgbClr val="FF00FF"/>
                </a:solidFill>
              </a:rPr>
              <a:t>áp </a:t>
            </a:r>
            <a:r>
              <a:rPr lang="en-US" dirty="0" err="1" smtClean="0">
                <a:solidFill>
                  <a:srgbClr val="FF00FF"/>
                </a:solidFill>
              </a:rPr>
              <a:t>dụng</a:t>
            </a:r>
            <a:endParaRPr lang="en-US" dirty="0" smtClean="0">
              <a:solidFill>
                <a:srgbClr val="FF00FF"/>
              </a:solidFill>
            </a:endParaRPr>
          </a:p>
          <a:p>
            <a:pPr lvl="0" algn="ctr">
              <a:lnSpc>
                <a:spcPts val="2200"/>
              </a:lnSpc>
              <a:spcBef>
                <a:spcPts val="600"/>
              </a:spcBef>
              <a:spcAft>
                <a:spcPts val="0"/>
              </a:spcAft>
              <a:defRPr/>
            </a:pPr>
            <a:r>
              <a:rPr lang="en-US" b="0" dirty="0" err="1" smtClean="0">
                <a:solidFill>
                  <a:schemeClr val="accent4">
                    <a:lumMod val="10000"/>
                  </a:schemeClr>
                </a:solidFill>
              </a:rPr>
              <a:t>và</a:t>
            </a:r>
            <a:r>
              <a:rPr lang="en-US" b="0" dirty="0" smtClean="0">
                <a:solidFill>
                  <a:schemeClr val="accent4">
                    <a:lumMod val="10000"/>
                  </a:schemeClr>
                </a:solidFill>
              </a:rPr>
              <a:t> </a:t>
            </a:r>
            <a:r>
              <a:rPr lang="vi-VN" b="0" dirty="0" smtClean="0">
                <a:solidFill>
                  <a:schemeClr val="accent4">
                    <a:lumMod val="10000"/>
                  </a:schemeClr>
                </a:solidFill>
              </a:rPr>
              <a:t>được </a:t>
            </a:r>
            <a:r>
              <a:rPr lang="vi-VN" dirty="0">
                <a:solidFill>
                  <a:schemeClr val="bg2">
                    <a:lumMod val="50000"/>
                  </a:schemeClr>
                </a:solidFill>
              </a:rPr>
              <a:t>Sở Khoa học và </a:t>
            </a:r>
            <a:endParaRPr lang="en-US" dirty="0" smtClean="0">
              <a:solidFill>
                <a:schemeClr val="bg2">
                  <a:lumMod val="50000"/>
                </a:schemeClr>
              </a:solidFill>
            </a:endParaRPr>
          </a:p>
          <a:p>
            <a:pPr lvl="0" algn="ctr">
              <a:lnSpc>
                <a:spcPts val="2200"/>
              </a:lnSpc>
              <a:spcBef>
                <a:spcPts val="600"/>
              </a:spcBef>
              <a:spcAft>
                <a:spcPts val="0"/>
              </a:spcAft>
              <a:defRPr/>
            </a:pPr>
            <a:r>
              <a:rPr lang="vi-VN" dirty="0" smtClean="0">
                <a:solidFill>
                  <a:schemeClr val="bg2">
                    <a:lumMod val="50000"/>
                  </a:schemeClr>
                </a:solidFill>
              </a:rPr>
              <a:t>Công </a:t>
            </a:r>
            <a:r>
              <a:rPr lang="vi-VN" dirty="0">
                <a:solidFill>
                  <a:schemeClr val="bg2">
                    <a:lumMod val="50000"/>
                  </a:schemeClr>
                </a:solidFill>
              </a:rPr>
              <a:t>nghệ địa phương </a:t>
            </a:r>
            <a:r>
              <a:rPr lang="en-US" b="0" dirty="0" err="1" smtClean="0">
                <a:solidFill>
                  <a:schemeClr val="accent4">
                    <a:lumMod val="10000"/>
                  </a:schemeClr>
                </a:solidFill>
              </a:rPr>
              <a:t>đó</a:t>
            </a:r>
            <a:r>
              <a:rPr lang="en-US" b="0" dirty="0" smtClean="0">
                <a:solidFill>
                  <a:schemeClr val="accent4">
                    <a:lumMod val="10000"/>
                  </a:schemeClr>
                </a:solidFill>
              </a:rPr>
              <a:t> </a:t>
            </a:r>
          </a:p>
          <a:p>
            <a:pPr lvl="0" algn="ctr">
              <a:lnSpc>
                <a:spcPts val="2200"/>
              </a:lnSpc>
              <a:spcBef>
                <a:spcPts val="600"/>
              </a:spcBef>
              <a:spcAft>
                <a:spcPts val="0"/>
              </a:spcAft>
              <a:defRPr/>
            </a:pPr>
            <a:r>
              <a:rPr lang="vi-VN" b="0" dirty="0" smtClean="0">
                <a:solidFill>
                  <a:schemeClr val="accent4">
                    <a:lumMod val="10000"/>
                  </a:schemeClr>
                </a:solidFill>
              </a:rPr>
              <a:t>xác </a:t>
            </a:r>
            <a:r>
              <a:rPr lang="vi-VN" b="0" dirty="0">
                <a:solidFill>
                  <a:schemeClr val="accent4">
                    <a:lumMod val="10000"/>
                  </a:schemeClr>
                </a:solidFill>
              </a:rPr>
              <a:t>nhận </a:t>
            </a:r>
            <a:r>
              <a:rPr lang="en-US" b="0" dirty="0" err="1" smtClean="0">
                <a:solidFill>
                  <a:schemeClr val="accent4">
                    <a:lumMod val="10000"/>
                  </a:schemeClr>
                </a:solidFill>
              </a:rPr>
              <a:t>đề</a:t>
            </a:r>
            <a:r>
              <a:rPr lang="en-US" b="0" dirty="0" smtClean="0">
                <a:solidFill>
                  <a:schemeClr val="accent4">
                    <a:lumMod val="10000"/>
                  </a:schemeClr>
                </a:solidFill>
              </a:rPr>
              <a:t> </a:t>
            </a:r>
            <a:r>
              <a:rPr lang="en-US" b="0" dirty="0" err="1" smtClean="0">
                <a:solidFill>
                  <a:schemeClr val="accent4">
                    <a:lumMod val="10000"/>
                  </a:schemeClr>
                </a:solidFill>
              </a:rPr>
              <a:t>tài</a:t>
            </a:r>
            <a:r>
              <a:rPr lang="en-US" b="0" dirty="0" smtClean="0">
                <a:solidFill>
                  <a:schemeClr val="accent4">
                    <a:lumMod val="10000"/>
                  </a:schemeClr>
                </a:solidFill>
              </a:rPr>
              <a:t> </a:t>
            </a:r>
            <a:r>
              <a:rPr lang="vi-VN" b="0" dirty="0" smtClean="0">
                <a:solidFill>
                  <a:schemeClr val="accent4">
                    <a:lumMod val="10000"/>
                  </a:schemeClr>
                </a:solidFill>
              </a:rPr>
              <a:t>được</a:t>
            </a:r>
            <a:endParaRPr lang="en-US" b="0" dirty="0" smtClean="0">
              <a:solidFill>
                <a:schemeClr val="accent4">
                  <a:lumMod val="10000"/>
                </a:schemeClr>
              </a:solidFill>
            </a:endParaRPr>
          </a:p>
          <a:p>
            <a:pPr lvl="0" algn="ctr">
              <a:lnSpc>
                <a:spcPts val="2200"/>
              </a:lnSpc>
              <a:spcBef>
                <a:spcPts val="600"/>
              </a:spcBef>
              <a:spcAft>
                <a:spcPts val="0"/>
              </a:spcAft>
              <a:defRPr/>
            </a:pPr>
            <a:r>
              <a:rPr lang="vi-VN" b="0" dirty="0" smtClean="0">
                <a:solidFill>
                  <a:schemeClr val="accent4">
                    <a:lumMod val="10000"/>
                  </a:schemeClr>
                </a:solidFill>
              </a:rPr>
              <a:t>áp </a:t>
            </a:r>
            <a:r>
              <a:rPr lang="vi-VN" b="0" dirty="0">
                <a:solidFill>
                  <a:schemeClr val="accent4">
                    <a:lumMod val="10000"/>
                  </a:schemeClr>
                </a:solidFill>
              </a:rPr>
              <a:t>dụng</a:t>
            </a:r>
            <a:endParaRPr lang="en-US" b="0" dirty="0" smtClean="0">
              <a:solidFill>
                <a:schemeClr val="accent4">
                  <a:lumMod val="10000"/>
                </a:schemeClr>
              </a:solidFill>
            </a:endParaRPr>
          </a:p>
        </p:txBody>
      </p:sp>
      <p:sp>
        <p:nvSpPr>
          <p:cNvPr id="12" name="Rectangle 2"/>
          <p:cNvSpPr txBox="1">
            <a:spLocks noChangeArrowheads="1"/>
          </p:cNvSpPr>
          <p:nvPr/>
        </p:nvSpPr>
        <p:spPr bwMode="auto">
          <a:xfrm>
            <a:off x="482196" y="713958"/>
            <a:ext cx="8528472" cy="8454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rtl="0" eaLnBrk="0" fontAlgn="base" hangingPunct="0">
              <a:spcBef>
                <a:spcPct val="20000"/>
              </a:spcBef>
              <a:spcAft>
                <a:spcPct val="0"/>
              </a:spcAft>
              <a:buClr>
                <a:schemeClr val="hlink"/>
              </a:buClr>
              <a:buFont typeface="Wingdings" panose="05000000000000000000" pitchFamily="2" charset="2"/>
              <a:buChar char="v"/>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anose="05000000000000000000" pitchFamily="2" charset="2"/>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tx1"/>
              </a:buClr>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36524" indent="0" algn="just" eaLnBrk="1" hangingPunct="1">
              <a:lnSpc>
                <a:spcPts val="2000"/>
              </a:lnSpc>
              <a:spcBef>
                <a:spcPts val="600"/>
              </a:spcBef>
              <a:spcAft>
                <a:spcPts val="600"/>
              </a:spcAft>
              <a:buClr>
                <a:srgbClr val="5AD9F2"/>
              </a:buClr>
              <a:buNone/>
              <a:defRPr/>
            </a:pPr>
            <a:r>
              <a:rPr lang="en-US" altLang="en-US" sz="2000" b="1" dirty="0" smtClean="0">
                <a:solidFill>
                  <a:srgbClr val="FF0000"/>
                </a:solidFill>
                <a:cs typeface="Times New Roman" panose="02020603050405020304" pitchFamily="18" charset="0"/>
              </a:rPr>
              <a:t>1.6.2 ĐIỀU KIỆN XÉT ĐỀ TÀI</a:t>
            </a:r>
          </a:p>
          <a:p>
            <a:pPr algn="just">
              <a:lnSpc>
                <a:spcPts val="2000"/>
              </a:lnSpc>
            </a:pPr>
            <a:endParaRPr lang="en-US" sz="2000" i="1" dirty="0" smtClean="0">
              <a:solidFill>
                <a:schemeClr val="accent4">
                  <a:lumMod val="10000"/>
                </a:schemeClr>
              </a:solidFill>
            </a:endParaRPr>
          </a:p>
          <a:p>
            <a:pPr marL="236524" indent="0" algn="just" eaLnBrk="1" hangingPunct="1">
              <a:lnSpc>
                <a:spcPts val="2000"/>
              </a:lnSpc>
              <a:spcBef>
                <a:spcPts val="600"/>
              </a:spcBef>
              <a:spcAft>
                <a:spcPts val="0"/>
              </a:spcAft>
              <a:buClr>
                <a:srgbClr val="5AD9F2"/>
              </a:buClr>
              <a:buNone/>
              <a:defRPr/>
            </a:pPr>
            <a:endParaRPr lang="en-US" sz="2000" i="1" dirty="0" smtClean="0">
              <a:solidFill>
                <a:schemeClr val="accent4">
                  <a:lumMod val="10000"/>
                </a:schemeClr>
              </a:solidFill>
            </a:endParaRPr>
          </a:p>
        </p:txBody>
      </p:sp>
      <p:sp>
        <p:nvSpPr>
          <p:cNvPr id="3" name="Rectangle 2"/>
          <p:cNvSpPr/>
          <p:nvPr/>
        </p:nvSpPr>
        <p:spPr>
          <a:xfrm>
            <a:off x="2943938" y="6076568"/>
            <a:ext cx="5915081" cy="477054"/>
          </a:xfrm>
          <a:prstGeom prst="rect">
            <a:avLst/>
          </a:prstGeom>
        </p:spPr>
        <p:txBody>
          <a:bodyPr wrap="none">
            <a:spAutoFit/>
          </a:bodyPr>
          <a:lstStyle/>
          <a:p>
            <a:pPr marL="236524" indent="0" algn="ctr" eaLnBrk="1" hangingPunct="1">
              <a:lnSpc>
                <a:spcPts val="3000"/>
              </a:lnSpc>
              <a:spcBef>
                <a:spcPts val="600"/>
              </a:spcBef>
              <a:spcAft>
                <a:spcPts val="0"/>
              </a:spcAft>
              <a:buClr>
                <a:srgbClr val="5AD9F2"/>
              </a:buClr>
              <a:buNone/>
              <a:defRPr/>
            </a:pPr>
            <a:r>
              <a:rPr lang="en-US" i="1" dirty="0">
                <a:solidFill>
                  <a:schemeClr val="accent4">
                    <a:lumMod val="10000"/>
                  </a:schemeClr>
                </a:solidFill>
              </a:rPr>
              <a:t>(</a:t>
            </a:r>
            <a:r>
              <a:rPr lang="en-US" i="1" dirty="0" err="1">
                <a:solidFill>
                  <a:schemeClr val="accent4">
                    <a:lumMod val="10000"/>
                  </a:schemeClr>
                </a:solidFill>
              </a:rPr>
              <a:t>Khoản</a:t>
            </a:r>
            <a:r>
              <a:rPr lang="en-US" i="1" dirty="0">
                <a:solidFill>
                  <a:schemeClr val="accent4">
                    <a:lumMod val="10000"/>
                  </a:schemeClr>
                </a:solidFill>
              </a:rPr>
              <a:t> </a:t>
            </a:r>
            <a:r>
              <a:rPr lang="en-US" i="1" dirty="0" smtClean="0">
                <a:solidFill>
                  <a:schemeClr val="accent4">
                    <a:lumMod val="10000"/>
                  </a:schemeClr>
                </a:solidFill>
              </a:rPr>
              <a:t>1 </a:t>
            </a:r>
            <a:r>
              <a:rPr lang="en-US" i="1" dirty="0" err="1">
                <a:solidFill>
                  <a:schemeClr val="accent4">
                    <a:lumMod val="10000"/>
                  </a:schemeClr>
                </a:solidFill>
              </a:rPr>
              <a:t>Mục</a:t>
            </a:r>
            <a:r>
              <a:rPr lang="en-US" i="1" dirty="0">
                <a:solidFill>
                  <a:schemeClr val="accent4">
                    <a:lumMod val="10000"/>
                  </a:schemeClr>
                </a:solidFill>
              </a:rPr>
              <a:t> </a:t>
            </a:r>
            <a:r>
              <a:rPr lang="en-US" i="1" dirty="0" smtClean="0">
                <a:solidFill>
                  <a:schemeClr val="accent4">
                    <a:lumMod val="10000"/>
                  </a:schemeClr>
                </a:solidFill>
              </a:rPr>
              <a:t>II </a:t>
            </a:r>
            <a:r>
              <a:rPr lang="en-US" i="1" dirty="0" err="1">
                <a:solidFill>
                  <a:schemeClr val="accent4">
                    <a:lumMod val="10000"/>
                  </a:schemeClr>
                </a:solidFill>
              </a:rPr>
              <a:t>Phần</a:t>
            </a:r>
            <a:r>
              <a:rPr lang="en-US" i="1" dirty="0">
                <a:solidFill>
                  <a:schemeClr val="accent4">
                    <a:lumMod val="10000"/>
                  </a:schemeClr>
                </a:solidFill>
              </a:rPr>
              <a:t> </a:t>
            </a:r>
            <a:r>
              <a:rPr lang="en-US" i="1" dirty="0" smtClean="0">
                <a:solidFill>
                  <a:schemeClr val="accent4">
                    <a:lumMod val="10000"/>
                  </a:schemeClr>
                </a:solidFill>
              </a:rPr>
              <a:t>2 </a:t>
            </a:r>
            <a:r>
              <a:rPr lang="en-US" i="1" dirty="0" err="1">
                <a:solidFill>
                  <a:schemeClr val="accent4">
                    <a:lumMod val="10000"/>
                  </a:schemeClr>
                </a:solidFill>
              </a:rPr>
              <a:t>Hướng</a:t>
            </a:r>
            <a:r>
              <a:rPr lang="en-US" i="1" dirty="0">
                <a:solidFill>
                  <a:schemeClr val="accent4">
                    <a:lumMod val="10000"/>
                  </a:schemeClr>
                </a:solidFill>
              </a:rPr>
              <a:t> </a:t>
            </a:r>
            <a:r>
              <a:rPr lang="en-US" i="1" dirty="0" err="1">
                <a:solidFill>
                  <a:schemeClr val="accent4">
                    <a:lumMod val="10000"/>
                  </a:schemeClr>
                </a:solidFill>
              </a:rPr>
              <a:t>dẫn</a:t>
            </a:r>
            <a:r>
              <a:rPr lang="en-US" i="1" dirty="0">
                <a:solidFill>
                  <a:schemeClr val="accent4">
                    <a:lumMod val="10000"/>
                  </a:schemeClr>
                </a:solidFill>
              </a:rPr>
              <a:t> 8181/HD-UBND)</a:t>
            </a:r>
          </a:p>
        </p:txBody>
      </p:sp>
    </p:spTree>
    <p:extLst>
      <p:ext uri="{BB962C8B-B14F-4D97-AF65-F5344CB8AC3E}">
        <p14:creationId xmlns:p14="http://schemas.microsoft.com/office/powerpoint/2010/main" val="341989764"/>
      </p:ext>
    </p:extLst>
  </p:cSld>
  <p:clrMapOvr>
    <a:masterClrMapping/>
  </p:clrMapOvr>
  <mc:AlternateContent xmlns:mc="http://schemas.openxmlformats.org/markup-compatibility/2006" xmlns:p14="http://schemas.microsoft.com/office/powerpoint/2010/main">
    <mc:Choice Requires="p14">
      <p:transition spd="slow">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animEffect transition="in" filter="fade">
                                      <p:cBhvr>
                                        <p:cTn id="14" dur="500"/>
                                        <p:tgtEl>
                                          <p:spTgt spid="8"/>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26" presetClass="entr" presetSubtype="0"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down)">
                                      <p:cBhvr>
                                        <p:cTn id="24" dur="580">
                                          <p:stCondLst>
                                            <p:cond delay="0"/>
                                          </p:stCondLst>
                                        </p:cTn>
                                        <p:tgtEl>
                                          <p:spTgt spid="11"/>
                                        </p:tgtEl>
                                      </p:cBhvr>
                                    </p:animEffect>
                                    <p:anim calcmode="lin" valueType="num">
                                      <p:cBhvr>
                                        <p:cTn id="25"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26"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27"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28"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29"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30" dur="26">
                                          <p:stCondLst>
                                            <p:cond delay="650"/>
                                          </p:stCondLst>
                                        </p:cTn>
                                        <p:tgtEl>
                                          <p:spTgt spid="11"/>
                                        </p:tgtEl>
                                      </p:cBhvr>
                                      <p:to x="100000" y="60000"/>
                                    </p:animScale>
                                    <p:animScale>
                                      <p:cBhvr>
                                        <p:cTn id="31" dur="166" decel="50000">
                                          <p:stCondLst>
                                            <p:cond delay="676"/>
                                          </p:stCondLst>
                                        </p:cTn>
                                        <p:tgtEl>
                                          <p:spTgt spid="11"/>
                                        </p:tgtEl>
                                      </p:cBhvr>
                                      <p:to x="100000" y="100000"/>
                                    </p:animScale>
                                    <p:animScale>
                                      <p:cBhvr>
                                        <p:cTn id="32" dur="26">
                                          <p:stCondLst>
                                            <p:cond delay="1312"/>
                                          </p:stCondLst>
                                        </p:cTn>
                                        <p:tgtEl>
                                          <p:spTgt spid="11"/>
                                        </p:tgtEl>
                                      </p:cBhvr>
                                      <p:to x="100000" y="80000"/>
                                    </p:animScale>
                                    <p:animScale>
                                      <p:cBhvr>
                                        <p:cTn id="33" dur="166" decel="50000">
                                          <p:stCondLst>
                                            <p:cond delay="1338"/>
                                          </p:stCondLst>
                                        </p:cTn>
                                        <p:tgtEl>
                                          <p:spTgt spid="11"/>
                                        </p:tgtEl>
                                      </p:cBhvr>
                                      <p:to x="100000" y="100000"/>
                                    </p:animScale>
                                    <p:animScale>
                                      <p:cBhvr>
                                        <p:cTn id="34" dur="26">
                                          <p:stCondLst>
                                            <p:cond delay="1642"/>
                                          </p:stCondLst>
                                        </p:cTn>
                                        <p:tgtEl>
                                          <p:spTgt spid="11"/>
                                        </p:tgtEl>
                                      </p:cBhvr>
                                      <p:to x="100000" y="90000"/>
                                    </p:animScale>
                                    <p:animScale>
                                      <p:cBhvr>
                                        <p:cTn id="35" dur="166" decel="50000">
                                          <p:stCondLst>
                                            <p:cond delay="1668"/>
                                          </p:stCondLst>
                                        </p:cTn>
                                        <p:tgtEl>
                                          <p:spTgt spid="11"/>
                                        </p:tgtEl>
                                      </p:cBhvr>
                                      <p:to x="100000" y="100000"/>
                                    </p:animScale>
                                    <p:animScale>
                                      <p:cBhvr>
                                        <p:cTn id="36" dur="26">
                                          <p:stCondLst>
                                            <p:cond delay="1808"/>
                                          </p:stCondLst>
                                        </p:cTn>
                                        <p:tgtEl>
                                          <p:spTgt spid="11"/>
                                        </p:tgtEl>
                                      </p:cBhvr>
                                      <p:to x="100000" y="95000"/>
                                    </p:animScale>
                                    <p:animScale>
                                      <p:cBhvr>
                                        <p:cTn id="37" dur="166" decel="50000">
                                          <p:stCondLst>
                                            <p:cond delay="1834"/>
                                          </p:stCondLst>
                                        </p:cTn>
                                        <p:tgtEl>
                                          <p:spTgt spid="11"/>
                                        </p:tgtEl>
                                      </p:cBhvr>
                                      <p:to x="100000" y="100000"/>
                                    </p:animScale>
                                  </p:childTnLst>
                                </p:cTn>
                              </p:par>
                              <p:par>
                                <p:cTn id="38" presetID="26" presetClass="entr" presetSubtype="0" fill="hold" grpId="0" nodeType="with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wipe(down)">
                                      <p:cBhvr>
                                        <p:cTn id="40" dur="580">
                                          <p:stCondLst>
                                            <p:cond delay="0"/>
                                          </p:stCondLst>
                                        </p:cTn>
                                        <p:tgtEl>
                                          <p:spTgt spid="13"/>
                                        </p:tgtEl>
                                      </p:cBhvr>
                                    </p:animEffect>
                                    <p:anim calcmode="lin" valueType="num">
                                      <p:cBhvr>
                                        <p:cTn id="41"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42"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43"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44"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45"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46" dur="26">
                                          <p:stCondLst>
                                            <p:cond delay="650"/>
                                          </p:stCondLst>
                                        </p:cTn>
                                        <p:tgtEl>
                                          <p:spTgt spid="13"/>
                                        </p:tgtEl>
                                      </p:cBhvr>
                                      <p:to x="100000" y="60000"/>
                                    </p:animScale>
                                    <p:animScale>
                                      <p:cBhvr>
                                        <p:cTn id="47" dur="166" decel="50000">
                                          <p:stCondLst>
                                            <p:cond delay="676"/>
                                          </p:stCondLst>
                                        </p:cTn>
                                        <p:tgtEl>
                                          <p:spTgt spid="13"/>
                                        </p:tgtEl>
                                      </p:cBhvr>
                                      <p:to x="100000" y="100000"/>
                                    </p:animScale>
                                    <p:animScale>
                                      <p:cBhvr>
                                        <p:cTn id="48" dur="26">
                                          <p:stCondLst>
                                            <p:cond delay="1312"/>
                                          </p:stCondLst>
                                        </p:cTn>
                                        <p:tgtEl>
                                          <p:spTgt spid="13"/>
                                        </p:tgtEl>
                                      </p:cBhvr>
                                      <p:to x="100000" y="80000"/>
                                    </p:animScale>
                                    <p:animScale>
                                      <p:cBhvr>
                                        <p:cTn id="49" dur="166" decel="50000">
                                          <p:stCondLst>
                                            <p:cond delay="1338"/>
                                          </p:stCondLst>
                                        </p:cTn>
                                        <p:tgtEl>
                                          <p:spTgt spid="13"/>
                                        </p:tgtEl>
                                      </p:cBhvr>
                                      <p:to x="100000" y="100000"/>
                                    </p:animScale>
                                    <p:animScale>
                                      <p:cBhvr>
                                        <p:cTn id="50" dur="26">
                                          <p:stCondLst>
                                            <p:cond delay="1642"/>
                                          </p:stCondLst>
                                        </p:cTn>
                                        <p:tgtEl>
                                          <p:spTgt spid="13"/>
                                        </p:tgtEl>
                                      </p:cBhvr>
                                      <p:to x="100000" y="90000"/>
                                    </p:animScale>
                                    <p:animScale>
                                      <p:cBhvr>
                                        <p:cTn id="51" dur="166" decel="50000">
                                          <p:stCondLst>
                                            <p:cond delay="1668"/>
                                          </p:stCondLst>
                                        </p:cTn>
                                        <p:tgtEl>
                                          <p:spTgt spid="13"/>
                                        </p:tgtEl>
                                      </p:cBhvr>
                                      <p:to x="100000" y="100000"/>
                                    </p:animScale>
                                    <p:animScale>
                                      <p:cBhvr>
                                        <p:cTn id="52" dur="26">
                                          <p:stCondLst>
                                            <p:cond delay="1808"/>
                                          </p:stCondLst>
                                        </p:cTn>
                                        <p:tgtEl>
                                          <p:spTgt spid="13"/>
                                        </p:tgtEl>
                                      </p:cBhvr>
                                      <p:to x="100000" y="95000"/>
                                    </p:animScale>
                                    <p:animScale>
                                      <p:cBhvr>
                                        <p:cTn id="53" dur="166" decel="50000">
                                          <p:stCondLst>
                                            <p:cond delay="1834"/>
                                          </p:stCondLst>
                                        </p:cTn>
                                        <p:tgtEl>
                                          <p:spTgt spid="1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1" grpId="0" animBg="1"/>
      <p:bldP spid="10" grpId="0" animBg="1"/>
      <p:bldP spid="1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p:txBody>
          <a:bodyPr/>
          <a:lstStyle/>
          <a:p>
            <a:fld id="{6F4B9519-C8B1-4E82-966F-744A36AA8BB2}" type="slidenum">
              <a:rPr lang="ko-KR" altLang="en-US" smtClean="0"/>
              <a:t>24</a:t>
            </a:fld>
            <a:endParaRPr lang="ko-KR" altLang="en-US"/>
          </a:p>
        </p:txBody>
      </p:sp>
      <p:sp>
        <p:nvSpPr>
          <p:cNvPr id="16" name="Title 1"/>
          <p:cNvSpPr txBox="1">
            <a:spLocks/>
          </p:cNvSpPr>
          <p:nvPr/>
        </p:nvSpPr>
        <p:spPr bwMode="auto">
          <a:xfrm>
            <a:off x="107852" y="722891"/>
            <a:ext cx="12084148" cy="472863"/>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lvl1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mj-lt"/>
                <a:ea typeface="+mj-ea"/>
                <a:cs typeface="+mj-cs"/>
              </a:defRPr>
            </a:lvl1pPr>
            <a:lvl2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2pPr>
            <a:lvl3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3pPr>
            <a:lvl4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4pPr>
            <a:lvl5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5pPr>
            <a:lvl6pPr marL="562722"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6pPr>
            <a:lvl7pPr marL="1125444"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7pPr>
            <a:lvl8pPr marL="1688165"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8pPr>
            <a:lvl9pPr marL="2250887"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9pPr>
          </a:lstStyle>
          <a:p>
            <a:pPr algn="l">
              <a:spcBef>
                <a:spcPts val="600"/>
              </a:spcBef>
              <a:spcAft>
                <a:spcPts val="600"/>
              </a:spcAft>
            </a:pPr>
            <a:r>
              <a:rPr lang="en-US" altLang="en-US" sz="2000" b="1" kern="0" dirty="0" smtClean="0">
                <a:solidFill>
                  <a:schemeClr val="tx1">
                    <a:lumMod val="75000"/>
                  </a:schemeClr>
                </a:solidFill>
                <a:effectLst/>
                <a:cs typeface="Times New Roman" panose="02020603050405020304" pitchFamily="18" charset="0"/>
              </a:rPr>
              <a:t> HỒ SƠ ĐỀ NGHỊ CÔNG NHẬN</a:t>
            </a:r>
            <a:r>
              <a:rPr lang="en-US" altLang="en-US" sz="2000" b="1" kern="0" dirty="0">
                <a:solidFill>
                  <a:schemeClr val="accent6">
                    <a:lumMod val="75000"/>
                  </a:schemeClr>
                </a:solidFill>
                <a:effectLst/>
                <a:cs typeface="Times New Roman" panose="02020603050405020304" pitchFamily="18" charset="0"/>
              </a:rPr>
              <a:t> </a:t>
            </a:r>
            <a:r>
              <a:rPr lang="en-US" altLang="en-US" sz="2000" b="1" kern="0" dirty="0" smtClean="0">
                <a:solidFill>
                  <a:schemeClr val="accent6">
                    <a:lumMod val="75000"/>
                  </a:schemeClr>
                </a:solidFill>
                <a:effectLst/>
                <a:cs typeface="Times New Roman" panose="02020603050405020304" pitchFamily="18" charset="0"/>
              </a:rPr>
              <a:t>HIỆU </a:t>
            </a:r>
            <a:r>
              <a:rPr lang="en-US" altLang="en-US" sz="2000" b="1" kern="0" dirty="0">
                <a:solidFill>
                  <a:schemeClr val="accent6">
                    <a:lumMod val="75000"/>
                  </a:schemeClr>
                </a:solidFill>
                <a:effectLst/>
                <a:cs typeface="Times New Roman" panose="02020603050405020304" pitchFamily="18" charset="0"/>
              </a:rPr>
              <a:t>QUẢ ÁP DỤNG, KHẢ NĂNG NHÂN </a:t>
            </a:r>
            <a:r>
              <a:rPr lang="en-US" altLang="en-US" sz="2000" b="1" kern="0" dirty="0" smtClean="0">
                <a:solidFill>
                  <a:schemeClr val="accent6">
                    <a:lumMod val="75000"/>
                  </a:schemeClr>
                </a:solidFill>
                <a:effectLst/>
                <a:cs typeface="Times New Roman" panose="02020603050405020304" pitchFamily="18" charset="0"/>
              </a:rPr>
              <a:t>RỘNG ĐỀ TÀI </a:t>
            </a:r>
            <a:endParaRPr lang="en-US" sz="2000" b="1" kern="0" dirty="0">
              <a:solidFill>
                <a:srgbClr val="FF0000"/>
              </a:solidFill>
              <a:effectLst/>
            </a:endParaRPr>
          </a:p>
        </p:txBody>
      </p:sp>
      <p:sp>
        <p:nvSpPr>
          <p:cNvPr id="3" name="Rectangle 2"/>
          <p:cNvSpPr/>
          <p:nvPr/>
        </p:nvSpPr>
        <p:spPr>
          <a:xfrm>
            <a:off x="506153" y="1387263"/>
            <a:ext cx="11338843" cy="4657685"/>
          </a:xfrm>
          <a:prstGeom prst="rect">
            <a:avLst/>
          </a:prstGeom>
        </p:spPr>
        <p:txBody>
          <a:bodyPr wrap="square">
            <a:spAutoFit/>
          </a:bodyPr>
          <a:lstStyle/>
          <a:p>
            <a:pPr algn="just">
              <a:lnSpc>
                <a:spcPts val="2800"/>
              </a:lnSpc>
              <a:spcBef>
                <a:spcPts val="600"/>
              </a:spcBef>
              <a:spcAft>
                <a:spcPts val="600"/>
              </a:spcAft>
            </a:pPr>
            <a:r>
              <a:rPr lang="en-US" sz="2000" b="1" dirty="0" err="1">
                <a:solidFill>
                  <a:srgbClr val="FF0000"/>
                </a:solidFill>
                <a:latin typeface="+mn-lt"/>
              </a:rPr>
              <a:t>Đề</a:t>
            </a:r>
            <a:r>
              <a:rPr lang="en-US" sz="2000" b="1" dirty="0">
                <a:solidFill>
                  <a:srgbClr val="FF0000"/>
                </a:solidFill>
                <a:latin typeface="+mn-lt"/>
              </a:rPr>
              <a:t> </a:t>
            </a:r>
            <a:r>
              <a:rPr lang="en-US" sz="2000" b="1" dirty="0" err="1">
                <a:solidFill>
                  <a:srgbClr val="FF0000"/>
                </a:solidFill>
                <a:latin typeface="+mn-lt"/>
              </a:rPr>
              <a:t>nghị</a:t>
            </a:r>
            <a:r>
              <a:rPr lang="en-US" sz="2000" b="1" dirty="0">
                <a:solidFill>
                  <a:srgbClr val="FF0000"/>
                </a:solidFill>
                <a:latin typeface="+mn-lt"/>
              </a:rPr>
              <a:t> </a:t>
            </a:r>
            <a:r>
              <a:rPr lang="en-US" sz="2000" b="1" dirty="0" err="1">
                <a:solidFill>
                  <a:srgbClr val="FF0000"/>
                </a:solidFill>
                <a:latin typeface="+mn-lt"/>
              </a:rPr>
              <a:t>xét</a:t>
            </a:r>
            <a:r>
              <a:rPr lang="en-US" sz="2000" b="1" dirty="0">
                <a:solidFill>
                  <a:srgbClr val="FF0000"/>
                </a:solidFill>
                <a:latin typeface="+mn-lt"/>
              </a:rPr>
              <a:t> </a:t>
            </a:r>
            <a:r>
              <a:rPr lang="en-US" sz="2000" b="1" dirty="0" err="1">
                <a:solidFill>
                  <a:srgbClr val="FF0000"/>
                </a:solidFill>
                <a:latin typeface="+mn-lt"/>
              </a:rPr>
              <a:t>trong</a:t>
            </a:r>
            <a:r>
              <a:rPr lang="en-US" sz="2000" b="1" dirty="0">
                <a:solidFill>
                  <a:srgbClr val="FF0000"/>
                </a:solidFill>
                <a:latin typeface="+mn-lt"/>
              </a:rPr>
              <a:t> </a:t>
            </a:r>
            <a:r>
              <a:rPr lang="en-US" sz="2000" b="1" dirty="0" err="1">
                <a:solidFill>
                  <a:srgbClr val="FF0000"/>
                </a:solidFill>
                <a:latin typeface="+mn-lt"/>
              </a:rPr>
              <a:t>phạm</a:t>
            </a:r>
            <a:r>
              <a:rPr lang="en-US" sz="2000" b="1" dirty="0">
                <a:solidFill>
                  <a:srgbClr val="FF0000"/>
                </a:solidFill>
                <a:latin typeface="+mn-lt"/>
              </a:rPr>
              <a:t> vi </a:t>
            </a:r>
            <a:r>
              <a:rPr lang="en-US" sz="2000" b="1" dirty="0" err="1">
                <a:solidFill>
                  <a:srgbClr val="FF0000"/>
                </a:solidFill>
                <a:latin typeface="+mn-lt"/>
              </a:rPr>
              <a:t>cơ</a:t>
            </a:r>
            <a:r>
              <a:rPr lang="en-US" sz="2000" b="1" dirty="0">
                <a:solidFill>
                  <a:srgbClr val="FF0000"/>
                </a:solidFill>
                <a:latin typeface="+mn-lt"/>
              </a:rPr>
              <a:t> </a:t>
            </a:r>
            <a:r>
              <a:rPr lang="en-US" sz="2000" b="1" dirty="0" err="1">
                <a:solidFill>
                  <a:srgbClr val="FF0000"/>
                </a:solidFill>
                <a:latin typeface="+mn-lt"/>
              </a:rPr>
              <a:t>sở</a:t>
            </a:r>
            <a:r>
              <a:rPr lang="en-US" sz="2000" b="1" dirty="0" smtClean="0">
                <a:solidFill>
                  <a:srgbClr val="FF0000"/>
                </a:solidFill>
                <a:latin typeface="+mn-lt"/>
              </a:rPr>
              <a:t>:</a:t>
            </a:r>
            <a:endParaRPr lang="en-US" sz="2000" dirty="0" smtClean="0">
              <a:solidFill>
                <a:schemeClr val="accent4">
                  <a:lumMod val="10000"/>
                </a:schemeClr>
              </a:solidFill>
              <a:latin typeface="+mn-lt"/>
            </a:endParaRPr>
          </a:p>
          <a:p>
            <a:pPr algn="just">
              <a:lnSpc>
                <a:spcPts val="2800"/>
              </a:lnSpc>
              <a:spcBef>
                <a:spcPts val="600"/>
              </a:spcBef>
              <a:spcAft>
                <a:spcPts val="600"/>
              </a:spcAft>
            </a:pPr>
            <a:r>
              <a:rPr lang="vi-VN" sz="2000" dirty="0" smtClean="0">
                <a:solidFill>
                  <a:schemeClr val="accent4">
                    <a:lumMod val="10000"/>
                  </a:schemeClr>
                </a:solidFill>
                <a:latin typeface="+mn-lt"/>
              </a:rPr>
              <a:t>(</a:t>
            </a:r>
            <a:r>
              <a:rPr lang="vi-VN" sz="2000" dirty="0">
                <a:solidFill>
                  <a:schemeClr val="accent4">
                    <a:lumMod val="10000"/>
                  </a:schemeClr>
                </a:solidFill>
                <a:latin typeface="+mn-lt"/>
              </a:rPr>
              <a:t>i</a:t>
            </a:r>
            <a:r>
              <a:rPr lang="vi-VN" sz="2000" dirty="0" smtClean="0">
                <a:solidFill>
                  <a:schemeClr val="accent4">
                    <a:lumMod val="10000"/>
                  </a:schemeClr>
                </a:solidFill>
                <a:latin typeface="+mn-lt"/>
              </a:rPr>
              <a:t>)</a:t>
            </a:r>
            <a:r>
              <a:rPr lang="vi-VN" sz="2000" dirty="0">
                <a:solidFill>
                  <a:srgbClr val="000000"/>
                </a:solidFill>
                <a:latin typeface="+mn-lt"/>
              </a:rPr>
              <a:t> </a:t>
            </a:r>
            <a:r>
              <a:rPr lang="vi-VN" sz="2000" dirty="0" smtClean="0">
                <a:solidFill>
                  <a:srgbClr val="000000"/>
                </a:solidFill>
                <a:latin typeface="+mn-lt"/>
              </a:rPr>
              <a:t>Đơn </a:t>
            </a:r>
            <a:r>
              <a:rPr lang="vi-VN" sz="2000" dirty="0">
                <a:solidFill>
                  <a:srgbClr val="000000"/>
                </a:solidFill>
                <a:latin typeface="+mn-lt"/>
              </a:rPr>
              <a:t>yêu cầu đề nghị xét, công nhận hiệu quả áp dụng, phạm vi ảnh hưởng của đề tài trong </a:t>
            </a:r>
            <a:r>
              <a:rPr lang="en-US" sz="2000" dirty="0" smtClean="0">
                <a:solidFill>
                  <a:srgbClr val="000000"/>
                </a:solidFill>
                <a:latin typeface="+mn-lt"/>
              </a:rPr>
              <a:t>    </a:t>
            </a:r>
            <a:r>
              <a:rPr lang="vi-VN" sz="2000" dirty="0" smtClean="0">
                <a:solidFill>
                  <a:srgbClr val="000000"/>
                </a:solidFill>
                <a:latin typeface="+mn-lt"/>
              </a:rPr>
              <a:t>cơ </a:t>
            </a:r>
            <a:r>
              <a:rPr lang="vi-VN" sz="2000" dirty="0">
                <a:solidFill>
                  <a:srgbClr val="000000"/>
                </a:solidFill>
                <a:latin typeface="+mn-lt"/>
              </a:rPr>
              <a:t>sở </a:t>
            </a:r>
            <a:r>
              <a:rPr lang="vi-VN" sz="2000" b="1" dirty="0">
                <a:solidFill>
                  <a:srgbClr val="FF00FF"/>
                </a:solidFill>
                <a:latin typeface="+mn-lt"/>
              </a:rPr>
              <a:t>(</a:t>
            </a:r>
            <a:r>
              <a:rPr lang="vi-VN" sz="2000" b="1" i="1" dirty="0">
                <a:solidFill>
                  <a:srgbClr val="FF00FF"/>
                </a:solidFill>
                <a:latin typeface="+mn-lt"/>
              </a:rPr>
              <a:t>theo Mẫu số 1 Phụ lục II</a:t>
            </a:r>
            <a:r>
              <a:rPr lang="vi-VN" sz="2000" b="1" dirty="0">
                <a:solidFill>
                  <a:srgbClr val="FF00FF"/>
                </a:solidFill>
                <a:latin typeface="+mn-lt"/>
              </a:rPr>
              <a:t>) </a:t>
            </a:r>
            <a:r>
              <a:rPr lang="vi-VN" sz="2000" dirty="0">
                <a:solidFill>
                  <a:srgbClr val="000000"/>
                </a:solidFill>
                <a:latin typeface="+mn-lt"/>
              </a:rPr>
              <a:t>và kèm theo </a:t>
            </a:r>
            <a:r>
              <a:rPr lang="vi-VN" sz="2000" b="1" dirty="0">
                <a:solidFill>
                  <a:srgbClr val="10986E"/>
                </a:solidFill>
                <a:latin typeface="+mn-lt"/>
              </a:rPr>
              <a:t>tài liệu chứng minh </a:t>
            </a:r>
            <a:r>
              <a:rPr lang="vi-VN" sz="2000" dirty="0">
                <a:solidFill>
                  <a:srgbClr val="000000"/>
                </a:solidFill>
                <a:latin typeface="+mn-lt"/>
              </a:rPr>
              <a:t>đề tài đã được áp </a:t>
            </a:r>
            <a:r>
              <a:rPr lang="vi-VN" sz="2000" dirty="0" smtClean="0">
                <a:solidFill>
                  <a:srgbClr val="000000"/>
                </a:solidFill>
                <a:latin typeface="+mn-lt"/>
              </a:rPr>
              <a:t>dụng</a:t>
            </a:r>
            <a:r>
              <a:rPr lang="en-US" sz="2000" dirty="0" smtClean="0">
                <a:solidFill>
                  <a:srgbClr val="000000"/>
                </a:solidFill>
                <a:latin typeface="+mn-lt"/>
              </a:rPr>
              <a:t>     </a:t>
            </a:r>
            <a:r>
              <a:rPr lang="vi-VN" sz="2000" dirty="0" smtClean="0">
                <a:solidFill>
                  <a:srgbClr val="000000"/>
                </a:solidFill>
                <a:latin typeface="+mn-lt"/>
              </a:rPr>
              <a:t> </a:t>
            </a:r>
            <a:r>
              <a:rPr lang="vi-VN" sz="2000" dirty="0">
                <a:solidFill>
                  <a:srgbClr val="000000"/>
                </a:solidFill>
                <a:latin typeface="+mn-lt"/>
              </a:rPr>
              <a:t>hiệu quả, có phạm vi ảnh hưởng </a:t>
            </a:r>
            <a:r>
              <a:rPr lang="vi-VN" sz="2000" b="1" dirty="0">
                <a:solidFill>
                  <a:srgbClr val="10986E"/>
                </a:solidFill>
                <a:latin typeface="+mn-lt"/>
              </a:rPr>
              <a:t>trong cơ sở </a:t>
            </a:r>
            <a:r>
              <a:rPr lang="vi-VN" sz="2000" dirty="0">
                <a:solidFill>
                  <a:srgbClr val="000000"/>
                </a:solidFill>
                <a:latin typeface="+mn-lt"/>
              </a:rPr>
              <a:t>(</a:t>
            </a:r>
            <a:r>
              <a:rPr lang="vi-VN" sz="2000" i="1" dirty="0">
                <a:solidFill>
                  <a:srgbClr val="000000"/>
                </a:solidFill>
                <a:latin typeface="+mn-lt"/>
              </a:rPr>
              <a:t>văn bản triển khai, văn bản phối hợp, báo </a:t>
            </a:r>
            <a:r>
              <a:rPr lang="vi-VN" sz="2000" i="1" dirty="0" smtClean="0">
                <a:solidFill>
                  <a:srgbClr val="000000"/>
                </a:solidFill>
                <a:latin typeface="+mn-lt"/>
              </a:rPr>
              <a:t>cáo</a:t>
            </a:r>
            <a:r>
              <a:rPr lang="en-US" sz="2000" i="1" dirty="0" smtClean="0">
                <a:solidFill>
                  <a:srgbClr val="000000"/>
                </a:solidFill>
                <a:latin typeface="+mn-lt"/>
              </a:rPr>
              <a:t>     </a:t>
            </a:r>
            <a:r>
              <a:rPr lang="vi-VN" sz="2000" i="1" dirty="0" smtClean="0">
                <a:solidFill>
                  <a:srgbClr val="000000"/>
                </a:solidFill>
                <a:latin typeface="+mn-lt"/>
              </a:rPr>
              <a:t> </a:t>
            </a:r>
            <a:r>
              <a:rPr lang="vi-VN" sz="2000" i="1" dirty="0">
                <a:solidFill>
                  <a:srgbClr val="000000"/>
                </a:solidFill>
                <a:latin typeface="+mn-lt"/>
              </a:rPr>
              <a:t>thể hiện hiệu quả áp dụng, hợp đồng chuyển giao, hình ảnh minh họa, sản phẩm/mô hình,...).</a:t>
            </a:r>
          </a:p>
          <a:p>
            <a:pPr algn="just">
              <a:lnSpc>
                <a:spcPts val="2800"/>
              </a:lnSpc>
              <a:spcBef>
                <a:spcPts val="600"/>
              </a:spcBef>
              <a:spcAft>
                <a:spcPts val="600"/>
              </a:spcAft>
            </a:pPr>
            <a:r>
              <a:rPr lang="vi-VN" sz="2000" dirty="0">
                <a:solidFill>
                  <a:srgbClr val="000000"/>
                </a:solidFill>
                <a:latin typeface="+mn-lt"/>
              </a:rPr>
              <a:t>(ii) Báo cáo tóm tắt đề tài;</a:t>
            </a:r>
          </a:p>
          <a:p>
            <a:pPr algn="just">
              <a:lnSpc>
                <a:spcPts val="2800"/>
              </a:lnSpc>
              <a:spcBef>
                <a:spcPts val="600"/>
              </a:spcBef>
              <a:spcAft>
                <a:spcPts val="600"/>
              </a:spcAft>
            </a:pPr>
            <a:r>
              <a:rPr lang="vi-VN" sz="2000" dirty="0">
                <a:solidFill>
                  <a:srgbClr val="000000"/>
                </a:solidFill>
                <a:latin typeface="+mn-lt"/>
              </a:rPr>
              <a:t>(iii) </a:t>
            </a:r>
            <a:r>
              <a:rPr lang="vi-VN" sz="2000" b="1" dirty="0">
                <a:solidFill>
                  <a:srgbClr val="00B0F0"/>
                </a:solidFill>
                <a:latin typeface="+mn-lt"/>
              </a:rPr>
              <a:t>Giấy chứng nhận </a:t>
            </a:r>
            <a:r>
              <a:rPr lang="vi-VN" sz="2000" dirty="0">
                <a:solidFill>
                  <a:srgbClr val="000000"/>
                </a:solidFill>
                <a:latin typeface="+mn-lt"/>
              </a:rPr>
              <a:t>đăng ký kết quả thực hiện nhiệm vụ khoa học và công nghệ (nếu sử dụng kinh phí từ ngân sách nhà nước) hoặc </a:t>
            </a:r>
            <a:r>
              <a:rPr lang="vi-VN" sz="2000" b="1" dirty="0">
                <a:solidFill>
                  <a:schemeClr val="accent6">
                    <a:lumMod val="75000"/>
                  </a:schemeClr>
                </a:solidFill>
                <a:latin typeface="+mn-lt"/>
              </a:rPr>
              <a:t>Giấy xác nhận </a:t>
            </a:r>
            <a:r>
              <a:rPr lang="vi-VN" sz="2000" dirty="0">
                <a:solidFill>
                  <a:srgbClr val="000000"/>
                </a:solidFill>
                <a:latin typeface="+mn-lt"/>
              </a:rPr>
              <a:t>kết quả thực hiện nhiệm vụ khoa học và công nghệ (nếu không sử dụng kinh phí từ ngân sách nhà nước</a:t>
            </a:r>
            <a:r>
              <a:rPr lang="vi-VN" sz="2000" dirty="0" smtClean="0">
                <a:solidFill>
                  <a:srgbClr val="000000"/>
                </a:solidFill>
                <a:latin typeface="+mn-lt"/>
              </a:rPr>
              <a:t>)</a:t>
            </a:r>
            <a:r>
              <a:rPr lang="en-US" sz="2000" dirty="0" smtClean="0">
                <a:solidFill>
                  <a:srgbClr val="000000"/>
                </a:solidFill>
                <a:latin typeface="+mn-lt"/>
              </a:rPr>
              <a:t>.</a:t>
            </a:r>
          </a:p>
          <a:p>
            <a:pPr algn="just">
              <a:lnSpc>
                <a:spcPts val="2800"/>
              </a:lnSpc>
              <a:spcBef>
                <a:spcPts val="600"/>
              </a:spcBef>
              <a:spcAft>
                <a:spcPts val="600"/>
              </a:spcAft>
            </a:pPr>
            <a:r>
              <a:rPr lang="vi-VN" sz="2000" dirty="0" smtClean="0">
                <a:latin typeface="+mn-lt"/>
              </a:rPr>
              <a:t> </a:t>
            </a:r>
            <a:r>
              <a:rPr lang="vi-VN" sz="2000" dirty="0">
                <a:latin typeface="+mn-lt"/>
              </a:rPr>
              <a:t/>
            </a:r>
            <a:br>
              <a:rPr lang="vi-VN" sz="2000" dirty="0">
                <a:latin typeface="+mn-lt"/>
              </a:rPr>
            </a:br>
            <a:r>
              <a:rPr lang="vi-VN" sz="2000" dirty="0" smtClean="0">
                <a:solidFill>
                  <a:schemeClr val="accent4">
                    <a:lumMod val="10000"/>
                  </a:schemeClr>
                </a:solidFill>
                <a:latin typeface="+mn-lt"/>
              </a:rPr>
              <a:t> </a:t>
            </a:r>
            <a:endParaRPr lang="en-US" sz="2000" dirty="0">
              <a:solidFill>
                <a:schemeClr val="accent4">
                  <a:lumMod val="10000"/>
                </a:schemeClr>
              </a:solidFill>
              <a:latin typeface="+mn-lt"/>
            </a:endParaRPr>
          </a:p>
        </p:txBody>
      </p:sp>
      <p:sp>
        <p:nvSpPr>
          <p:cNvPr id="5" name="Rectangle 4"/>
          <p:cNvSpPr/>
          <p:nvPr/>
        </p:nvSpPr>
        <p:spPr>
          <a:xfrm>
            <a:off x="2708989" y="5260642"/>
            <a:ext cx="6581930" cy="477054"/>
          </a:xfrm>
          <a:prstGeom prst="rect">
            <a:avLst/>
          </a:prstGeom>
        </p:spPr>
        <p:txBody>
          <a:bodyPr wrap="none">
            <a:spAutoFit/>
          </a:bodyPr>
          <a:lstStyle/>
          <a:p>
            <a:pPr marL="236524" indent="0" algn="ctr" eaLnBrk="1" hangingPunct="1">
              <a:lnSpc>
                <a:spcPts val="3000"/>
              </a:lnSpc>
              <a:spcBef>
                <a:spcPts val="600"/>
              </a:spcBef>
              <a:spcAft>
                <a:spcPts val="0"/>
              </a:spcAft>
              <a:buClr>
                <a:srgbClr val="5AD9F2"/>
              </a:buClr>
              <a:buNone/>
              <a:defRPr/>
            </a:pPr>
            <a:r>
              <a:rPr lang="en-US" i="1" dirty="0" smtClean="0">
                <a:solidFill>
                  <a:schemeClr val="accent4">
                    <a:lumMod val="10000"/>
                  </a:schemeClr>
                </a:solidFill>
              </a:rPr>
              <a:t>(</a:t>
            </a:r>
            <a:r>
              <a:rPr lang="en-US" i="1" dirty="0" err="1" smtClean="0">
                <a:solidFill>
                  <a:schemeClr val="accent4">
                    <a:lumMod val="10000"/>
                  </a:schemeClr>
                </a:solidFill>
              </a:rPr>
              <a:t>Điểm</a:t>
            </a:r>
            <a:r>
              <a:rPr lang="en-US" i="1" dirty="0" smtClean="0">
                <a:solidFill>
                  <a:schemeClr val="accent4">
                    <a:lumMod val="10000"/>
                  </a:schemeClr>
                </a:solidFill>
              </a:rPr>
              <a:t> a </a:t>
            </a:r>
            <a:r>
              <a:rPr lang="en-US" i="1" dirty="0" err="1" smtClean="0">
                <a:solidFill>
                  <a:schemeClr val="accent4">
                    <a:lumMod val="10000"/>
                  </a:schemeClr>
                </a:solidFill>
              </a:rPr>
              <a:t>Khoản</a:t>
            </a:r>
            <a:r>
              <a:rPr lang="en-US" i="1" dirty="0" smtClean="0">
                <a:solidFill>
                  <a:schemeClr val="accent4">
                    <a:lumMod val="10000"/>
                  </a:schemeClr>
                </a:solidFill>
              </a:rPr>
              <a:t> 2 </a:t>
            </a:r>
            <a:r>
              <a:rPr lang="en-US" i="1" dirty="0" err="1" smtClean="0">
                <a:solidFill>
                  <a:schemeClr val="accent4">
                    <a:lumMod val="10000"/>
                  </a:schemeClr>
                </a:solidFill>
              </a:rPr>
              <a:t>Mục</a:t>
            </a:r>
            <a:r>
              <a:rPr lang="en-US" i="1" dirty="0" smtClean="0">
                <a:solidFill>
                  <a:schemeClr val="accent4">
                    <a:lumMod val="10000"/>
                  </a:schemeClr>
                </a:solidFill>
              </a:rPr>
              <a:t> II </a:t>
            </a:r>
            <a:r>
              <a:rPr lang="en-US" i="1" dirty="0" err="1">
                <a:solidFill>
                  <a:schemeClr val="accent4">
                    <a:lumMod val="10000"/>
                  </a:schemeClr>
                </a:solidFill>
              </a:rPr>
              <a:t>Phần</a:t>
            </a:r>
            <a:r>
              <a:rPr lang="en-US" i="1" dirty="0">
                <a:solidFill>
                  <a:schemeClr val="accent4">
                    <a:lumMod val="10000"/>
                  </a:schemeClr>
                </a:solidFill>
              </a:rPr>
              <a:t> </a:t>
            </a:r>
            <a:r>
              <a:rPr lang="en-US" i="1" dirty="0" smtClean="0">
                <a:solidFill>
                  <a:schemeClr val="accent4">
                    <a:lumMod val="10000"/>
                  </a:schemeClr>
                </a:solidFill>
              </a:rPr>
              <a:t>2 </a:t>
            </a:r>
            <a:r>
              <a:rPr lang="en-US" i="1" dirty="0" err="1">
                <a:solidFill>
                  <a:schemeClr val="accent4">
                    <a:lumMod val="10000"/>
                  </a:schemeClr>
                </a:solidFill>
              </a:rPr>
              <a:t>Hướng</a:t>
            </a:r>
            <a:r>
              <a:rPr lang="en-US" i="1" dirty="0">
                <a:solidFill>
                  <a:schemeClr val="accent4">
                    <a:lumMod val="10000"/>
                  </a:schemeClr>
                </a:solidFill>
              </a:rPr>
              <a:t> </a:t>
            </a:r>
            <a:r>
              <a:rPr lang="en-US" i="1" dirty="0" err="1">
                <a:solidFill>
                  <a:schemeClr val="accent4">
                    <a:lumMod val="10000"/>
                  </a:schemeClr>
                </a:solidFill>
              </a:rPr>
              <a:t>dẫn</a:t>
            </a:r>
            <a:r>
              <a:rPr lang="en-US" i="1" dirty="0">
                <a:solidFill>
                  <a:schemeClr val="accent4">
                    <a:lumMod val="10000"/>
                  </a:schemeClr>
                </a:solidFill>
              </a:rPr>
              <a:t> 8181/HD-UBND)</a:t>
            </a:r>
          </a:p>
        </p:txBody>
      </p:sp>
    </p:spTree>
    <p:extLst>
      <p:ext uri="{BB962C8B-B14F-4D97-AF65-F5344CB8AC3E}">
        <p14:creationId xmlns:p14="http://schemas.microsoft.com/office/powerpoint/2010/main" val="1067093741"/>
      </p:ext>
    </p:extLst>
  </p:cSld>
  <p:clrMapOvr>
    <a:masterClrMapping/>
  </p:clrMapOvr>
  <mc:AlternateContent xmlns:mc="http://schemas.openxmlformats.org/markup-compatibility/2006" xmlns:p14="http://schemas.microsoft.com/office/powerpoint/2010/main">
    <mc:Choice Requires="p14">
      <p:transition spd="slow">
        <p14:reveal/>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p:txBody>
          <a:bodyPr/>
          <a:lstStyle/>
          <a:p>
            <a:fld id="{6F4B9519-C8B1-4E82-966F-744A36AA8BB2}" type="slidenum">
              <a:rPr lang="ko-KR" altLang="en-US" smtClean="0"/>
              <a:t>25</a:t>
            </a:fld>
            <a:endParaRPr lang="ko-KR" altLang="en-US"/>
          </a:p>
        </p:txBody>
      </p:sp>
      <p:sp>
        <p:nvSpPr>
          <p:cNvPr id="16" name="Title 1"/>
          <p:cNvSpPr txBox="1">
            <a:spLocks/>
          </p:cNvSpPr>
          <p:nvPr/>
        </p:nvSpPr>
        <p:spPr bwMode="auto">
          <a:xfrm>
            <a:off x="0" y="531382"/>
            <a:ext cx="12084148" cy="768284"/>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lvl1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mj-lt"/>
                <a:ea typeface="+mj-ea"/>
                <a:cs typeface="+mj-cs"/>
              </a:defRPr>
            </a:lvl1pPr>
            <a:lvl2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2pPr>
            <a:lvl3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3pPr>
            <a:lvl4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4pPr>
            <a:lvl5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5pPr>
            <a:lvl6pPr marL="562722"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6pPr>
            <a:lvl7pPr marL="1125444"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7pPr>
            <a:lvl8pPr marL="1688165"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8pPr>
            <a:lvl9pPr marL="2250887"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9pPr>
          </a:lstStyle>
          <a:p>
            <a:pPr algn="l">
              <a:lnSpc>
                <a:spcPts val="2700"/>
              </a:lnSpc>
              <a:spcBef>
                <a:spcPts val="300"/>
              </a:spcBef>
              <a:spcAft>
                <a:spcPts val="0"/>
              </a:spcAft>
            </a:pPr>
            <a:r>
              <a:rPr lang="en-US" altLang="en-US" sz="2000" b="1" kern="0" dirty="0" smtClean="0">
                <a:solidFill>
                  <a:srgbClr val="FF0000"/>
                </a:solidFill>
                <a:effectLst/>
                <a:cs typeface="Times New Roman" panose="02020603050405020304" pitchFamily="18" charset="0"/>
              </a:rPr>
              <a:t> </a:t>
            </a:r>
            <a:r>
              <a:rPr lang="en-US" altLang="en-US" sz="2000" b="1" kern="0" dirty="0" smtClean="0">
                <a:solidFill>
                  <a:schemeClr val="tx1">
                    <a:lumMod val="75000"/>
                  </a:schemeClr>
                </a:solidFill>
                <a:effectLst/>
                <a:cs typeface="Times New Roman" panose="02020603050405020304" pitchFamily="18" charset="0"/>
              </a:rPr>
              <a:t> HỒ SƠ ĐỀ NGHỊ CÔNG NHẬN</a:t>
            </a:r>
            <a:r>
              <a:rPr lang="en-US" altLang="en-US" sz="2000" b="1" kern="0" dirty="0">
                <a:solidFill>
                  <a:schemeClr val="accent6">
                    <a:lumMod val="75000"/>
                  </a:schemeClr>
                </a:solidFill>
                <a:effectLst/>
                <a:cs typeface="Times New Roman" panose="02020603050405020304" pitchFamily="18" charset="0"/>
              </a:rPr>
              <a:t> </a:t>
            </a:r>
            <a:r>
              <a:rPr lang="en-US" altLang="en-US" sz="2000" b="1" kern="0" dirty="0" smtClean="0">
                <a:solidFill>
                  <a:schemeClr val="accent6">
                    <a:lumMod val="75000"/>
                  </a:schemeClr>
                </a:solidFill>
                <a:effectLst/>
                <a:cs typeface="Times New Roman" panose="02020603050405020304" pitchFamily="18" charset="0"/>
              </a:rPr>
              <a:t>HIỆU </a:t>
            </a:r>
            <a:r>
              <a:rPr lang="en-US" altLang="en-US" sz="2000" b="1" kern="0" dirty="0">
                <a:solidFill>
                  <a:schemeClr val="accent6">
                    <a:lumMod val="75000"/>
                  </a:schemeClr>
                </a:solidFill>
                <a:effectLst/>
                <a:cs typeface="Times New Roman" panose="02020603050405020304" pitchFamily="18" charset="0"/>
              </a:rPr>
              <a:t>QUẢ ÁP DỤNG, KHẢ NĂNG NHÂN </a:t>
            </a:r>
            <a:r>
              <a:rPr lang="en-US" altLang="en-US" sz="2000" b="1" kern="0" dirty="0" smtClean="0">
                <a:solidFill>
                  <a:schemeClr val="accent6">
                    <a:lumMod val="75000"/>
                  </a:schemeClr>
                </a:solidFill>
                <a:effectLst/>
                <a:cs typeface="Times New Roman" panose="02020603050405020304" pitchFamily="18" charset="0"/>
              </a:rPr>
              <a:t>RỘNG ĐỀ TÀI (</a:t>
            </a:r>
            <a:r>
              <a:rPr lang="en-US" altLang="en-US" sz="2000" b="1" kern="0" dirty="0" err="1" smtClean="0">
                <a:solidFill>
                  <a:schemeClr val="accent6">
                    <a:lumMod val="75000"/>
                  </a:schemeClr>
                </a:solidFill>
                <a:effectLst/>
                <a:cs typeface="Times New Roman" panose="02020603050405020304" pitchFamily="18" charset="0"/>
              </a:rPr>
              <a:t>tt</a:t>
            </a:r>
            <a:r>
              <a:rPr lang="en-US" altLang="en-US" sz="2000" b="1" kern="0" dirty="0" smtClean="0">
                <a:solidFill>
                  <a:schemeClr val="accent6">
                    <a:lumMod val="75000"/>
                  </a:schemeClr>
                </a:solidFill>
                <a:effectLst/>
                <a:cs typeface="Times New Roman" panose="02020603050405020304" pitchFamily="18" charset="0"/>
              </a:rPr>
              <a:t>) </a:t>
            </a:r>
            <a:endParaRPr lang="en-US" sz="2000" b="1" kern="0" dirty="0">
              <a:solidFill>
                <a:srgbClr val="FF0000"/>
              </a:solidFill>
              <a:effectLst/>
            </a:endParaRPr>
          </a:p>
        </p:txBody>
      </p:sp>
      <p:sp>
        <p:nvSpPr>
          <p:cNvPr id="3" name="Rectangle 2"/>
          <p:cNvSpPr/>
          <p:nvPr/>
        </p:nvSpPr>
        <p:spPr>
          <a:xfrm>
            <a:off x="462384" y="1074876"/>
            <a:ext cx="11468870" cy="5710538"/>
          </a:xfrm>
          <a:prstGeom prst="rect">
            <a:avLst/>
          </a:prstGeom>
        </p:spPr>
        <p:txBody>
          <a:bodyPr wrap="square">
            <a:spAutoFit/>
          </a:bodyPr>
          <a:lstStyle/>
          <a:p>
            <a:pPr algn="just">
              <a:lnSpc>
                <a:spcPts val="2800"/>
              </a:lnSpc>
              <a:spcBef>
                <a:spcPts val="300"/>
              </a:spcBef>
              <a:spcAft>
                <a:spcPts val="0"/>
              </a:spcAft>
            </a:pPr>
            <a:r>
              <a:rPr lang="en-US" b="1" dirty="0" err="1">
                <a:solidFill>
                  <a:srgbClr val="FF0000"/>
                </a:solidFill>
              </a:rPr>
              <a:t>Đề</a:t>
            </a:r>
            <a:r>
              <a:rPr lang="en-US" b="1" dirty="0">
                <a:solidFill>
                  <a:srgbClr val="FF0000"/>
                </a:solidFill>
              </a:rPr>
              <a:t> </a:t>
            </a:r>
            <a:r>
              <a:rPr lang="en-US" b="1" dirty="0" err="1">
                <a:solidFill>
                  <a:srgbClr val="FF0000"/>
                </a:solidFill>
              </a:rPr>
              <a:t>nghị</a:t>
            </a:r>
            <a:r>
              <a:rPr lang="en-US" b="1" dirty="0">
                <a:solidFill>
                  <a:srgbClr val="FF0000"/>
                </a:solidFill>
              </a:rPr>
              <a:t> </a:t>
            </a:r>
            <a:r>
              <a:rPr lang="en-US" b="1" dirty="0" err="1">
                <a:solidFill>
                  <a:srgbClr val="FF0000"/>
                </a:solidFill>
              </a:rPr>
              <a:t>xét</a:t>
            </a:r>
            <a:r>
              <a:rPr lang="en-US" b="1" dirty="0">
                <a:solidFill>
                  <a:srgbClr val="FF0000"/>
                </a:solidFill>
              </a:rPr>
              <a:t> </a:t>
            </a:r>
            <a:r>
              <a:rPr lang="en-US" b="1" dirty="0" err="1">
                <a:solidFill>
                  <a:srgbClr val="FF0000"/>
                </a:solidFill>
              </a:rPr>
              <a:t>trong</a:t>
            </a:r>
            <a:r>
              <a:rPr lang="en-US" b="1" dirty="0">
                <a:solidFill>
                  <a:srgbClr val="FF0000"/>
                </a:solidFill>
              </a:rPr>
              <a:t> </a:t>
            </a:r>
            <a:r>
              <a:rPr lang="en-US" b="1" dirty="0" err="1">
                <a:solidFill>
                  <a:srgbClr val="FF0000"/>
                </a:solidFill>
              </a:rPr>
              <a:t>phạm</a:t>
            </a:r>
            <a:r>
              <a:rPr lang="en-US" b="1" dirty="0">
                <a:solidFill>
                  <a:srgbClr val="FF0000"/>
                </a:solidFill>
              </a:rPr>
              <a:t> </a:t>
            </a:r>
            <a:r>
              <a:rPr lang="en-US" b="1" dirty="0" smtClean="0">
                <a:solidFill>
                  <a:srgbClr val="FF0000"/>
                </a:solidFill>
              </a:rPr>
              <a:t>vi </a:t>
            </a:r>
            <a:r>
              <a:rPr lang="en-US" b="1" dirty="0" err="1" smtClean="0">
                <a:solidFill>
                  <a:srgbClr val="FF0000"/>
                </a:solidFill>
              </a:rPr>
              <a:t>thành</a:t>
            </a:r>
            <a:r>
              <a:rPr lang="en-US" b="1" dirty="0" smtClean="0">
                <a:solidFill>
                  <a:srgbClr val="FF0000"/>
                </a:solidFill>
              </a:rPr>
              <a:t> </a:t>
            </a:r>
            <a:r>
              <a:rPr lang="en-US" b="1" dirty="0" err="1" smtClean="0">
                <a:solidFill>
                  <a:srgbClr val="FF0000"/>
                </a:solidFill>
              </a:rPr>
              <a:t>phố</a:t>
            </a:r>
            <a:r>
              <a:rPr lang="en-US" b="1" dirty="0" smtClean="0">
                <a:solidFill>
                  <a:srgbClr val="FF0000"/>
                </a:solidFill>
              </a:rPr>
              <a:t>:</a:t>
            </a:r>
            <a:endParaRPr lang="en-US" dirty="0" smtClean="0">
              <a:solidFill>
                <a:schemeClr val="accent4">
                  <a:lumMod val="10000"/>
                </a:schemeClr>
              </a:solidFill>
              <a:latin typeface="+mn-lt"/>
            </a:endParaRPr>
          </a:p>
          <a:p>
            <a:pPr algn="just">
              <a:lnSpc>
                <a:spcPts val="2800"/>
              </a:lnSpc>
              <a:spcBef>
                <a:spcPts val="300"/>
              </a:spcBef>
              <a:spcAft>
                <a:spcPts val="0"/>
              </a:spcAft>
            </a:pPr>
            <a:r>
              <a:rPr lang="vi-VN" dirty="0" smtClean="0">
                <a:solidFill>
                  <a:schemeClr val="accent4">
                    <a:lumMod val="10000"/>
                  </a:schemeClr>
                </a:solidFill>
                <a:latin typeface="+mn-lt"/>
              </a:rPr>
              <a:t>(</a:t>
            </a:r>
            <a:r>
              <a:rPr lang="vi-VN" dirty="0">
                <a:solidFill>
                  <a:schemeClr val="accent4">
                    <a:lumMod val="10000"/>
                  </a:schemeClr>
                </a:solidFill>
                <a:latin typeface="+mn-lt"/>
              </a:rPr>
              <a:t>i</a:t>
            </a:r>
            <a:r>
              <a:rPr lang="vi-VN" dirty="0" smtClean="0">
                <a:solidFill>
                  <a:schemeClr val="accent4">
                    <a:lumMod val="10000"/>
                  </a:schemeClr>
                </a:solidFill>
                <a:latin typeface="+mn-lt"/>
              </a:rPr>
              <a:t>)</a:t>
            </a:r>
            <a:r>
              <a:rPr lang="vi-VN" dirty="0">
                <a:solidFill>
                  <a:srgbClr val="000000"/>
                </a:solidFill>
                <a:latin typeface="TimesNewRomanPSMT"/>
              </a:rPr>
              <a:t> </a:t>
            </a:r>
            <a:r>
              <a:rPr lang="vi-VN" dirty="0" smtClean="0">
                <a:solidFill>
                  <a:srgbClr val="000000"/>
                </a:solidFill>
                <a:latin typeface="TimesNewRomanPSMT"/>
              </a:rPr>
              <a:t>Văn bản</a:t>
            </a:r>
            <a:r>
              <a:rPr lang="en-US" dirty="0" smtClean="0">
                <a:solidFill>
                  <a:srgbClr val="000000"/>
                </a:solidFill>
                <a:latin typeface="TimesNewRomanPSMT"/>
              </a:rPr>
              <a:t> </a:t>
            </a:r>
            <a:r>
              <a:rPr lang="vi-VN" b="1" dirty="0" smtClean="0">
                <a:solidFill>
                  <a:srgbClr val="00B0F0"/>
                </a:solidFill>
                <a:latin typeface="TimesNewRomanPSMT"/>
              </a:rPr>
              <a:t>ghi </a:t>
            </a:r>
            <a:r>
              <a:rPr lang="vi-VN" b="1" dirty="0">
                <a:solidFill>
                  <a:srgbClr val="00B0F0"/>
                </a:solidFill>
                <a:latin typeface="TimesNewRomanPSMT"/>
              </a:rPr>
              <a:t>rõ năm </a:t>
            </a:r>
            <a:r>
              <a:rPr lang="vi-VN" dirty="0">
                <a:solidFill>
                  <a:srgbClr val="000000"/>
                </a:solidFill>
                <a:latin typeface="TimesNewRomanPSMT"/>
              </a:rPr>
              <a:t>đề nghị xét, </a:t>
            </a:r>
            <a:r>
              <a:rPr lang="vi-VN" dirty="0" smtClean="0">
                <a:solidFill>
                  <a:srgbClr val="000000"/>
                </a:solidFill>
                <a:latin typeface="TimesNewRomanPSMT"/>
              </a:rPr>
              <a:t>nêu </a:t>
            </a:r>
            <a:r>
              <a:rPr lang="vi-VN" dirty="0">
                <a:solidFill>
                  <a:srgbClr val="000000"/>
                </a:solidFill>
                <a:latin typeface="TimesNewRomanPSMT"/>
              </a:rPr>
              <a:t>ý kiến đánh giá </a:t>
            </a:r>
            <a:r>
              <a:rPr lang="vi-VN" dirty="0" smtClean="0">
                <a:solidFill>
                  <a:srgbClr val="000000"/>
                </a:solidFill>
                <a:latin typeface="TimesNewRomanPSMT"/>
              </a:rPr>
              <a:t>hiệu </a:t>
            </a:r>
            <a:r>
              <a:rPr lang="vi-VN" dirty="0">
                <a:solidFill>
                  <a:srgbClr val="000000"/>
                </a:solidFill>
                <a:latin typeface="TimesNewRomanPSMT"/>
              </a:rPr>
              <a:t>quả áp dụng và phạm vi </a:t>
            </a:r>
            <a:r>
              <a:rPr lang="vi-VN" dirty="0" smtClean="0">
                <a:solidFill>
                  <a:srgbClr val="000000"/>
                </a:solidFill>
                <a:latin typeface="TimesNewRomanPSMT"/>
              </a:rPr>
              <a:t>ảnh</a:t>
            </a:r>
            <a:r>
              <a:rPr lang="en-US" dirty="0" smtClean="0">
                <a:solidFill>
                  <a:srgbClr val="000000"/>
                </a:solidFill>
                <a:latin typeface="TimesNewRomanPSMT"/>
              </a:rPr>
              <a:t> </a:t>
            </a:r>
            <a:r>
              <a:rPr lang="vi-VN" dirty="0" smtClean="0">
                <a:solidFill>
                  <a:srgbClr val="000000"/>
                </a:solidFill>
                <a:latin typeface="TimesNewRomanPSMT"/>
              </a:rPr>
              <a:t>hưởng </a:t>
            </a:r>
            <a:r>
              <a:rPr lang="vi-VN" dirty="0">
                <a:solidFill>
                  <a:srgbClr val="000000"/>
                </a:solidFill>
                <a:latin typeface="TimesNewRomanPSMT"/>
              </a:rPr>
              <a:t>của đề tài trong Thành phố;</a:t>
            </a:r>
          </a:p>
          <a:p>
            <a:pPr algn="just">
              <a:lnSpc>
                <a:spcPts val="2800"/>
              </a:lnSpc>
              <a:spcBef>
                <a:spcPts val="300"/>
              </a:spcBef>
              <a:spcAft>
                <a:spcPts val="0"/>
              </a:spcAft>
            </a:pPr>
            <a:r>
              <a:rPr lang="vi-VN" dirty="0">
                <a:solidFill>
                  <a:srgbClr val="000000"/>
                </a:solidFill>
                <a:latin typeface="TimesNewRomanPSMT"/>
              </a:rPr>
              <a:t>(ii) Danh sách </a:t>
            </a:r>
            <a:r>
              <a:rPr lang="vi-VN" dirty="0" smtClean="0">
                <a:solidFill>
                  <a:srgbClr val="000000"/>
                </a:solidFill>
                <a:latin typeface="TimesNewRomanPSMT"/>
              </a:rPr>
              <a:t>(</a:t>
            </a:r>
            <a:r>
              <a:rPr lang="vi-VN" b="1" i="1" dirty="0">
                <a:solidFill>
                  <a:srgbClr val="C00000"/>
                </a:solidFill>
                <a:latin typeface="TimesNewRomanPS-ItalicMT"/>
              </a:rPr>
              <a:t>theo Mẫu số 2 Phụ lục II</a:t>
            </a:r>
            <a:r>
              <a:rPr lang="vi-VN" i="1" dirty="0">
                <a:solidFill>
                  <a:srgbClr val="000000"/>
                </a:solidFill>
                <a:latin typeface="TimesNewRomanPS-ItalicMT"/>
              </a:rPr>
              <a:t>)</a:t>
            </a:r>
            <a:r>
              <a:rPr lang="vi-VN" dirty="0">
                <a:solidFill>
                  <a:srgbClr val="000000"/>
                </a:solidFill>
                <a:latin typeface="TimesNewRomanPSMT"/>
              </a:rPr>
              <a:t>;</a:t>
            </a:r>
          </a:p>
          <a:p>
            <a:pPr algn="just">
              <a:lnSpc>
                <a:spcPts val="2800"/>
              </a:lnSpc>
              <a:spcBef>
                <a:spcPts val="300"/>
              </a:spcBef>
              <a:spcAft>
                <a:spcPts val="0"/>
              </a:spcAft>
            </a:pPr>
            <a:r>
              <a:rPr lang="vi-VN" dirty="0">
                <a:solidFill>
                  <a:srgbClr val="000000"/>
                </a:solidFill>
                <a:latin typeface="TimesNewRomanPSMT"/>
              </a:rPr>
              <a:t>(iii) Quyết định công nhận hiệu quả áp dụng và phạm vi ảnh hưởng của đề tài trong cơ sở</a:t>
            </a:r>
            <a:r>
              <a:rPr lang="vi-VN" dirty="0" smtClean="0">
                <a:solidFill>
                  <a:srgbClr val="000000"/>
                </a:solidFill>
                <a:latin typeface="TimesNewRomanPSMT"/>
              </a:rPr>
              <a:t>;</a:t>
            </a:r>
            <a:endParaRPr lang="vi-VN" dirty="0">
              <a:solidFill>
                <a:srgbClr val="000000"/>
              </a:solidFill>
              <a:latin typeface="TimesNewRomanPSMT"/>
            </a:endParaRPr>
          </a:p>
          <a:p>
            <a:pPr algn="just">
              <a:lnSpc>
                <a:spcPts val="2800"/>
              </a:lnSpc>
              <a:spcBef>
                <a:spcPts val="300"/>
              </a:spcBef>
              <a:spcAft>
                <a:spcPts val="0"/>
              </a:spcAft>
            </a:pPr>
            <a:r>
              <a:rPr lang="vi-VN" dirty="0">
                <a:solidFill>
                  <a:srgbClr val="000000"/>
                </a:solidFill>
                <a:latin typeface="TimesNewRomanPSMT"/>
              </a:rPr>
              <a:t>(iv) Đơn </a:t>
            </a:r>
            <a:r>
              <a:rPr lang="en-US" dirty="0" err="1" smtClean="0">
                <a:solidFill>
                  <a:srgbClr val="000000"/>
                </a:solidFill>
                <a:latin typeface="TimesNewRomanPSMT"/>
              </a:rPr>
              <a:t>đề</a:t>
            </a:r>
            <a:r>
              <a:rPr lang="en-US" dirty="0" smtClean="0">
                <a:solidFill>
                  <a:srgbClr val="000000"/>
                </a:solidFill>
                <a:latin typeface="TimesNewRomanPSMT"/>
              </a:rPr>
              <a:t> </a:t>
            </a:r>
            <a:r>
              <a:rPr lang="en-US" dirty="0" err="1" smtClean="0">
                <a:solidFill>
                  <a:srgbClr val="000000"/>
                </a:solidFill>
                <a:latin typeface="TimesNewRomanPSMT"/>
              </a:rPr>
              <a:t>nghị</a:t>
            </a:r>
            <a:r>
              <a:rPr lang="en-US" dirty="0">
                <a:solidFill>
                  <a:srgbClr val="000000"/>
                </a:solidFill>
                <a:latin typeface="TimesNewRomanPSMT"/>
              </a:rPr>
              <a:t> </a:t>
            </a:r>
            <a:r>
              <a:rPr lang="en-US" dirty="0" err="1" smtClean="0">
                <a:solidFill>
                  <a:srgbClr val="000000"/>
                </a:solidFill>
                <a:latin typeface="TimesNewRomanPSMT"/>
              </a:rPr>
              <a:t>xét</a:t>
            </a:r>
            <a:r>
              <a:rPr lang="en-US" dirty="0" smtClean="0">
                <a:solidFill>
                  <a:srgbClr val="000000"/>
                </a:solidFill>
                <a:latin typeface="TimesNewRomanPSMT"/>
              </a:rPr>
              <a:t> </a:t>
            </a:r>
            <a:r>
              <a:rPr lang="en-US" dirty="0" err="1" smtClean="0">
                <a:solidFill>
                  <a:srgbClr val="000000"/>
                </a:solidFill>
                <a:latin typeface="TimesNewRomanPSMT"/>
              </a:rPr>
              <a:t>của</a:t>
            </a:r>
            <a:r>
              <a:rPr lang="en-US" dirty="0" smtClean="0">
                <a:solidFill>
                  <a:srgbClr val="000000"/>
                </a:solidFill>
                <a:latin typeface="TimesNewRomanPSMT"/>
              </a:rPr>
              <a:t> </a:t>
            </a:r>
            <a:r>
              <a:rPr lang="en-US" dirty="0" err="1" smtClean="0">
                <a:solidFill>
                  <a:srgbClr val="000000"/>
                </a:solidFill>
                <a:latin typeface="TimesNewRomanPSMT"/>
              </a:rPr>
              <a:t>nhóm</a:t>
            </a:r>
            <a:r>
              <a:rPr lang="en-US" dirty="0" smtClean="0">
                <a:solidFill>
                  <a:srgbClr val="000000"/>
                </a:solidFill>
                <a:latin typeface="TimesNewRomanPSMT"/>
              </a:rPr>
              <a:t> </a:t>
            </a:r>
            <a:r>
              <a:rPr lang="en-US" dirty="0" err="1" smtClean="0">
                <a:solidFill>
                  <a:srgbClr val="000000"/>
                </a:solidFill>
                <a:latin typeface="TimesNewRomanPSMT"/>
              </a:rPr>
              <a:t>tác</a:t>
            </a:r>
            <a:r>
              <a:rPr lang="en-US" dirty="0" smtClean="0">
                <a:solidFill>
                  <a:srgbClr val="000000"/>
                </a:solidFill>
                <a:latin typeface="TimesNewRomanPSMT"/>
              </a:rPr>
              <a:t> </a:t>
            </a:r>
            <a:r>
              <a:rPr lang="en-US" dirty="0" err="1" smtClean="0">
                <a:solidFill>
                  <a:srgbClr val="000000"/>
                </a:solidFill>
                <a:latin typeface="TimesNewRomanPSMT"/>
              </a:rPr>
              <a:t>giả</a:t>
            </a:r>
            <a:r>
              <a:rPr lang="vi-VN" dirty="0" smtClean="0">
                <a:solidFill>
                  <a:srgbClr val="000000"/>
                </a:solidFill>
                <a:latin typeface="TimesNewRomanPSMT"/>
              </a:rPr>
              <a:t> </a:t>
            </a:r>
            <a:r>
              <a:rPr lang="vi-VN" dirty="0">
                <a:solidFill>
                  <a:srgbClr val="000000"/>
                </a:solidFill>
                <a:latin typeface="TimesNewRomanPSMT"/>
              </a:rPr>
              <a:t>(</a:t>
            </a:r>
            <a:r>
              <a:rPr lang="vi-VN" i="1" dirty="0">
                <a:solidFill>
                  <a:srgbClr val="000000"/>
                </a:solidFill>
                <a:latin typeface="TimesNewRomanPS-ItalicMT"/>
              </a:rPr>
              <a:t>theo Mẫu số 1 Phụ lục II</a:t>
            </a:r>
            <a:r>
              <a:rPr lang="vi-VN" dirty="0">
                <a:solidFill>
                  <a:srgbClr val="000000"/>
                </a:solidFill>
                <a:latin typeface="TimesNewRomanPSMT"/>
              </a:rPr>
              <a:t>) và kèm theo </a:t>
            </a:r>
            <a:r>
              <a:rPr lang="vi-VN" b="1" dirty="0">
                <a:solidFill>
                  <a:srgbClr val="00B050"/>
                </a:solidFill>
                <a:latin typeface="TimesNewRomanPSMT"/>
              </a:rPr>
              <a:t>tài liệu chứng minh </a:t>
            </a:r>
            <a:r>
              <a:rPr lang="vi-VN" dirty="0">
                <a:solidFill>
                  <a:srgbClr val="000000"/>
                </a:solidFill>
                <a:latin typeface="TimesNewRomanPSMT"/>
              </a:rPr>
              <a:t>đề tài đã được áp dụng hiệu quả, có phạm vi ảnh hưởng </a:t>
            </a:r>
            <a:r>
              <a:rPr lang="vi-VN" b="1" dirty="0">
                <a:solidFill>
                  <a:srgbClr val="00B050"/>
                </a:solidFill>
                <a:latin typeface="TimesNewRomanPSMT"/>
              </a:rPr>
              <a:t>trong Thành phố </a:t>
            </a:r>
            <a:r>
              <a:rPr lang="vi-VN" dirty="0">
                <a:solidFill>
                  <a:srgbClr val="000000"/>
                </a:solidFill>
                <a:latin typeface="TimesNewRomanPSMT"/>
              </a:rPr>
              <a:t>(</a:t>
            </a:r>
            <a:r>
              <a:rPr lang="vi-VN" i="1" dirty="0">
                <a:solidFill>
                  <a:srgbClr val="000000"/>
                </a:solidFill>
                <a:latin typeface="TimesNewRomanPS-ItalicMT"/>
              </a:rPr>
              <a:t>văn bản triển </a:t>
            </a:r>
            <a:r>
              <a:rPr lang="vi-VN" i="1" dirty="0" smtClean="0">
                <a:solidFill>
                  <a:srgbClr val="000000"/>
                </a:solidFill>
                <a:latin typeface="TimesNewRomanPS-ItalicMT"/>
              </a:rPr>
              <a:t>khai,</a:t>
            </a:r>
            <a:r>
              <a:rPr lang="en-US" i="1" dirty="0" smtClean="0">
                <a:solidFill>
                  <a:srgbClr val="000000"/>
                </a:solidFill>
                <a:latin typeface="TimesNewRomanPS-ItalicMT"/>
              </a:rPr>
              <a:t> </a:t>
            </a:r>
            <a:r>
              <a:rPr lang="vi-VN" i="1" dirty="0" smtClean="0">
                <a:solidFill>
                  <a:srgbClr val="000000"/>
                </a:solidFill>
                <a:latin typeface="TimesNewRomanPS-ItalicMT"/>
              </a:rPr>
              <a:t>văn </a:t>
            </a:r>
            <a:r>
              <a:rPr lang="vi-VN" i="1" dirty="0">
                <a:solidFill>
                  <a:srgbClr val="000000"/>
                </a:solidFill>
                <a:latin typeface="TimesNewRomanPS-ItalicMT"/>
              </a:rPr>
              <a:t>bản phối hợp, </a:t>
            </a:r>
            <a:r>
              <a:rPr lang="en-US" i="1" dirty="0" smtClean="0">
                <a:solidFill>
                  <a:srgbClr val="000000"/>
                </a:solidFill>
                <a:latin typeface="TimesNewRomanPS-ItalicMT"/>
              </a:rPr>
              <a:t>      </a:t>
            </a:r>
            <a:r>
              <a:rPr lang="vi-VN" i="1" dirty="0" smtClean="0">
                <a:solidFill>
                  <a:srgbClr val="000000"/>
                </a:solidFill>
                <a:latin typeface="TimesNewRomanPS-ItalicMT"/>
              </a:rPr>
              <a:t>báo </a:t>
            </a:r>
            <a:r>
              <a:rPr lang="vi-VN" i="1" dirty="0">
                <a:solidFill>
                  <a:srgbClr val="000000"/>
                </a:solidFill>
                <a:latin typeface="TimesNewRomanPS-ItalicMT"/>
              </a:rPr>
              <a:t>cáo thể hiện hiệu quả áp dụng, hợp đồng chuyển giao, văn bản xác nhận của tổ chức khác trên địa bàn Thành phố áp dụng đề tài, hình ảnh minh họa, sản phẩm/mô hình,...);</a:t>
            </a:r>
          </a:p>
          <a:p>
            <a:pPr algn="just">
              <a:lnSpc>
                <a:spcPts val="2800"/>
              </a:lnSpc>
              <a:spcBef>
                <a:spcPts val="300"/>
              </a:spcBef>
              <a:spcAft>
                <a:spcPts val="0"/>
              </a:spcAft>
            </a:pPr>
            <a:r>
              <a:rPr lang="vi-VN" dirty="0">
                <a:solidFill>
                  <a:srgbClr val="000000"/>
                </a:solidFill>
                <a:latin typeface="TimesNewRomanPSMT"/>
              </a:rPr>
              <a:t>(v) Báo cáo tóm tắt đề tài;</a:t>
            </a:r>
          </a:p>
          <a:p>
            <a:pPr algn="just">
              <a:lnSpc>
                <a:spcPts val="2800"/>
              </a:lnSpc>
              <a:spcBef>
                <a:spcPts val="300"/>
              </a:spcBef>
              <a:spcAft>
                <a:spcPts val="0"/>
              </a:spcAft>
            </a:pPr>
            <a:r>
              <a:rPr lang="vi-VN" dirty="0">
                <a:solidFill>
                  <a:srgbClr val="000000"/>
                </a:solidFill>
                <a:latin typeface="TimesNewRomanPSMT"/>
              </a:rPr>
              <a:t>(vi) </a:t>
            </a:r>
            <a:r>
              <a:rPr lang="vi-VN" b="1" dirty="0">
                <a:solidFill>
                  <a:srgbClr val="7030A0"/>
                </a:solidFill>
                <a:latin typeface="TimesNewRomanPSMT"/>
              </a:rPr>
              <a:t>Giấy chứng nhận </a:t>
            </a:r>
            <a:r>
              <a:rPr lang="vi-VN" dirty="0">
                <a:solidFill>
                  <a:srgbClr val="000000"/>
                </a:solidFill>
                <a:latin typeface="TimesNewRomanPSMT"/>
              </a:rPr>
              <a:t>đăng ký kết quả thực hiện nhiệm vụ khoa học và công nghệ (nếu sử </a:t>
            </a:r>
            <a:r>
              <a:rPr lang="vi-VN" dirty="0" smtClean="0">
                <a:solidFill>
                  <a:srgbClr val="000000"/>
                </a:solidFill>
                <a:latin typeface="TimesNewRomanPSMT"/>
              </a:rPr>
              <a:t>dụng</a:t>
            </a:r>
            <a:r>
              <a:rPr lang="en-US" dirty="0" smtClean="0">
                <a:solidFill>
                  <a:srgbClr val="000000"/>
                </a:solidFill>
                <a:latin typeface="TimesNewRomanPSMT"/>
              </a:rPr>
              <a:t> </a:t>
            </a:r>
            <a:r>
              <a:rPr lang="vi-VN" dirty="0" smtClean="0">
                <a:solidFill>
                  <a:srgbClr val="000000"/>
                </a:solidFill>
                <a:latin typeface="TimesNewRomanPSMT"/>
              </a:rPr>
              <a:t>kinh </a:t>
            </a:r>
            <a:r>
              <a:rPr lang="vi-VN" dirty="0">
                <a:solidFill>
                  <a:srgbClr val="000000"/>
                </a:solidFill>
                <a:latin typeface="TimesNewRomanPSMT"/>
              </a:rPr>
              <a:t>phí từ ngân sách nhà nước) hoặc </a:t>
            </a:r>
            <a:r>
              <a:rPr lang="vi-VN" b="1" dirty="0">
                <a:solidFill>
                  <a:srgbClr val="FF00FF"/>
                </a:solidFill>
                <a:latin typeface="TimesNewRomanPSMT"/>
              </a:rPr>
              <a:t>Giấy xác nhận </a:t>
            </a:r>
            <a:r>
              <a:rPr lang="vi-VN" dirty="0">
                <a:solidFill>
                  <a:srgbClr val="000000"/>
                </a:solidFill>
                <a:latin typeface="TimesNewRomanPSMT"/>
              </a:rPr>
              <a:t>kết quả thực hiện nhiệm vụ (nếu không sử dụng kinh phí từ ngân sách Nhà nước</a:t>
            </a:r>
            <a:r>
              <a:rPr lang="vi-VN" dirty="0" smtClean="0">
                <a:solidFill>
                  <a:srgbClr val="000000"/>
                </a:solidFill>
                <a:latin typeface="TimesNewRomanPSMT"/>
              </a:rPr>
              <a:t>).</a:t>
            </a:r>
            <a:endParaRPr lang="en-US" dirty="0" smtClean="0">
              <a:solidFill>
                <a:srgbClr val="000000"/>
              </a:solidFill>
              <a:latin typeface="TimesNewRomanPSMT"/>
            </a:endParaRPr>
          </a:p>
          <a:p>
            <a:pPr algn="just">
              <a:lnSpc>
                <a:spcPts val="2800"/>
              </a:lnSpc>
              <a:spcBef>
                <a:spcPts val="300"/>
              </a:spcBef>
              <a:spcAft>
                <a:spcPts val="0"/>
              </a:spcAft>
            </a:pPr>
            <a:r>
              <a:rPr lang="vi-VN" dirty="0" smtClean="0">
                <a:solidFill>
                  <a:srgbClr val="000000"/>
                </a:solidFill>
                <a:latin typeface="TimesNewRomanPSMT"/>
              </a:rPr>
              <a:t> </a:t>
            </a:r>
            <a:r>
              <a:rPr lang="vi-VN" dirty="0"/>
              <a:t/>
            </a:r>
            <a:br>
              <a:rPr lang="vi-VN" dirty="0"/>
            </a:br>
            <a:r>
              <a:rPr lang="vi-VN" dirty="0" smtClean="0">
                <a:solidFill>
                  <a:schemeClr val="accent4">
                    <a:lumMod val="10000"/>
                  </a:schemeClr>
                </a:solidFill>
                <a:latin typeface="+mn-lt"/>
              </a:rPr>
              <a:t> </a:t>
            </a:r>
            <a:endParaRPr lang="en-US" dirty="0">
              <a:solidFill>
                <a:schemeClr val="accent4">
                  <a:lumMod val="10000"/>
                </a:schemeClr>
              </a:solidFill>
              <a:latin typeface="+mn-lt"/>
            </a:endParaRPr>
          </a:p>
        </p:txBody>
      </p:sp>
      <p:sp>
        <p:nvSpPr>
          <p:cNvPr id="5" name="Rectangle 4"/>
          <p:cNvSpPr/>
          <p:nvPr/>
        </p:nvSpPr>
        <p:spPr>
          <a:xfrm>
            <a:off x="3219241" y="6062500"/>
            <a:ext cx="5955156" cy="477054"/>
          </a:xfrm>
          <a:prstGeom prst="rect">
            <a:avLst/>
          </a:prstGeom>
        </p:spPr>
        <p:txBody>
          <a:bodyPr wrap="none">
            <a:spAutoFit/>
          </a:bodyPr>
          <a:lstStyle/>
          <a:p>
            <a:pPr marL="236524" indent="0" algn="ctr" eaLnBrk="1" hangingPunct="1">
              <a:lnSpc>
                <a:spcPts val="3000"/>
              </a:lnSpc>
              <a:spcBef>
                <a:spcPts val="600"/>
              </a:spcBef>
              <a:spcAft>
                <a:spcPts val="0"/>
              </a:spcAft>
              <a:buClr>
                <a:srgbClr val="5AD9F2"/>
              </a:buClr>
              <a:buNone/>
              <a:defRPr/>
            </a:pPr>
            <a:r>
              <a:rPr lang="en-US" sz="1600" i="1" dirty="0" smtClean="0">
                <a:solidFill>
                  <a:schemeClr val="accent4">
                    <a:lumMod val="10000"/>
                  </a:schemeClr>
                </a:solidFill>
              </a:rPr>
              <a:t>(</a:t>
            </a:r>
            <a:r>
              <a:rPr lang="en-US" sz="1600" i="1" dirty="0" err="1" smtClean="0">
                <a:solidFill>
                  <a:schemeClr val="accent4">
                    <a:lumMod val="10000"/>
                  </a:schemeClr>
                </a:solidFill>
              </a:rPr>
              <a:t>Điểm</a:t>
            </a:r>
            <a:r>
              <a:rPr lang="en-US" sz="1600" i="1" dirty="0" smtClean="0">
                <a:solidFill>
                  <a:schemeClr val="accent4">
                    <a:lumMod val="10000"/>
                  </a:schemeClr>
                </a:solidFill>
              </a:rPr>
              <a:t> b </a:t>
            </a:r>
            <a:r>
              <a:rPr lang="en-US" sz="1600" i="1" dirty="0" err="1" smtClean="0">
                <a:solidFill>
                  <a:schemeClr val="accent4">
                    <a:lumMod val="10000"/>
                  </a:schemeClr>
                </a:solidFill>
              </a:rPr>
              <a:t>Khoản</a:t>
            </a:r>
            <a:r>
              <a:rPr lang="en-US" sz="1600" i="1" dirty="0" smtClean="0">
                <a:solidFill>
                  <a:schemeClr val="accent4">
                    <a:lumMod val="10000"/>
                  </a:schemeClr>
                </a:solidFill>
              </a:rPr>
              <a:t> 2 </a:t>
            </a:r>
            <a:r>
              <a:rPr lang="en-US" sz="1600" i="1" dirty="0" err="1" smtClean="0">
                <a:solidFill>
                  <a:schemeClr val="accent4">
                    <a:lumMod val="10000"/>
                  </a:schemeClr>
                </a:solidFill>
              </a:rPr>
              <a:t>Mục</a:t>
            </a:r>
            <a:r>
              <a:rPr lang="en-US" sz="1600" i="1" dirty="0" smtClean="0">
                <a:solidFill>
                  <a:schemeClr val="accent4">
                    <a:lumMod val="10000"/>
                  </a:schemeClr>
                </a:solidFill>
              </a:rPr>
              <a:t> II </a:t>
            </a:r>
            <a:r>
              <a:rPr lang="en-US" sz="1600" i="1" dirty="0" err="1">
                <a:solidFill>
                  <a:schemeClr val="accent4">
                    <a:lumMod val="10000"/>
                  </a:schemeClr>
                </a:solidFill>
              </a:rPr>
              <a:t>Phần</a:t>
            </a:r>
            <a:r>
              <a:rPr lang="en-US" sz="1600" i="1" dirty="0">
                <a:solidFill>
                  <a:schemeClr val="accent4">
                    <a:lumMod val="10000"/>
                  </a:schemeClr>
                </a:solidFill>
              </a:rPr>
              <a:t> </a:t>
            </a:r>
            <a:r>
              <a:rPr lang="en-US" sz="1600" i="1" dirty="0" smtClean="0">
                <a:solidFill>
                  <a:schemeClr val="accent4">
                    <a:lumMod val="10000"/>
                  </a:schemeClr>
                </a:solidFill>
              </a:rPr>
              <a:t>2 </a:t>
            </a:r>
            <a:r>
              <a:rPr lang="en-US" sz="1600" i="1" dirty="0" err="1">
                <a:solidFill>
                  <a:schemeClr val="accent4">
                    <a:lumMod val="10000"/>
                  </a:schemeClr>
                </a:solidFill>
              </a:rPr>
              <a:t>Hướng</a:t>
            </a:r>
            <a:r>
              <a:rPr lang="en-US" sz="1600" i="1" dirty="0">
                <a:solidFill>
                  <a:schemeClr val="accent4">
                    <a:lumMod val="10000"/>
                  </a:schemeClr>
                </a:solidFill>
              </a:rPr>
              <a:t> </a:t>
            </a:r>
            <a:r>
              <a:rPr lang="en-US" sz="1600" i="1" dirty="0" err="1">
                <a:solidFill>
                  <a:schemeClr val="accent4">
                    <a:lumMod val="10000"/>
                  </a:schemeClr>
                </a:solidFill>
              </a:rPr>
              <a:t>dẫn</a:t>
            </a:r>
            <a:r>
              <a:rPr lang="en-US" sz="1600" i="1" dirty="0">
                <a:solidFill>
                  <a:schemeClr val="accent4">
                    <a:lumMod val="10000"/>
                  </a:schemeClr>
                </a:solidFill>
              </a:rPr>
              <a:t> 8181/HD-UBND)</a:t>
            </a:r>
          </a:p>
        </p:txBody>
      </p:sp>
    </p:spTree>
    <p:extLst>
      <p:ext uri="{BB962C8B-B14F-4D97-AF65-F5344CB8AC3E}">
        <p14:creationId xmlns:p14="http://schemas.microsoft.com/office/powerpoint/2010/main" val="3447414128"/>
      </p:ext>
    </p:extLst>
  </p:cSld>
  <p:clrMapOvr>
    <a:masterClrMapping/>
  </p:clrMapOvr>
  <mc:AlternateContent xmlns:mc="http://schemas.openxmlformats.org/markup-compatibility/2006" xmlns:p14="http://schemas.microsoft.com/office/powerpoint/2010/main">
    <mc:Choice Requires="p14">
      <p:transition spd="slow">
        <p14:reveal/>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p:txBody>
          <a:bodyPr/>
          <a:lstStyle/>
          <a:p>
            <a:fld id="{6F4B9519-C8B1-4E82-966F-744A36AA8BB2}" type="slidenum">
              <a:rPr lang="ko-KR" altLang="en-US" smtClean="0"/>
              <a:t>26</a:t>
            </a:fld>
            <a:endParaRPr lang="ko-KR" altLang="en-US"/>
          </a:p>
        </p:txBody>
      </p:sp>
      <p:sp>
        <p:nvSpPr>
          <p:cNvPr id="16" name="Title 1"/>
          <p:cNvSpPr txBox="1">
            <a:spLocks/>
          </p:cNvSpPr>
          <p:nvPr/>
        </p:nvSpPr>
        <p:spPr bwMode="auto">
          <a:xfrm>
            <a:off x="107852" y="722891"/>
            <a:ext cx="12084148" cy="472863"/>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lvl1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mj-lt"/>
                <a:ea typeface="+mj-ea"/>
                <a:cs typeface="+mj-cs"/>
              </a:defRPr>
            </a:lvl1pPr>
            <a:lvl2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2pPr>
            <a:lvl3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3pPr>
            <a:lvl4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4pPr>
            <a:lvl5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5pPr>
            <a:lvl6pPr marL="562722"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6pPr>
            <a:lvl7pPr marL="1125444"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7pPr>
            <a:lvl8pPr marL="1688165"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8pPr>
            <a:lvl9pPr marL="2250887"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9pPr>
          </a:lstStyle>
          <a:p>
            <a:pPr algn="l">
              <a:spcBef>
                <a:spcPts val="600"/>
              </a:spcBef>
              <a:spcAft>
                <a:spcPts val="600"/>
              </a:spcAft>
            </a:pPr>
            <a:r>
              <a:rPr lang="en-US" altLang="en-US" sz="2000" b="1" kern="0" dirty="0" smtClean="0">
                <a:solidFill>
                  <a:schemeClr val="tx1">
                    <a:lumMod val="75000"/>
                  </a:schemeClr>
                </a:solidFill>
                <a:effectLst/>
                <a:cs typeface="Times New Roman" panose="02020603050405020304" pitchFamily="18" charset="0"/>
              </a:rPr>
              <a:t>HỒ SƠ ĐỀ NGHỊ CÔNG NHẬN</a:t>
            </a:r>
            <a:r>
              <a:rPr lang="en-US" altLang="en-US" sz="2000" b="1" kern="0" dirty="0">
                <a:solidFill>
                  <a:schemeClr val="accent6">
                    <a:lumMod val="75000"/>
                  </a:schemeClr>
                </a:solidFill>
                <a:effectLst/>
                <a:cs typeface="Times New Roman" panose="02020603050405020304" pitchFamily="18" charset="0"/>
              </a:rPr>
              <a:t> </a:t>
            </a:r>
            <a:r>
              <a:rPr lang="en-US" altLang="en-US" sz="2000" b="1" kern="0" dirty="0" smtClean="0">
                <a:solidFill>
                  <a:schemeClr val="accent6">
                    <a:lumMod val="75000"/>
                  </a:schemeClr>
                </a:solidFill>
                <a:effectLst/>
                <a:cs typeface="Times New Roman" panose="02020603050405020304" pitchFamily="18" charset="0"/>
              </a:rPr>
              <a:t>HIỆU </a:t>
            </a:r>
            <a:r>
              <a:rPr lang="en-US" altLang="en-US" sz="2000" b="1" kern="0" dirty="0">
                <a:solidFill>
                  <a:schemeClr val="accent6">
                    <a:lumMod val="75000"/>
                  </a:schemeClr>
                </a:solidFill>
                <a:effectLst/>
                <a:cs typeface="Times New Roman" panose="02020603050405020304" pitchFamily="18" charset="0"/>
              </a:rPr>
              <a:t>QUẢ ÁP DỤNG, KHẢ NĂNG NHÂN </a:t>
            </a:r>
            <a:r>
              <a:rPr lang="en-US" altLang="en-US" sz="2000" b="1" kern="0" dirty="0" smtClean="0">
                <a:solidFill>
                  <a:schemeClr val="accent6">
                    <a:lumMod val="75000"/>
                  </a:schemeClr>
                </a:solidFill>
                <a:effectLst/>
                <a:cs typeface="Times New Roman" panose="02020603050405020304" pitchFamily="18" charset="0"/>
              </a:rPr>
              <a:t>RỘNG ĐỀ TÀI (</a:t>
            </a:r>
            <a:r>
              <a:rPr lang="en-US" altLang="en-US" sz="2000" b="1" kern="0" dirty="0" err="1" smtClean="0">
                <a:solidFill>
                  <a:schemeClr val="accent6">
                    <a:lumMod val="75000"/>
                  </a:schemeClr>
                </a:solidFill>
                <a:effectLst/>
                <a:cs typeface="Times New Roman" panose="02020603050405020304" pitchFamily="18" charset="0"/>
              </a:rPr>
              <a:t>tt</a:t>
            </a:r>
            <a:r>
              <a:rPr lang="en-US" altLang="en-US" sz="2000" b="1" kern="0" dirty="0" smtClean="0">
                <a:solidFill>
                  <a:schemeClr val="accent6">
                    <a:lumMod val="75000"/>
                  </a:schemeClr>
                </a:solidFill>
                <a:effectLst/>
                <a:cs typeface="Times New Roman" panose="02020603050405020304" pitchFamily="18" charset="0"/>
              </a:rPr>
              <a:t>)</a:t>
            </a:r>
            <a:endParaRPr lang="en-US" sz="2000" b="1" kern="0" dirty="0">
              <a:solidFill>
                <a:srgbClr val="FF0000"/>
              </a:solidFill>
              <a:effectLst/>
            </a:endParaRPr>
          </a:p>
        </p:txBody>
      </p:sp>
      <p:sp>
        <p:nvSpPr>
          <p:cNvPr id="3" name="Rectangle 2"/>
          <p:cNvSpPr/>
          <p:nvPr/>
        </p:nvSpPr>
        <p:spPr>
          <a:xfrm>
            <a:off x="530872" y="1387263"/>
            <a:ext cx="11287544" cy="964367"/>
          </a:xfrm>
          <a:prstGeom prst="rect">
            <a:avLst/>
          </a:prstGeom>
        </p:spPr>
        <p:txBody>
          <a:bodyPr wrap="square">
            <a:spAutoFit/>
          </a:bodyPr>
          <a:lstStyle/>
          <a:p>
            <a:pPr algn="just">
              <a:lnSpc>
                <a:spcPts val="2800"/>
              </a:lnSpc>
              <a:spcBef>
                <a:spcPts val="600"/>
              </a:spcBef>
              <a:spcAft>
                <a:spcPts val="600"/>
              </a:spcAft>
            </a:pPr>
            <a:r>
              <a:rPr lang="en-US" sz="2000" b="1" dirty="0" err="1">
                <a:solidFill>
                  <a:srgbClr val="FF0000"/>
                </a:solidFill>
              </a:rPr>
              <a:t>Đề</a:t>
            </a:r>
            <a:r>
              <a:rPr lang="en-US" sz="2000" b="1" dirty="0">
                <a:solidFill>
                  <a:srgbClr val="FF0000"/>
                </a:solidFill>
              </a:rPr>
              <a:t> </a:t>
            </a:r>
            <a:r>
              <a:rPr lang="en-US" sz="2000" b="1" dirty="0" err="1">
                <a:solidFill>
                  <a:srgbClr val="FF0000"/>
                </a:solidFill>
              </a:rPr>
              <a:t>nghị</a:t>
            </a:r>
            <a:r>
              <a:rPr lang="en-US" sz="2000" b="1" dirty="0">
                <a:solidFill>
                  <a:srgbClr val="FF0000"/>
                </a:solidFill>
              </a:rPr>
              <a:t> </a:t>
            </a:r>
            <a:r>
              <a:rPr lang="en-US" sz="2000" b="1" dirty="0" err="1">
                <a:solidFill>
                  <a:srgbClr val="FF0000"/>
                </a:solidFill>
              </a:rPr>
              <a:t>xét</a:t>
            </a:r>
            <a:r>
              <a:rPr lang="en-US" sz="2000" b="1" dirty="0">
                <a:solidFill>
                  <a:srgbClr val="FF0000"/>
                </a:solidFill>
              </a:rPr>
              <a:t> </a:t>
            </a:r>
            <a:r>
              <a:rPr lang="en-US" sz="2000" b="1" dirty="0" err="1">
                <a:solidFill>
                  <a:srgbClr val="FF0000"/>
                </a:solidFill>
              </a:rPr>
              <a:t>trong</a:t>
            </a:r>
            <a:r>
              <a:rPr lang="en-US" sz="2000" b="1" dirty="0">
                <a:solidFill>
                  <a:srgbClr val="FF0000"/>
                </a:solidFill>
              </a:rPr>
              <a:t> </a:t>
            </a:r>
            <a:r>
              <a:rPr lang="en-US" sz="2000" b="1" dirty="0" err="1">
                <a:solidFill>
                  <a:srgbClr val="FF0000"/>
                </a:solidFill>
              </a:rPr>
              <a:t>phạm</a:t>
            </a:r>
            <a:r>
              <a:rPr lang="en-US" sz="2000" b="1" dirty="0">
                <a:solidFill>
                  <a:srgbClr val="FF0000"/>
                </a:solidFill>
              </a:rPr>
              <a:t> vi </a:t>
            </a:r>
            <a:r>
              <a:rPr lang="en-US" sz="2000" b="1" dirty="0" err="1" smtClean="0">
                <a:solidFill>
                  <a:srgbClr val="FF0000"/>
                </a:solidFill>
              </a:rPr>
              <a:t>toàn</a:t>
            </a:r>
            <a:r>
              <a:rPr lang="en-US" sz="2000" b="1" dirty="0" smtClean="0">
                <a:solidFill>
                  <a:srgbClr val="FF0000"/>
                </a:solidFill>
              </a:rPr>
              <a:t> </a:t>
            </a:r>
            <a:r>
              <a:rPr lang="en-US" sz="2000" b="1" dirty="0" err="1" smtClean="0">
                <a:solidFill>
                  <a:srgbClr val="FF0000"/>
                </a:solidFill>
              </a:rPr>
              <a:t>quốc</a:t>
            </a:r>
            <a:r>
              <a:rPr lang="en-US" sz="2000" b="1" dirty="0" smtClean="0">
                <a:solidFill>
                  <a:srgbClr val="FF0000"/>
                </a:solidFill>
              </a:rPr>
              <a:t>:</a:t>
            </a:r>
            <a:endParaRPr lang="en-US" sz="2000" dirty="0" smtClean="0">
              <a:solidFill>
                <a:schemeClr val="accent4">
                  <a:lumMod val="10000"/>
                </a:schemeClr>
              </a:solidFill>
              <a:latin typeface="+mn-lt"/>
            </a:endParaRPr>
          </a:p>
          <a:p>
            <a:pPr algn="just">
              <a:lnSpc>
                <a:spcPts val="2800"/>
              </a:lnSpc>
              <a:spcBef>
                <a:spcPts val="600"/>
              </a:spcBef>
              <a:spcAft>
                <a:spcPts val="600"/>
              </a:spcAft>
            </a:pPr>
            <a:r>
              <a:rPr lang="vi-VN" sz="2000" dirty="0" smtClean="0">
                <a:solidFill>
                  <a:schemeClr val="accent4">
                    <a:lumMod val="10000"/>
                  </a:schemeClr>
                </a:solidFill>
                <a:latin typeface="+mn-lt"/>
              </a:rPr>
              <a:t> </a:t>
            </a:r>
            <a:endParaRPr lang="en-US" sz="2000" dirty="0">
              <a:solidFill>
                <a:schemeClr val="accent4">
                  <a:lumMod val="10000"/>
                </a:schemeClr>
              </a:solidFill>
              <a:latin typeface="+mn-lt"/>
            </a:endParaRPr>
          </a:p>
        </p:txBody>
      </p:sp>
      <p:sp>
        <p:nvSpPr>
          <p:cNvPr id="4" name="Rectangle 3"/>
          <p:cNvSpPr/>
          <p:nvPr/>
        </p:nvSpPr>
        <p:spPr>
          <a:xfrm>
            <a:off x="518513" y="1869446"/>
            <a:ext cx="11262826" cy="4862870"/>
          </a:xfrm>
          <a:prstGeom prst="rect">
            <a:avLst/>
          </a:prstGeom>
        </p:spPr>
        <p:txBody>
          <a:bodyPr wrap="square">
            <a:spAutoFit/>
          </a:bodyPr>
          <a:lstStyle/>
          <a:p>
            <a:pPr algn="just">
              <a:lnSpc>
                <a:spcPts val="2600"/>
              </a:lnSpc>
              <a:spcBef>
                <a:spcPts val="600"/>
              </a:spcBef>
              <a:spcAft>
                <a:spcPts val="600"/>
              </a:spcAft>
            </a:pPr>
            <a:r>
              <a:rPr lang="en-US" dirty="0" smtClean="0">
                <a:solidFill>
                  <a:srgbClr val="000000"/>
                </a:solidFill>
                <a:latin typeface="TimesNewRomanPSMT"/>
              </a:rPr>
              <a:t>(</a:t>
            </a:r>
            <a:r>
              <a:rPr lang="en-US" dirty="0" err="1" smtClean="0">
                <a:solidFill>
                  <a:srgbClr val="000000"/>
                </a:solidFill>
                <a:latin typeface="TimesNewRomanPSMT"/>
              </a:rPr>
              <a:t>i</a:t>
            </a:r>
            <a:r>
              <a:rPr lang="en-US" dirty="0" smtClean="0">
                <a:solidFill>
                  <a:srgbClr val="000000"/>
                </a:solidFill>
                <a:latin typeface="TimesNewRomanPSMT"/>
              </a:rPr>
              <a:t>) </a:t>
            </a:r>
            <a:r>
              <a:rPr lang="en-US" dirty="0" err="1" smtClean="0">
                <a:solidFill>
                  <a:srgbClr val="000000"/>
                </a:solidFill>
                <a:latin typeface="TimesNewRomanPSMT"/>
              </a:rPr>
              <a:t>Vă</a:t>
            </a:r>
            <a:r>
              <a:rPr lang="vi-VN" dirty="0" smtClean="0">
                <a:solidFill>
                  <a:srgbClr val="000000"/>
                </a:solidFill>
                <a:latin typeface="TimesNewRomanPSMT"/>
              </a:rPr>
              <a:t>n </a:t>
            </a:r>
            <a:r>
              <a:rPr lang="vi-VN" dirty="0">
                <a:solidFill>
                  <a:srgbClr val="000000"/>
                </a:solidFill>
                <a:latin typeface="TimesNewRomanPSMT"/>
              </a:rPr>
              <a:t>bản </a:t>
            </a:r>
            <a:r>
              <a:rPr lang="vi-VN" b="1" dirty="0" smtClean="0">
                <a:solidFill>
                  <a:srgbClr val="00B0F0"/>
                </a:solidFill>
                <a:latin typeface="TimesNewRomanPSMT"/>
              </a:rPr>
              <a:t>ghi </a:t>
            </a:r>
            <a:r>
              <a:rPr lang="vi-VN" b="1" dirty="0">
                <a:solidFill>
                  <a:srgbClr val="00B0F0"/>
                </a:solidFill>
                <a:latin typeface="TimesNewRomanPSMT"/>
              </a:rPr>
              <a:t>rõ năm </a:t>
            </a:r>
            <a:r>
              <a:rPr lang="vi-VN" dirty="0">
                <a:solidFill>
                  <a:srgbClr val="000000"/>
                </a:solidFill>
                <a:latin typeface="TimesNewRomanPSMT"/>
              </a:rPr>
              <a:t>đề nghị xét, </a:t>
            </a:r>
            <a:r>
              <a:rPr lang="vi-VN" dirty="0" smtClean="0">
                <a:solidFill>
                  <a:srgbClr val="000000"/>
                </a:solidFill>
                <a:latin typeface="TimesNewRomanPSMT"/>
              </a:rPr>
              <a:t>nêu </a:t>
            </a:r>
            <a:r>
              <a:rPr lang="vi-VN" dirty="0">
                <a:solidFill>
                  <a:srgbClr val="000000"/>
                </a:solidFill>
                <a:latin typeface="TimesNewRomanPSMT"/>
              </a:rPr>
              <a:t>ý kiến đánh giá về hiệu quả áp dụng và phạm vi ảnh hưởng của đề tài trong toàn quốc;</a:t>
            </a:r>
          </a:p>
          <a:p>
            <a:pPr algn="just">
              <a:lnSpc>
                <a:spcPts val="2600"/>
              </a:lnSpc>
              <a:spcBef>
                <a:spcPts val="600"/>
              </a:spcBef>
              <a:spcAft>
                <a:spcPts val="600"/>
              </a:spcAft>
            </a:pPr>
            <a:r>
              <a:rPr lang="vi-VN" dirty="0">
                <a:solidFill>
                  <a:srgbClr val="000000"/>
                </a:solidFill>
                <a:latin typeface="TimesNewRomanPSMT"/>
              </a:rPr>
              <a:t>(ii) Danh sách </a:t>
            </a:r>
            <a:r>
              <a:rPr lang="vi-VN" dirty="0" smtClean="0">
                <a:solidFill>
                  <a:srgbClr val="000000"/>
                </a:solidFill>
                <a:latin typeface="TimesNewRomanPSMT"/>
              </a:rPr>
              <a:t>(</a:t>
            </a:r>
            <a:r>
              <a:rPr lang="vi-VN" b="1" i="1" dirty="0">
                <a:solidFill>
                  <a:schemeClr val="accent4">
                    <a:lumMod val="10000"/>
                  </a:schemeClr>
                </a:solidFill>
                <a:latin typeface="TimesNewRomanPS-ItalicMT"/>
              </a:rPr>
              <a:t>theo Mẫu số 2 Phụ lục II</a:t>
            </a:r>
            <a:r>
              <a:rPr lang="vi-VN" i="1" dirty="0">
                <a:solidFill>
                  <a:srgbClr val="000000"/>
                </a:solidFill>
                <a:latin typeface="TimesNewRomanPS-ItalicMT"/>
              </a:rPr>
              <a:t>)</a:t>
            </a:r>
            <a:r>
              <a:rPr lang="vi-VN" dirty="0">
                <a:solidFill>
                  <a:srgbClr val="000000"/>
                </a:solidFill>
                <a:latin typeface="TimesNewRomanPSMT"/>
              </a:rPr>
              <a:t>;</a:t>
            </a:r>
          </a:p>
          <a:p>
            <a:pPr algn="just">
              <a:lnSpc>
                <a:spcPts val="2600"/>
              </a:lnSpc>
              <a:spcBef>
                <a:spcPts val="600"/>
              </a:spcBef>
              <a:spcAft>
                <a:spcPts val="600"/>
              </a:spcAft>
            </a:pPr>
            <a:r>
              <a:rPr lang="vi-VN" dirty="0">
                <a:solidFill>
                  <a:srgbClr val="000000"/>
                </a:solidFill>
                <a:latin typeface="TimesNewRomanPSMT"/>
              </a:rPr>
              <a:t>(iii) Quyết định công nhận hiệu quả áp dụng và phạm vi ảnh hưởng của đề tài trong Thành phố;</a:t>
            </a:r>
          </a:p>
          <a:p>
            <a:pPr algn="just">
              <a:lnSpc>
                <a:spcPts val="2600"/>
              </a:lnSpc>
              <a:spcBef>
                <a:spcPts val="600"/>
              </a:spcBef>
              <a:spcAft>
                <a:spcPts val="600"/>
              </a:spcAft>
            </a:pPr>
            <a:r>
              <a:rPr lang="vi-VN" dirty="0">
                <a:solidFill>
                  <a:srgbClr val="000000"/>
                </a:solidFill>
                <a:latin typeface="TimesNewRomanPSMT"/>
              </a:rPr>
              <a:t>(iv) Đơn yêu cầu đề nghị xét, công nhận hiệu quả áp dụng, phạm vi ảnh hưởng của đề tài trong toàn quốc (</a:t>
            </a:r>
            <a:r>
              <a:rPr lang="vi-VN" i="1" dirty="0">
                <a:solidFill>
                  <a:srgbClr val="000000"/>
                </a:solidFill>
                <a:latin typeface="TimesNewRomanPS-ItalicMT"/>
              </a:rPr>
              <a:t>theo Mẫu số 1 Phụ lục II</a:t>
            </a:r>
            <a:r>
              <a:rPr lang="vi-VN" dirty="0">
                <a:solidFill>
                  <a:srgbClr val="000000"/>
                </a:solidFill>
                <a:latin typeface="TimesNewRomanPSMT"/>
              </a:rPr>
              <a:t>) và kèm </a:t>
            </a:r>
            <a:r>
              <a:rPr lang="vi-VN" b="1" dirty="0">
                <a:solidFill>
                  <a:srgbClr val="00B050"/>
                </a:solidFill>
                <a:latin typeface="TimesNewRomanPSMT"/>
              </a:rPr>
              <a:t>theo tài liệu chứng minh </a:t>
            </a:r>
            <a:r>
              <a:rPr lang="vi-VN" dirty="0">
                <a:solidFill>
                  <a:srgbClr val="000000"/>
                </a:solidFill>
                <a:latin typeface="TimesNewRomanPSMT"/>
              </a:rPr>
              <a:t>đề tài đã được áp dụng hiệu quả, có phạm vi ảnh hưởng </a:t>
            </a:r>
            <a:r>
              <a:rPr lang="vi-VN" b="1" u="sng" dirty="0">
                <a:solidFill>
                  <a:srgbClr val="00B050"/>
                </a:solidFill>
                <a:latin typeface="TimesNewRomanPSMT"/>
              </a:rPr>
              <a:t>tại tỉnh, thành khác </a:t>
            </a:r>
            <a:r>
              <a:rPr lang="vi-VN" dirty="0">
                <a:solidFill>
                  <a:srgbClr val="000000"/>
                </a:solidFill>
                <a:latin typeface="TimesNewRomanPSMT"/>
              </a:rPr>
              <a:t>(</a:t>
            </a:r>
            <a:r>
              <a:rPr lang="vi-VN" i="1" dirty="0">
                <a:solidFill>
                  <a:srgbClr val="000000"/>
                </a:solidFill>
                <a:latin typeface="TimesNewRomanPS-ItalicMT"/>
              </a:rPr>
              <a:t>văn bản triển khai, báo cáo, hợp đồng chuyển giao, sản phẩm/mô hình giảng dạy, văn bản xác nhận của tỉnh, thành khác về việc đề tài được áp dụng tại địa phương, hình ảnh minh họa</a:t>
            </a:r>
            <a:r>
              <a:rPr lang="vi-VN" i="1" dirty="0" smtClean="0">
                <a:solidFill>
                  <a:srgbClr val="000000"/>
                </a:solidFill>
                <a:latin typeface="TimesNewRomanPS-ItalicMT"/>
              </a:rPr>
              <a:t>,..);</a:t>
            </a:r>
            <a:endParaRPr lang="en-US" i="1" dirty="0" smtClean="0">
              <a:solidFill>
                <a:srgbClr val="000000"/>
              </a:solidFill>
              <a:latin typeface="TimesNewRomanPS-ItalicMT"/>
            </a:endParaRPr>
          </a:p>
          <a:p>
            <a:pPr algn="just">
              <a:lnSpc>
                <a:spcPts val="2600"/>
              </a:lnSpc>
              <a:spcBef>
                <a:spcPts val="600"/>
              </a:spcBef>
              <a:spcAft>
                <a:spcPts val="600"/>
              </a:spcAft>
            </a:pPr>
            <a:r>
              <a:rPr lang="vi-VN" dirty="0" smtClean="0">
                <a:solidFill>
                  <a:srgbClr val="000000"/>
                </a:solidFill>
                <a:latin typeface="TimesNewRomanPSMT"/>
              </a:rPr>
              <a:t>(</a:t>
            </a:r>
            <a:r>
              <a:rPr lang="vi-VN" dirty="0">
                <a:solidFill>
                  <a:srgbClr val="000000"/>
                </a:solidFill>
                <a:latin typeface="TimesNewRomanPSMT"/>
              </a:rPr>
              <a:t>v) Báo cáo tóm tắt đề </a:t>
            </a:r>
            <a:r>
              <a:rPr lang="vi-VN" dirty="0" smtClean="0">
                <a:solidFill>
                  <a:srgbClr val="000000"/>
                </a:solidFill>
                <a:latin typeface="TimesNewRomanPSMT"/>
              </a:rPr>
              <a:t>tài</a:t>
            </a:r>
            <a:endParaRPr lang="en-US" dirty="0" smtClean="0">
              <a:solidFill>
                <a:srgbClr val="000000"/>
              </a:solidFill>
              <a:latin typeface="TimesNewRomanPSMT"/>
            </a:endParaRPr>
          </a:p>
          <a:p>
            <a:pPr algn="just">
              <a:lnSpc>
                <a:spcPts val="2600"/>
              </a:lnSpc>
              <a:spcBef>
                <a:spcPts val="600"/>
              </a:spcBef>
              <a:spcAft>
                <a:spcPts val="600"/>
              </a:spcAft>
            </a:pPr>
            <a:r>
              <a:rPr lang="vi-VN" dirty="0" smtClean="0"/>
              <a:t> </a:t>
            </a:r>
            <a:r>
              <a:rPr lang="vi-VN" dirty="0"/>
              <a:t/>
            </a:r>
            <a:br>
              <a:rPr lang="vi-VN" dirty="0"/>
            </a:br>
            <a:endParaRPr lang="en-US" dirty="0"/>
          </a:p>
        </p:txBody>
      </p:sp>
      <p:sp>
        <p:nvSpPr>
          <p:cNvPr id="6" name="Rectangle 5"/>
          <p:cNvSpPr/>
          <p:nvPr/>
        </p:nvSpPr>
        <p:spPr>
          <a:xfrm>
            <a:off x="3345851" y="5935891"/>
            <a:ext cx="5955156" cy="477054"/>
          </a:xfrm>
          <a:prstGeom prst="rect">
            <a:avLst/>
          </a:prstGeom>
        </p:spPr>
        <p:txBody>
          <a:bodyPr wrap="none">
            <a:spAutoFit/>
          </a:bodyPr>
          <a:lstStyle/>
          <a:p>
            <a:pPr marL="236524" indent="0" algn="ctr" eaLnBrk="1" hangingPunct="1">
              <a:lnSpc>
                <a:spcPts val="3000"/>
              </a:lnSpc>
              <a:spcBef>
                <a:spcPts val="600"/>
              </a:spcBef>
              <a:spcAft>
                <a:spcPts val="0"/>
              </a:spcAft>
              <a:buClr>
                <a:srgbClr val="5AD9F2"/>
              </a:buClr>
              <a:buNone/>
              <a:defRPr/>
            </a:pPr>
            <a:r>
              <a:rPr lang="en-US" sz="1600" i="1" dirty="0" smtClean="0">
                <a:solidFill>
                  <a:schemeClr val="accent4">
                    <a:lumMod val="10000"/>
                  </a:schemeClr>
                </a:solidFill>
              </a:rPr>
              <a:t>(</a:t>
            </a:r>
            <a:r>
              <a:rPr lang="en-US" sz="1600" i="1" dirty="0" err="1" smtClean="0">
                <a:solidFill>
                  <a:schemeClr val="accent4">
                    <a:lumMod val="10000"/>
                  </a:schemeClr>
                </a:solidFill>
              </a:rPr>
              <a:t>Điểm</a:t>
            </a:r>
            <a:r>
              <a:rPr lang="en-US" sz="1600" i="1" dirty="0" smtClean="0">
                <a:solidFill>
                  <a:schemeClr val="accent4">
                    <a:lumMod val="10000"/>
                  </a:schemeClr>
                </a:solidFill>
              </a:rPr>
              <a:t> c </a:t>
            </a:r>
            <a:r>
              <a:rPr lang="en-US" sz="1600" i="1" dirty="0" err="1" smtClean="0">
                <a:solidFill>
                  <a:schemeClr val="accent4">
                    <a:lumMod val="10000"/>
                  </a:schemeClr>
                </a:solidFill>
              </a:rPr>
              <a:t>Khoản</a:t>
            </a:r>
            <a:r>
              <a:rPr lang="en-US" sz="1600" i="1" dirty="0" smtClean="0">
                <a:solidFill>
                  <a:schemeClr val="accent4">
                    <a:lumMod val="10000"/>
                  </a:schemeClr>
                </a:solidFill>
              </a:rPr>
              <a:t> 2 </a:t>
            </a:r>
            <a:r>
              <a:rPr lang="en-US" sz="1600" i="1" dirty="0" err="1" smtClean="0">
                <a:solidFill>
                  <a:schemeClr val="accent4">
                    <a:lumMod val="10000"/>
                  </a:schemeClr>
                </a:solidFill>
              </a:rPr>
              <a:t>Mục</a:t>
            </a:r>
            <a:r>
              <a:rPr lang="en-US" sz="1600" i="1" dirty="0" smtClean="0">
                <a:solidFill>
                  <a:schemeClr val="accent4">
                    <a:lumMod val="10000"/>
                  </a:schemeClr>
                </a:solidFill>
              </a:rPr>
              <a:t> II </a:t>
            </a:r>
            <a:r>
              <a:rPr lang="en-US" sz="1600" i="1" dirty="0" err="1">
                <a:solidFill>
                  <a:schemeClr val="accent4">
                    <a:lumMod val="10000"/>
                  </a:schemeClr>
                </a:solidFill>
              </a:rPr>
              <a:t>Phần</a:t>
            </a:r>
            <a:r>
              <a:rPr lang="en-US" sz="1600" i="1" dirty="0">
                <a:solidFill>
                  <a:schemeClr val="accent4">
                    <a:lumMod val="10000"/>
                  </a:schemeClr>
                </a:solidFill>
              </a:rPr>
              <a:t> </a:t>
            </a:r>
            <a:r>
              <a:rPr lang="en-US" sz="1600" i="1" dirty="0" smtClean="0">
                <a:solidFill>
                  <a:schemeClr val="accent4">
                    <a:lumMod val="10000"/>
                  </a:schemeClr>
                </a:solidFill>
              </a:rPr>
              <a:t>2 </a:t>
            </a:r>
            <a:r>
              <a:rPr lang="en-US" sz="1600" i="1" dirty="0" err="1">
                <a:solidFill>
                  <a:schemeClr val="accent4">
                    <a:lumMod val="10000"/>
                  </a:schemeClr>
                </a:solidFill>
              </a:rPr>
              <a:t>Hướng</a:t>
            </a:r>
            <a:r>
              <a:rPr lang="en-US" sz="1600" i="1" dirty="0">
                <a:solidFill>
                  <a:schemeClr val="accent4">
                    <a:lumMod val="10000"/>
                  </a:schemeClr>
                </a:solidFill>
              </a:rPr>
              <a:t> </a:t>
            </a:r>
            <a:r>
              <a:rPr lang="en-US" sz="1600" i="1" dirty="0" err="1">
                <a:solidFill>
                  <a:schemeClr val="accent4">
                    <a:lumMod val="10000"/>
                  </a:schemeClr>
                </a:solidFill>
              </a:rPr>
              <a:t>dẫn</a:t>
            </a:r>
            <a:r>
              <a:rPr lang="en-US" sz="1600" i="1" dirty="0">
                <a:solidFill>
                  <a:schemeClr val="accent4">
                    <a:lumMod val="10000"/>
                  </a:schemeClr>
                </a:solidFill>
              </a:rPr>
              <a:t> 8181/HD-UBND)</a:t>
            </a:r>
          </a:p>
        </p:txBody>
      </p:sp>
    </p:spTree>
    <p:extLst>
      <p:ext uri="{BB962C8B-B14F-4D97-AF65-F5344CB8AC3E}">
        <p14:creationId xmlns:p14="http://schemas.microsoft.com/office/powerpoint/2010/main" val="3467930084"/>
      </p:ext>
    </p:extLst>
  </p:cSld>
  <p:clrMapOvr>
    <a:masterClrMapping/>
  </p:clrMapOvr>
  <mc:AlternateContent xmlns:mc="http://schemas.openxmlformats.org/markup-compatibility/2006" xmlns:p14="http://schemas.microsoft.com/office/powerpoint/2010/main">
    <mc:Choice Requires="p14">
      <p:transition spd="slow">
        <p14:reveal/>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bwMode="auto">
          <a:xfrm>
            <a:off x="152403" y="2441828"/>
            <a:ext cx="1321550" cy="1078269"/>
          </a:xfrm>
          <a:prstGeom prst="roundRect">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30000"/>
              </a:lnSpc>
              <a:spcBef>
                <a:spcPct val="0"/>
              </a:spcBef>
              <a:spcAft>
                <a:spcPct val="0"/>
              </a:spcAft>
              <a:buClrTx/>
              <a:buSzTx/>
              <a:buFontTx/>
              <a:buNone/>
              <a:tabLst/>
            </a:pPr>
            <a:r>
              <a:rPr lang="vi-VN" sz="1600" dirty="0" smtClean="0">
                <a:solidFill>
                  <a:srgbClr val="002060"/>
                </a:solidFill>
                <a:latin typeface="Tahoma" pitchFamily="34" charset="0"/>
              </a:rPr>
              <a:t>Tác giả        sáng kiến</a:t>
            </a:r>
            <a:r>
              <a:rPr lang="en-US" sz="1600" dirty="0" smtClean="0">
                <a:solidFill>
                  <a:srgbClr val="002060"/>
                </a:solidFill>
                <a:latin typeface="Tahoma" pitchFamily="34" charset="0"/>
              </a:rPr>
              <a:t>/  </a:t>
            </a:r>
            <a:r>
              <a:rPr lang="en-US" sz="1600" dirty="0" err="1" smtClean="0">
                <a:solidFill>
                  <a:srgbClr val="002060"/>
                </a:solidFill>
                <a:latin typeface="Tahoma" pitchFamily="34" charset="0"/>
              </a:rPr>
              <a:t>đề</a:t>
            </a:r>
            <a:r>
              <a:rPr lang="en-US" sz="1600" dirty="0" smtClean="0">
                <a:solidFill>
                  <a:srgbClr val="002060"/>
                </a:solidFill>
                <a:latin typeface="Tahoma" pitchFamily="34" charset="0"/>
              </a:rPr>
              <a:t> </a:t>
            </a:r>
            <a:r>
              <a:rPr lang="en-US" sz="1600" dirty="0" err="1" smtClean="0">
                <a:solidFill>
                  <a:srgbClr val="002060"/>
                </a:solidFill>
                <a:latin typeface="Tahoma" pitchFamily="34" charset="0"/>
              </a:rPr>
              <a:t>tài</a:t>
            </a:r>
            <a:endParaRPr kumimoji="0" lang="en-US" sz="1600" i="0" u="none" strike="noStrike" cap="none" normalizeH="0" baseline="0" dirty="0" smtClean="0">
              <a:ln>
                <a:noFill/>
              </a:ln>
              <a:solidFill>
                <a:srgbClr val="002060"/>
              </a:solidFill>
              <a:effectLst/>
              <a:latin typeface="Tahoma" pitchFamily="34" charset="0"/>
            </a:endParaRPr>
          </a:p>
        </p:txBody>
      </p:sp>
      <p:sp>
        <p:nvSpPr>
          <p:cNvPr id="5" name="Rounded Rectangle 4"/>
          <p:cNvSpPr/>
          <p:nvPr/>
        </p:nvSpPr>
        <p:spPr bwMode="auto">
          <a:xfrm>
            <a:off x="5306641" y="2526364"/>
            <a:ext cx="1511634" cy="1021139"/>
          </a:xfrm>
          <a:prstGeom prst="roundRect">
            <a:avLst/>
          </a:prstGeom>
          <a:solidFill>
            <a:srgbClr val="FFFFD9"/>
          </a:solidFill>
          <a:ln>
            <a:solidFill>
              <a:srgbClr val="7030A0"/>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30000"/>
              </a:lnSpc>
              <a:spcBef>
                <a:spcPct val="0"/>
              </a:spcBef>
              <a:spcAft>
                <a:spcPct val="0"/>
              </a:spcAft>
              <a:buClrTx/>
              <a:buSzTx/>
              <a:buFontTx/>
              <a:buNone/>
              <a:tabLst/>
            </a:pPr>
            <a:r>
              <a:rPr kumimoji="0" lang="vi-VN" sz="1800" b="1" i="0" u="none" strike="noStrike" cap="none" normalizeH="0" baseline="0" dirty="0" smtClean="0">
                <a:ln>
                  <a:noFill/>
                </a:ln>
                <a:solidFill>
                  <a:srgbClr val="002060"/>
                </a:solidFill>
                <a:effectLst/>
                <a:latin typeface="Tahoma" pitchFamily="34" charset="0"/>
              </a:rPr>
              <a:t>Hội</a:t>
            </a:r>
            <a:r>
              <a:rPr kumimoji="0" lang="vi-VN" sz="1800" b="1" i="0" u="none" strike="noStrike" cap="none" normalizeH="0" dirty="0" smtClean="0">
                <a:ln>
                  <a:noFill/>
                </a:ln>
                <a:solidFill>
                  <a:srgbClr val="002060"/>
                </a:solidFill>
                <a:effectLst/>
                <a:latin typeface="Tahoma" pitchFamily="34" charset="0"/>
              </a:rPr>
              <a:t> đồng sáng kiến</a:t>
            </a:r>
            <a:endParaRPr kumimoji="0" lang="en-US" sz="1800" b="1" i="0" u="none" strike="noStrike" cap="none" normalizeH="0" baseline="0" dirty="0" smtClean="0">
              <a:ln>
                <a:noFill/>
              </a:ln>
              <a:solidFill>
                <a:srgbClr val="002060"/>
              </a:solidFill>
              <a:effectLst/>
              <a:latin typeface="Tahoma" pitchFamily="34" charset="0"/>
            </a:endParaRPr>
          </a:p>
        </p:txBody>
      </p:sp>
      <p:sp>
        <p:nvSpPr>
          <p:cNvPr id="6" name="Rounded Rectangle 5"/>
          <p:cNvSpPr/>
          <p:nvPr/>
        </p:nvSpPr>
        <p:spPr bwMode="auto">
          <a:xfrm>
            <a:off x="10682912" y="2419721"/>
            <a:ext cx="1375837" cy="1386494"/>
          </a:xfrm>
          <a:prstGeom prst="roundRect">
            <a:avLst/>
          </a:prstGeom>
          <a:solidFill>
            <a:srgbClr val="FFCCFF"/>
          </a:solidFill>
          <a:ln>
            <a:solidFill>
              <a:srgbClr val="FF00FF"/>
            </a:solidFill>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30000"/>
              </a:lnSpc>
              <a:spcBef>
                <a:spcPct val="0"/>
              </a:spcBef>
              <a:spcAft>
                <a:spcPct val="0"/>
              </a:spcAft>
              <a:buClrTx/>
              <a:buSzTx/>
              <a:buFontTx/>
              <a:buNone/>
              <a:tabLst/>
            </a:pPr>
            <a:r>
              <a:rPr lang="vi-VN" b="1" dirty="0" smtClean="0">
                <a:solidFill>
                  <a:srgbClr val="002060"/>
                </a:solidFill>
              </a:rPr>
              <a:t>Người đứng đầu </a:t>
            </a:r>
            <a:endParaRPr kumimoji="0" lang="en-US" sz="1800" b="1" i="0" u="none" strike="noStrike" cap="none" normalizeH="0" baseline="0" dirty="0" smtClean="0">
              <a:ln>
                <a:noFill/>
              </a:ln>
              <a:solidFill>
                <a:srgbClr val="002060"/>
              </a:solidFill>
              <a:effectLst/>
              <a:latin typeface="Tahoma" pitchFamily="34" charset="0"/>
            </a:endParaRPr>
          </a:p>
        </p:txBody>
      </p:sp>
      <p:sp>
        <p:nvSpPr>
          <p:cNvPr id="11" name="Right Arrow 10"/>
          <p:cNvSpPr/>
          <p:nvPr/>
        </p:nvSpPr>
        <p:spPr bwMode="auto">
          <a:xfrm>
            <a:off x="1518497" y="2980963"/>
            <a:ext cx="932673" cy="186497"/>
          </a:xfrm>
          <a:prstGeom prst="rightArrow">
            <a:avLst/>
          </a:prstGeom>
          <a:solidFill>
            <a:srgbClr val="FF0000"/>
          </a:solid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Tahoma" pitchFamily="34" charset="0"/>
            </a:endParaRPr>
          </a:p>
        </p:txBody>
      </p:sp>
      <p:sp>
        <p:nvSpPr>
          <p:cNvPr id="12" name="Right Arrow 11"/>
          <p:cNvSpPr/>
          <p:nvPr/>
        </p:nvSpPr>
        <p:spPr bwMode="auto">
          <a:xfrm flipV="1">
            <a:off x="4181512" y="3001983"/>
            <a:ext cx="1095364" cy="165477"/>
          </a:xfrm>
          <a:prstGeom prst="rightArrow">
            <a:avLst/>
          </a:prstGeom>
          <a:solidFill>
            <a:srgbClr val="FF0000"/>
          </a:solid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Tahoma" pitchFamily="34" charset="0"/>
            </a:endParaRPr>
          </a:p>
        </p:txBody>
      </p:sp>
      <p:sp>
        <p:nvSpPr>
          <p:cNvPr id="13" name="Right Arrow 12"/>
          <p:cNvSpPr/>
          <p:nvPr/>
        </p:nvSpPr>
        <p:spPr bwMode="auto">
          <a:xfrm>
            <a:off x="9529074" y="2960900"/>
            <a:ext cx="1116236" cy="152068"/>
          </a:xfrm>
          <a:prstGeom prst="rightArrow">
            <a:avLst/>
          </a:prstGeom>
          <a:solidFill>
            <a:srgbClr val="FF0000"/>
          </a:solid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Tahoma" pitchFamily="34" charset="0"/>
            </a:endParaRPr>
          </a:p>
        </p:txBody>
      </p:sp>
      <p:sp>
        <p:nvSpPr>
          <p:cNvPr id="21" name="Rounded Rectangle 20"/>
          <p:cNvSpPr/>
          <p:nvPr/>
        </p:nvSpPr>
        <p:spPr bwMode="auto">
          <a:xfrm>
            <a:off x="10702416" y="4499463"/>
            <a:ext cx="1290445" cy="578574"/>
          </a:xfrm>
          <a:prstGeom prst="roundRect">
            <a:avLst/>
          </a:prstGeom>
          <a:solidFill>
            <a:srgbClr val="FFFF00"/>
          </a:solidFill>
          <a:ln>
            <a:solidFill>
              <a:srgbClr val="705500"/>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30000"/>
              </a:lnSpc>
              <a:spcBef>
                <a:spcPct val="0"/>
              </a:spcBef>
              <a:spcAft>
                <a:spcPct val="0"/>
              </a:spcAft>
              <a:buClrTx/>
              <a:buSzTx/>
              <a:buFontTx/>
              <a:buNone/>
              <a:tabLst/>
            </a:pPr>
            <a:r>
              <a:rPr kumimoji="0" lang="en-US" sz="1800" b="1" i="0" u="none" strike="noStrike" cap="none" normalizeH="0" baseline="0" dirty="0" err="1" smtClean="0">
                <a:ln>
                  <a:noFill/>
                </a:ln>
                <a:solidFill>
                  <a:srgbClr val="002060"/>
                </a:solidFill>
                <a:effectLst/>
                <a:latin typeface="Tahoma" pitchFamily="34" charset="0"/>
              </a:rPr>
              <a:t>Kết</a:t>
            </a:r>
            <a:r>
              <a:rPr kumimoji="0" lang="en-US" sz="1800" b="1" i="0" u="none" strike="noStrike" cap="none" normalizeH="0" dirty="0" smtClean="0">
                <a:ln>
                  <a:noFill/>
                </a:ln>
                <a:solidFill>
                  <a:srgbClr val="002060"/>
                </a:solidFill>
                <a:effectLst/>
                <a:latin typeface="Tahoma" pitchFamily="34" charset="0"/>
              </a:rPr>
              <a:t> </a:t>
            </a:r>
            <a:r>
              <a:rPr kumimoji="0" lang="en-US" sz="1800" b="1" i="0" u="none" strike="noStrike" cap="none" normalizeH="0" dirty="0" err="1" smtClean="0">
                <a:ln>
                  <a:noFill/>
                </a:ln>
                <a:solidFill>
                  <a:srgbClr val="002060"/>
                </a:solidFill>
                <a:effectLst/>
                <a:latin typeface="Tahoma" pitchFamily="34" charset="0"/>
              </a:rPr>
              <a:t>quả</a:t>
            </a:r>
            <a:endParaRPr kumimoji="0" lang="en-US" sz="1800" b="1" i="0" u="none" strike="noStrike" cap="none" normalizeH="0" baseline="0" dirty="0" smtClean="0">
              <a:ln>
                <a:noFill/>
              </a:ln>
              <a:solidFill>
                <a:srgbClr val="002060"/>
              </a:solidFill>
              <a:effectLst/>
              <a:latin typeface="Tahoma" pitchFamily="34" charset="0"/>
            </a:endParaRPr>
          </a:p>
        </p:txBody>
      </p:sp>
      <p:sp>
        <p:nvSpPr>
          <p:cNvPr id="23" name="Rectangle 22"/>
          <p:cNvSpPr/>
          <p:nvPr/>
        </p:nvSpPr>
        <p:spPr>
          <a:xfrm>
            <a:off x="4155310" y="2281714"/>
            <a:ext cx="1173342" cy="615553"/>
          </a:xfrm>
          <a:prstGeom prst="rect">
            <a:avLst/>
          </a:prstGeom>
        </p:spPr>
        <p:txBody>
          <a:bodyPr wrap="square">
            <a:spAutoFit/>
          </a:bodyPr>
          <a:lstStyle/>
          <a:p>
            <a:pPr>
              <a:spcBef>
                <a:spcPts val="600"/>
              </a:spcBef>
              <a:spcAft>
                <a:spcPts val="600"/>
              </a:spcAft>
              <a:defRPr/>
            </a:pPr>
            <a:r>
              <a:rPr lang="en-US" sz="1600" dirty="0" err="1" smtClean="0">
                <a:solidFill>
                  <a:schemeClr val="accent4">
                    <a:lumMod val="10000"/>
                  </a:schemeClr>
                </a:solidFill>
                <a:latin typeface="Arial"/>
              </a:rPr>
              <a:t>Rà</a:t>
            </a:r>
            <a:r>
              <a:rPr lang="en-US" sz="1600" dirty="0" smtClean="0">
                <a:solidFill>
                  <a:schemeClr val="accent4">
                    <a:lumMod val="10000"/>
                  </a:schemeClr>
                </a:solidFill>
                <a:latin typeface="Arial"/>
              </a:rPr>
              <a:t> </a:t>
            </a:r>
            <a:r>
              <a:rPr lang="en-US" sz="1600" dirty="0" err="1" smtClean="0">
                <a:solidFill>
                  <a:schemeClr val="accent4">
                    <a:lumMod val="10000"/>
                  </a:schemeClr>
                </a:solidFill>
                <a:latin typeface="Arial"/>
              </a:rPr>
              <a:t>soát</a:t>
            </a:r>
            <a:r>
              <a:rPr lang="en-US" sz="1600" dirty="0" smtClean="0">
                <a:solidFill>
                  <a:schemeClr val="accent4">
                    <a:lumMod val="10000"/>
                  </a:schemeClr>
                </a:solidFill>
                <a:latin typeface="Arial"/>
              </a:rPr>
              <a:t> </a:t>
            </a:r>
            <a:r>
              <a:rPr lang="en-US" dirty="0" err="1" smtClean="0">
                <a:solidFill>
                  <a:schemeClr val="accent4">
                    <a:lumMod val="10000"/>
                  </a:schemeClr>
                </a:solidFill>
                <a:latin typeface="Arial"/>
              </a:rPr>
              <a:t>hình</a:t>
            </a:r>
            <a:r>
              <a:rPr lang="en-US" dirty="0" smtClean="0">
                <a:solidFill>
                  <a:schemeClr val="accent4">
                    <a:lumMod val="10000"/>
                  </a:schemeClr>
                </a:solidFill>
                <a:latin typeface="Arial"/>
              </a:rPr>
              <a:t> </a:t>
            </a:r>
            <a:r>
              <a:rPr lang="en-US" dirty="0" err="1" smtClean="0">
                <a:solidFill>
                  <a:schemeClr val="accent4">
                    <a:lumMod val="10000"/>
                  </a:schemeClr>
                </a:solidFill>
                <a:latin typeface="Arial"/>
              </a:rPr>
              <a:t>thức</a:t>
            </a:r>
            <a:endParaRPr lang="vi-VN" dirty="0">
              <a:solidFill>
                <a:schemeClr val="accent4">
                  <a:lumMod val="10000"/>
                </a:schemeClr>
              </a:solidFill>
              <a:latin typeface="Arial"/>
            </a:endParaRPr>
          </a:p>
        </p:txBody>
      </p:sp>
      <p:sp>
        <p:nvSpPr>
          <p:cNvPr id="24" name="Rectangle 23"/>
          <p:cNvSpPr/>
          <p:nvPr/>
        </p:nvSpPr>
        <p:spPr>
          <a:xfrm>
            <a:off x="1492754" y="2642409"/>
            <a:ext cx="1069849" cy="338554"/>
          </a:xfrm>
          <a:prstGeom prst="rect">
            <a:avLst/>
          </a:prstGeom>
        </p:spPr>
        <p:txBody>
          <a:bodyPr wrap="square">
            <a:spAutoFit/>
          </a:bodyPr>
          <a:lstStyle/>
          <a:p>
            <a:pPr>
              <a:spcBef>
                <a:spcPts val="600"/>
              </a:spcBef>
              <a:spcAft>
                <a:spcPts val="600"/>
              </a:spcAft>
              <a:defRPr/>
            </a:pPr>
            <a:r>
              <a:rPr lang="vi-VN" sz="1600" dirty="0" smtClean="0">
                <a:solidFill>
                  <a:schemeClr val="accent4">
                    <a:lumMod val="10000"/>
                  </a:schemeClr>
                </a:solidFill>
                <a:latin typeface="Arial"/>
              </a:rPr>
              <a:t>Nộp đơn</a:t>
            </a:r>
            <a:endParaRPr lang="vi-VN" sz="1600" dirty="0">
              <a:solidFill>
                <a:schemeClr val="accent4">
                  <a:lumMod val="10000"/>
                </a:schemeClr>
              </a:solidFill>
              <a:latin typeface="Arial"/>
            </a:endParaRPr>
          </a:p>
        </p:txBody>
      </p:sp>
      <p:sp>
        <p:nvSpPr>
          <p:cNvPr id="19" name="Rectangle 18"/>
          <p:cNvSpPr/>
          <p:nvPr/>
        </p:nvSpPr>
        <p:spPr>
          <a:xfrm>
            <a:off x="10115745" y="3926225"/>
            <a:ext cx="1318564" cy="338554"/>
          </a:xfrm>
          <a:prstGeom prst="rect">
            <a:avLst/>
          </a:prstGeom>
        </p:spPr>
        <p:txBody>
          <a:bodyPr wrap="square">
            <a:spAutoFit/>
          </a:bodyPr>
          <a:lstStyle/>
          <a:p>
            <a:pPr>
              <a:spcBef>
                <a:spcPts val="600"/>
              </a:spcBef>
              <a:spcAft>
                <a:spcPts val="600"/>
              </a:spcAft>
              <a:defRPr/>
            </a:pPr>
            <a:r>
              <a:rPr lang="en-US" sz="1600" dirty="0" err="1" smtClean="0">
                <a:solidFill>
                  <a:schemeClr val="accent4">
                    <a:lumMod val="10000"/>
                  </a:schemeClr>
                </a:solidFill>
                <a:latin typeface="Arial"/>
              </a:rPr>
              <a:t>Công</a:t>
            </a:r>
            <a:r>
              <a:rPr lang="en-US" sz="1600" dirty="0" smtClean="0">
                <a:solidFill>
                  <a:schemeClr val="accent4">
                    <a:lumMod val="10000"/>
                  </a:schemeClr>
                </a:solidFill>
                <a:latin typeface="Arial"/>
              </a:rPr>
              <a:t> </a:t>
            </a:r>
            <a:r>
              <a:rPr lang="en-US" sz="1600" dirty="0" err="1" smtClean="0">
                <a:solidFill>
                  <a:schemeClr val="accent4">
                    <a:lumMod val="10000"/>
                  </a:schemeClr>
                </a:solidFill>
                <a:latin typeface="Arial"/>
              </a:rPr>
              <a:t>nhận</a:t>
            </a:r>
            <a:endParaRPr lang="vi-VN" sz="1600" dirty="0">
              <a:solidFill>
                <a:schemeClr val="accent4">
                  <a:lumMod val="10000"/>
                </a:schemeClr>
              </a:solidFill>
              <a:latin typeface="Arial"/>
            </a:endParaRPr>
          </a:p>
        </p:txBody>
      </p:sp>
      <p:sp>
        <p:nvSpPr>
          <p:cNvPr id="30" name="Rounded Rectangle 29"/>
          <p:cNvSpPr/>
          <p:nvPr/>
        </p:nvSpPr>
        <p:spPr bwMode="auto">
          <a:xfrm>
            <a:off x="2476912" y="2275256"/>
            <a:ext cx="1695307" cy="1820983"/>
          </a:xfrm>
          <a:prstGeom prst="roundRect">
            <a:avLst/>
          </a:prstGeom>
          <a:solidFill>
            <a:schemeClr val="accent6">
              <a:lumMod val="20000"/>
              <a:lumOff val="80000"/>
            </a:schemeClr>
          </a:solidFill>
          <a:ln>
            <a:solidFill>
              <a:schemeClr val="bg2">
                <a:lumMod val="50000"/>
              </a:schemeClr>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30000"/>
              </a:lnSpc>
              <a:spcBef>
                <a:spcPct val="0"/>
              </a:spcBef>
              <a:spcAft>
                <a:spcPct val="0"/>
              </a:spcAft>
              <a:buClrTx/>
              <a:buSzTx/>
              <a:buFontTx/>
              <a:buNone/>
              <a:tabLst/>
            </a:pPr>
            <a:r>
              <a:rPr lang="en-US" dirty="0" err="1" smtClean="0">
                <a:solidFill>
                  <a:srgbClr val="002060"/>
                </a:solidFill>
                <a:latin typeface="Tahoma" pitchFamily="34" charset="0"/>
              </a:rPr>
              <a:t>Bộ</a:t>
            </a:r>
            <a:r>
              <a:rPr kumimoji="0" lang="en-US" sz="1800" i="0" u="none" strike="noStrike" cap="none" normalizeH="0" dirty="0" smtClean="0">
                <a:ln>
                  <a:noFill/>
                </a:ln>
                <a:solidFill>
                  <a:srgbClr val="002060"/>
                </a:solidFill>
                <a:effectLst/>
                <a:latin typeface="Tahoma" pitchFamily="34" charset="0"/>
              </a:rPr>
              <a:t> </a:t>
            </a:r>
            <a:r>
              <a:rPr kumimoji="0" lang="en-US" sz="1800" i="0" u="none" strike="noStrike" cap="none" normalizeH="0" dirty="0" err="1" smtClean="0">
                <a:ln>
                  <a:noFill/>
                </a:ln>
                <a:solidFill>
                  <a:srgbClr val="002060"/>
                </a:solidFill>
                <a:effectLst/>
                <a:latin typeface="Tahoma" pitchFamily="34" charset="0"/>
              </a:rPr>
              <a:t>phận</a:t>
            </a:r>
            <a:r>
              <a:rPr kumimoji="0" lang="en-US" sz="1800" i="0" u="none" strike="noStrike" cap="none" normalizeH="0" dirty="0" smtClean="0">
                <a:ln>
                  <a:noFill/>
                </a:ln>
                <a:solidFill>
                  <a:srgbClr val="002060"/>
                </a:solidFill>
                <a:effectLst/>
                <a:latin typeface="Tahoma" pitchFamily="34" charset="0"/>
              </a:rPr>
              <a:t> </a:t>
            </a:r>
            <a:r>
              <a:rPr kumimoji="0" lang="en-US" sz="1800" i="0" u="none" strike="noStrike" cap="none" normalizeH="0" dirty="0" err="1" smtClean="0">
                <a:ln>
                  <a:noFill/>
                </a:ln>
                <a:solidFill>
                  <a:srgbClr val="002060"/>
                </a:solidFill>
                <a:effectLst/>
                <a:latin typeface="Tahoma" pitchFamily="34" charset="0"/>
              </a:rPr>
              <a:t>thường</a:t>
            </a:r>
            <a:r>
              <a:rPr kumimoji="0" lang="en-US" sz="1800" i="0" u="none" strike="noStrike" cap="none" normalizeH="0" dirty="0" smtClean="0">
                <a:ln>
                  <a:noFill/>
                </a:ln>
                <a:solidFill>
                  <a:srgbClr val="002060"/>
                </a:solidFill>
                <a:effectLst/>
                <a:latin typeface="Tahoma" pitchFamily="34" charset="0"/>
              </a:rPr>
              <a:t> </a:t>
            </a:r>
            <a:r>
              <a:rPr kumimoji="0" lang="en-US" sz="1800" i="0" u="none" strike="noStrike" cap="none" normalizeH="0" dirty="0" err="1" smtClean="0">
                <a:ln>
                  <a:noFill/>
                </a:ln>
                <a:solidFill>
                  <a:srgbClr val="002060"/>
                </a:solidFill>
                <a:effectLst/>
                <a:latin typeface="Tahoma" pitchFamily="34" charset="0"/>
              </a:rPr>
              <a:t>trực</a:t>
            </a:r>
            <a:r>
              <a:rPr kumimoji="0" lang="en-US" sz="1800" i="0" u="none" strike="noStrike" cap="none" normalizeH="0" dirty="0" smtClean="0">
                <a:ln>
                  <a:noFill/>
                </a:ln>
                <a:solidFill>
                  <a:srgbClr val="002060"/>
                </a:solidFill>
                <a:effectLst/>
                <a:latin typeface="Tahoma" pitchFamily="34" charset="0"/>
              </a:rPr>
              <a:t>/ </a:t>
            </a:r>
            <a:r>
              <a:rPr kumimoji="0" lang="en-US" sz="1800" i="0" u="none" strike="noStrike" cap="none" normalizeH="0" dirty="0" err="1" smtClean="0">
                <a:ln>
                  <a:noFill/>
                </a:ln>
                <a:solidFill>
                  <a:srgbClr val="002060"/>
                </a:solidFill>
                <a:effectLst/>
                <a:latin typeface="Tahoma" pitchFamily="34" charset="0"/>
              </a:rPr>
              <a:t>Tổ</a:t>
            </a:r>
            <a:r>
              <a:rPr kumimoji="0" lang="en-US" sz="1800" i="0" u="none" strike="noStrike" cap="none" normalizeH="0" dirty="0" smtClean="0">
                <a:ln>
                  <a:noFill/>
                </a:ln>
                <a:solidFill>
                  <a:srgbClr val="002060"/>
                </a:solidFill>
                <a:effectLst/>
                <a:latin typeface="Tahoma" pitchFamily="34" charset="0"/>
              </a:rPr>
              <a:t> </a:t>
            </a:r>
            <a:r>
              <a:rPr kumimoji="0" lang="en-US" sz="1800" i="0" u="none" strike="noStrike" cap="none" normalizeH="0" dirty="0" err="1" smtClean="0">
                <a:ln>
                  <a:noFill/>
                </a:ln>
                <a:solidFill>
                  <a:srgbClr val="002060"/>
                </a:solidFill>
                <a:effectLst/>
                <a:latin typeface="Tahoma" pitchFamily="34" charset="0"/>
              </a:rPr>
              <a:t>giúp</a:t>
            </a:r>
            <a:r>
              <a:rPr kumimoji="0" lang="en-US" sz="1800" i="0" u="none" strike="noStrike" cap="none" normalizeH="0" dirty="0" smtClean="0">
                <a:ln>
                  <a:noFill/>
                </a:ln>
                <a:solidFill>
                  <a:srgbClr val="002060"/>
                </a:solidFill>
                <a:effectLst/>
                <a:latin typeface="Tahoma" pitchFamily="34" charset="0"/>
              </a:rPr>
              <a:t> </a:t>
            </a:r>
            <a:r>
              <a:rPr kumimoji="0" lang="en-US" sz="1800" i="0" u="none" strike="noStrike" cap="none" normalizeH="0" dirty="0" err="1" smtClean="0">
                <a:ln>
                  <a:noFill/>
                </a:ln>
                <a:solidFill>
                  <a:srgbClr val="002060"/>
                </a:solidFill>
                <a:effectLst/>
                <a:latin typeface="Tahoma" pitchFamily="34" charset="0"/>
              </a:rPr>
              <a:t>việc</a:t>
            </a:r>
            <a:r>
              <a:rPr kumimoji="0" lang="en-US" sz="1800" i="0" u="none" strike="noStrike" cap="none" normalizeH="0" dirty="0" smtClean="0">
                <a:ln>
                  <a:noFill/>
                </a:ln>
                <a:solidFill>
                  <a:srgbClr val="002060"/>
                </a:solidFill>
                <a:effectLst/>
                <a:latin typeface="Tahoma" pitchFamily="34" charset="0"/>
              </a:rPr>
              <a:t> </a:t>
            </a:r>
            <a:r>
              <a:rPr kumimoji="0" lang="en-US" sz="1800" i="0" u="none" strike="noStrike" cap="none" normalizeH="0" dirty="0" err="1" smtClean="0">
                <a:ln>
                  <a:noFill/>
                </a:ln>
                <a:solidFill>
                  <a:srgbClr val="002060"/>
                </a:solidFill>
                <a:effectLst/>
                <a:latin typeface="Tahoma" pitchFamily="34" charset="0"/>
              </a:rPr>
              <a:t>Hội</a:t>
            </a:r>
            <a:r>
              <a:rPr kumimoji="0" lang="en-US" sz="1800" i="0" u="none" strike="noStrike" cap="none" normalizeH="0" dirty="0" smtClean="0">
                <a:ln>
                  <a:noFill/>
                </a:ln>
                <a:solidFill>
                  <a:srgbClr val="002060"/>
                </a:solidFill>
                <a:effectLst/>
                <a:latin typeface="Tahoma" pitchFamily="34" charset="0"/>
              </a:rPr>
              <a:t> </a:t>
            </a:r>
            <a:r>
              <a:rPr kumimoji="0" lang="en-US" sz="1800" i="0" u="none" strike="noStrike" cap="none" normalizeH="0" dirty="0" err="1" smtClean="0">
                <a:ln>
                  <a:noFill/>
                </a:ln>
                <a:solidFill>
                  <a:srgbClr val="002060"/>
                </a:solidFill>
                <a:effectLst/>
                <a:latin typeface="Tahoma" pitchFamily="34" charset="0"/>
              </a:rPr>
              <a:t>đồng</a:t>
            </a:r>
            <a:r>
              <a:rPr kumimoji="0" lang="en-US" sz="1800" i="0" u="none" strike="noStrike" cap="none" normalizeH="0" dirty="0" smtClean="0">
                <a:ln>
                  <a:noFill/>
                </a:ln>
                <a:solidFill>
                  <a:srgbClr val="002060"/>
                </a:solidFill>
                <a:effectLst/>
                <a:latin typeface="Tahoma" pitchFamily="34" charset="0"/>
              </a:rPr>
              <a:t> </a:t>
            </a:r>
            <a:endParaRPr kumimoji="0" lang="en-US" sz="1800" i="0" u="none" strike="noStrike" cap="none" normalizeH="0" baseline="0" dirty="0" smtClean="0">
              <a:ln>
                <a:noFill/>
              </a:ln>
              <a:solidFill>
                <a:srgbClr val="002060"/>
              </a:solidFill>
              <a:effectLst/>
              <a:latin typeface="Tahoma" pitchFamily="34" charset="0"/>
            </a:endParaRPr>
          </a:p>
        </p:txBody>
      </p:sp>
      <p:sp>
        <p:nvSpPr>
          <p:cNvPr id="31" name="Right Arrow 30"/>
          <p:cNvSpPr/>
          <p:nvPr/>
        </p:nvSpPr>
        <p:spPr bwMode="auto">
          <a:xfrm flipV="1">
            <a:off x="6833260" y="2980963"/>
            <a:ext cx="1011221" cy="174495"/>
          </a:xfrm>
          <a:prstGeom prst="rightArrow">
            <a:avLst/>
          </a:prstGeom>
          <a:solidFill>
            <a:srgbClr val="FF0000"/>
          </a:solid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Tahoma" pitchFamily="34" charset="0"/>
            </a:endParaRPr>
          </a:p>
        </p:txBody>
      </p:sp>
      <p:sp>
        <p:nvSpPr>
          <p:cNvPr id="32" name="Rectangle 31"/>
          <p:cNvSpPr/>
          <p:nvPr/>
        </p:nvSpPr>
        <p:spPr>
          <a:xfrm>
            <a:off x="6794838" y="2452333"/>
            <a:ext cx="1173342" cy="646331"/>
          </a:xfrm>
          <a:prstGeom prst="rect">
            <a:avLst/>
          </a:prstGeom>
        </p:spPr>
        <p:txBody>
          <a:bodyPr wrap="square">
            <a:spAutoFit/>
          </a:bodyPr>
          <a:lstStyle/>
          <a:p>
            <a:pPr>
              <a:spcBef>
                <a:spcPts val="600"/>
              </a:spcBef>
              <a:spcAft>
                <a:spcPts val="600"/>
              </a:spcAft>
              <a:defRPr/>
            </a:pPr>
            <a:r>
              <a:rPr lang="vi-VN" sz="1600" dirty="0" smtClean="0">
                <a:solidFill>
                  <a:schemeClr val="accent4">
                    <a:lumMod val="10000"/>
                  </a:schemeClr>
                </a:solidFill>
                <a:latin typeface="Arial"/>
              </a:rPr>
              <a:t>Đánh</a:t>
            </a:r>
            <a:r>
              <a:rPr lang="vi-VN" dirty="0" smtClean="0">
                <a:solidFill>
                  <a:schemeClr val="accent4">
                    <a:lumMod val="10000"/>
                  </a:schemeClr>
                </a:solidFill>
                <a:latin typeface="Arial"/>
              </a:rPr>
              <a:t> giá</a:t>
            </a:r>
            <a:r>
              <a:rPr lang="en-US" dirty="0" smtClean="0">
                <a:solidFill>
                  <a:schemeClr val="accent4">
                    <a:lumMod val="10000"/>
                  </a:schemeClr>
                </a:solidFill>
                <a:latin typeface="Arial"/>
              </a:rPr>
              <a:t/>
            </a:r>
            <a:br>
              <a:rPr lang="en-US" dirty="0" smtClean="0">
                <a:solidFill>
                  <a:schemeClr val="accent4">
                    <a:lumMod val="10000"/>
                  </a:schemeClr>
                </a:solidFill>
                <a:latin typeface="Arial"/>
              </a:rPr>
            </a:br>
            <a:endParaRPr lang="vi-VN" dirty="0">
              <a:solidFill>
                <a:schemeClr val="accent4">
                  <a:lumMod val="10000"/>
                </a:schemeClr>
              </a:solidFill>
              <a:latin typeface="Arial"/>
            </a:endParaRPr>
          </a:p>
        </p:txBody>
      </p:sp>
      <p:sp>
        <p:nvSpPr>
          <p:cNvPr id="33" name="Rounded Rectangle 32"/>
          <p:cNvSpPr/>
          <p:nvPr/>
        </p:nvSpPr>
        <p:spPr bwMode="auto">
          <a:xfrm>
            <a:off x="7863282" y="2273708"/>
            <a:ext cx="1660837" cy="1820983"/>
          </a:xfrm>
          <a:prstGeom prst="roundRect">
            <a:avLst/>
          </a:prstGeom>
          <a:solidFill>
            <a:schemeClr val="bg2"/>
          </a:solidFill>
          <a:ln>
            <a:solidFill>
              <a:schemeClr val="accent2">
                <a:lumMod val="75000"/>
              </a:schemeClr>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30000"/>
              </a:lnSpc>
              <a:spcBef>
                <a:spcPct val="0"/>
              </a:spcBef>
              <a:spcAft>
                <a:spcPct val="0"/>
              </a:spcAft>
              <a:buClrTx/>
              <a:buSzTx/>
              <a:buFontTx/>
              <a:buNone/>
              <a:tabLst/>
            </a:pPr>
            <a:r>
              <a:rPr lang="en-US" dirty="0" err="1" smtClean="0">
                <a:solidFill>
                  <a:srgbClr val="002060"/>
                </a:solidFill>
                <a:latin typeface="Tahoma" pitchFamily="34" charset="0"/>
              </a:rPr>
              <a:t>Bộ</a:t>
            </a:r>
            <a:r>
              <a:rPr kumimoji="0" lang="en-US" sz="1800" i="0" u="none" strike="noStrike" cap="none" normalizeH="0" dirty="0" smtClean="0">
                <a:ln>
                  <a:noFill/>
                </a:ln>
                <a:solidFill>
                  <a:srgbClr val="002060"/>
                </a:solidFill>
                <a:effectLst/>
                <a:latin typeface="Tahoma" pitchFamily="34" charset="0"/>
              </a:rPr>
              <a:t> </a:t>
            </a:r>
            <a:r>
              <a:rPr kumimoji="0" lang="en-US" sz="1800" i="0" u="none" strike="noStrike" cap="none" normalizeH="0" dirty="0" err="1" smtClean="0">
                <a:ln>
                  <a:noFill/>
                </a:ln>
                <a:solidFill>
                  <a:srgbClr val="002060"/>
                </a:solidFill>
                <a:effectLst/>
                <a:latin typeface="Tahoma" pitchFamily="34" charset="0"/>
              </a:rPr>
              <a:t>phận</a:t>
            </a:r>
            <a:r>
              <a:rPr kumimoji="0" lang="en-US" sz="1800" i="0" u="none" strike="noStrike" cap="none" normalizeH="0" dirty="0" smtClean="0">
                <a:ln>
                  <a:noFill/>
                </a:ln>
                <a:solidFill>
                  <a:srgbClr val="002060"/>
                </a:solidFill>
                <a:effectLst/>
                <a:latin typeface="Tahoma" pitchFamily="34" charset="0"/>
              </a:rPr>
              <a:t> </a:t>
            </a:r>
            <a:r>
              <a:rPr kumimoji="0" lang="en-US" sz="1800" i="0" u="none" strike="noStrike" cap="none" normalizeH="0" dirty="0" err="1" smtClean="0">
                <a:ln>
                  <a:noFill/>
                </a:ln>
                <a:solidFill>
                  <a:srgbClr val="002060"/>
                </a:solidFill>
                <a:effectLst/>
                <a:latin typeface="Tahoma" pitchFamily="34" charset="0"/>
              </a:rPr>
              <a:t>thường</a:t>
            </a:r>
            <a:r>
              <a:rPr lang="en-US" dirty="0">
                <a:solidFill>
                  <a:srgbClr val="002060"/>
                </a:solidFill>
                <a:latin typeface="Tahoma" pitchFamily="34" charset="0"/>
              </a:rPr>
              <a:t> </a:t>
            </a:r>
            <a:r>
              <a:rPr kumimoji="0" lang="en-US" sz="1800" i="0" u="none" strike="noStrike" cap="none" normalizeH="0" dirty="0" err="1" smtClean="0">
                <a:ln>
                  <a:noFill/>
                </a:ln>
                <a:solidFill>
                  <a:srgbClr val="002060"/>
                </a:solidFill>
                <a:effectLst/>
                <a:latin typeface="Tahoma" pitchFamily="34" charset="0"/>
              </a:rPr>
              <a:t>trực</a:t>
            </a:r>
            <a:r>
              <a:rPr kumimoji="0" lang="en-US" sz="1800" i="0" u="none" strike="noStrike" cap="none" normalizeH="0" dirty="0" smtClean="0">
                <a:ln>
                  <a:noFill/>
                </a:ln>
                <a:solidFill>
                  <a:srgbClr val="002060"/>
                </a:solidFill>
                <a:effectLst/>
                <a:latin typeface="Tahoma" pitchFamily="34" charset="0"/>
              </a:rPr>
              <a:t>/</a:t>
            </a:r>
          </a:p>
          <a:p>
            <a:pPr marL="0" marR="0" indent="0" algn="ctr" defTabSz="914400" rtl="0" eaLnBrk="0" fontAlgn="base" latinLnBrk="0" hangingPunct="0">
              <a:lnSpc>
                <a:spcPct val="130000"/>
              </a:lnSpc>
              <a:spcBef>
                <a:spcPct val="0"/>
              </a:spcBef>
              <a:spcAft>
                <a:spcPct val="0"/>
              </a:spcAft>
              <a:buClrTx/>
              <a:buSzTx/>
              <a:buFontTx/>
              <a:buNone/>
              <a:tabLst/>
            </a:pPr>
            <a:r>
              <a:rPr kumimoji="0" lang="en-US" sz="1800" i="0" u="none" strike="noStrike" cap="none" normalizeH="0" dirty="0" err="1" smtClean="0">
                <a:ln>
                  <a:noFill/>
                </a:ln>
                <a:solidFill>
                  <a:srgbClr val="002060"/>
                </a:solidFill>
                <a:effectLst/>
                <a:latin typeface="Tahoma" pitchFamily="34" charset="0"/>
              </a:rPr>
              <a:t>Tổ</a:t>
            </a:r>
            <a:r>
              <a:rPr kumimoji="0" lang="en-US" sz="1800" i="0" u="none" strike="noStrike" cap="none" normalizeH="0" dirty="0" smtClean="0">
                <a:ln>
                  <a:noFill/>
                </a:ln>
                <a:solidFill>
                  <a:srgbClr val="002060"/>
                </a:solidFill>
                <a:effectLst/>
                <a:latin typeface="Tahoma" pitchFamily="34" charset="0"/>
              </a:rPr>
              <a:t> </a:t>
            </a:r>
            <a:r>
              <a:rPr kumimoji="0" lang="en-US" sz="1800" i="0" u="none" strike="noStrike" cap="none" normalizeH="0" dirty="0" err="1" smtClean="0">
                <a:ln>
                  <a:noFill/>
                </a:ln>
                <a:solidFill>
                  <a:srgbClr val="002060"/>
                </a:solidFill>
                <a:effectLst/>
                <a:latin typeface="Tahoma" pitchFamily="34" charset="0"/>
              </a:rPr>
              <a:t>giúp</a:t>
            </a:r>
            <a:r>
              <a:rPr kumimoji="0" lang="en-US" sz="1800" i="0" u="none" strike="noStrike" cap="none" normalizeH="0" dirty="0" smtClean="0">
                <a:ln>
                  <a:noFill/>
                </a:ln>
                <a:solidFill>
                  <a:srgbClr val="002060"/>
                </a:solidFill>
                <a:effectLst/>
                <a:latin typeface="Tahoma" pitchFamily="34" charset="0"/>
              </a:rPr>
              <a:t> </a:t>
            </a:r>
            <a:r>
              <a:rPr kumimoji="0" lang="en-US" sz="1800" i="0" u="none" strike="noStrike" cap="none" normalizeH="0" dirty="0" err="1" smtClean="0">
                <a:ln>
                  <a:noFill/>
                </a:ln>
                <a:solidFill>
                  <a:srgbClr val="002060"/>
                </a:solidFill>
                <a:effectLst/>
                <a:latin typeface="Tahoma" pitchFamily="34" charset="0"/>
              </a:rPr>
              <a:t>việc</a:t>
            </a:r>
            <a:r>
              <a:rPr kumimoji="0" lang="en-US" sz="1800" i="0" u="none" strike="noStrike" cap="none" normalizeH="0" dirty="0" smtClean="0">
                <a:ln>
                  <a:noFill/>
                </a:ln>
                <a:solidFill>
                  <a:srgbClr val="002060"/>
                </a:solidFill>
                <a:effectLst/>
                <a:latin typeface="Tahoma" pitchFamily="34" charset="0"/>
              </a:rPr>
              <a:t> </a:t>
            </a:r>
            <a:r>
              <a:rPr kumimoji="0" lang="en-US" sz="1800" i="0" u="none" strike="noStrike" cap="none" normalizeH="0" dirty="0" err="1" smtClean="0">
                <a:ln>
                  <a:noFill/>
                </a:ln>
                <a:solidFill>
                  <a:srgbClr val="002060"/>
                </a:solidFill>
                <a:effectLst/>
                <a:latin typeface="Tahoma" pitchFamily="34" charset="0"/>
              </a:rPr>
              <a:t>Hội</a:t>
            </a:r>
            <a:r>
              <a:rPr kumimoji="0" lang="en-US" sz="1800" i="0" u="none" strike="noStrike" cap="none" normalizeH="0" dirty="0" smtClean="0">
                <a:ln>
                  <a:noFill/>
                </a:ln>
                <a:solidFill>
                  <a:srgbClr val="002060"/>
                </a:solidFill>
                <a:effectLst/>
                <a:latin typeface="Tahoma" pitchFamily="34" charset="0"/>
              </a:rPr>
              <a:t> </a:t>
            </a:r>
            <a:r>
              <a:rPr kumimoji="0" lang="en-US" sz="1800" i="0" u="none" strike="noStrike" cap="none" normalizeH="0" dirty="0" err="1" smtClean="0">
                <a:ln>
                  <a:noFill/>
                </a:ln>
                <a:solidFill>
                  <a:srgbClr val="002060"/>
                </a:solidFill>
                <a:effectLst/>
                <a:latin typeface="Tahoma" pitchFamily="34" charset="0"/>
              </a:rPr>
              <a:t>đồng</a:t>
            </a:r>
            <a:r>
              <a:rPr kumimoji="0" lang="en-US" sz="1800" i="0" u="none" strike="noStrike" cap="none" normalizeH="0" dirty="0" smtClean="0">
                <a:ln>
                  <a:noFill/>
                </a:ln>
                <a:solidFill>
                  <a:srgbClr val="002060"/>
                </a:solidFill>
                <a:effectLst/>
                <a:latin typeface="Tahoma" pitchFamily="34" charset="0"/>
              </a:rPr>
              <a:t> </a:t>
            </a:r>
            <a:endParaRPr kumimoji="0" lang="en-US" sz="1800" i="0" u="none" strike="noStrike" cap="none" normalizeH="0" baseline="0" dirty="0" smtClean="0">
              <a:ln>
                <a:noFill/>
              </a:ln>
              <a:solidFill>
                <a:srgbClr val="002060"/>
              </a:solidFill>
              <a:effectLst/>
              <a:latin typeface="Tahoma" pitchFamily="34" charset="0"/>
            </a:endParaRPr>
          </a:p>
        </p:txBody>
      </p:sp>
      <p:sp>
        <p:nvSpPr>
          <p:cNvPr id="34" name="Rectangle 33"/>
          <p:cNvSpPr/>
          <p:nvPr/>
        </p:nvSpPr>
        <p:spPr>
          <a:xfrm>
            <a:off x="9529074" y="2343270"/>
            <a:ext cx="1173342" cy="584775"/>
          </a:xfrm>
          <a:prstGeom prst="rect">
            <a:avLst/>
          </a:prstGeom>
        </p:spPr>
        <p:txBody>
          <a:bodyPr wrap="square">
            <a:spAutoFit/>
          </a:bodyPr>
          <a:lstStyle/>
          <a:p>
            <a:pPr>
              <a:spcBef>
                <a:spcPts val="600"/>
              </a:spcBef>
              <a:spcAft>
                <a:spcPts val="600"/>
              </a:spcAft>
              <a:defRPr/>
            </a:pPr>
            <a:r>
              <a:rPr lang="en-US" sz="1600" dirty="0" err="1" smtClean="0">
                <a:solidFill>
                  <a:schemeClr val="accent4">
                    <a:lumMod val="10000"/>
                  </a:schemeClr>
                </a:solidFill>
                <a:latin typeface="Arial"/>
              </a:rPr>
              <a:t>Tổng</a:t>
            </a:r>
            <a:r>
              <a:rPr lang="en-US" sz="1600" dirty="0" smtClean="0">
                <a:solidFill>
                  <a:schemeClr val="accent4">
                    <a:lumMod val="10000"/>
                  </a:schemeClr>
                </a:solidFill>
                <a:latin typeface="Arial"/>
              </a:rPr>
              <a:t> </a:t>
            </a:r>
            <a:r>
              <a:rPr lang="en-US" sz="1600" dirty="0" err="1" smtClean="0">
                <a:solidFill>
                  <a:schemeClr val="accent4">
                    <a:lumMod val="10000"/>
                  </a:schemeClr>
                </a:solidFill>
                <a:latin typeface="Arial"/>
              </a:rPr>
              <a:t>hợp</a:t>
            </a:r>
            <a:r>
              <a:rPr lang="en-US" sz="1600" dirty="0" smtClean="0">
                <a:solidFill>
                  <a:schemeClr val="accent4">
                    <a:lumMod val="10000"/>
                  </a:schemeClr>
                </a:solidFill>
                <a:latin typeface="Arial"/>
              </a:rPr>
              <a:t> </a:t>
            </a:r>
            <a:r>
              <a:rPr lang="en-US" sz="1600" dirty="0" err="1" smtClean="0">
                <a:solidFill>
                  <a:schemeClr val="accent4">
                    <a:lumMod val="10000"/>
                  </a:schemeClr>
                </a:solidFill>
                <a:latin typeface="Arial"/>
              </a:rPr>
              <a:t>danh</a:t>
            </a:r>
            <a:r>
              <a:rPr lang="en-US" sz="1600" dirty="0" smtClean="0">
                <a:solidFill>
                  <a:schemeClr val="accent4">
                    <a:lumMod val="10000"/>
                  </a:schemeClr>
                </a:solidFill>
                <a:latin typeface="Arial"/>
              </a:rPr>
              <a:t> </a:t>
            </a:r>
            <a:r>
              <a:rPr lang="en-US" sz="1600" dirty="0" err="1" smtClean="0">
                <a:solidFill>
                  <a:schemeClr val="accent4">
                    <a:lumMod val="10000"/>
                  </a:schemeClr>
                </a:solidFill>
                <a:latin typeface="Arial"/>
              </a:rPr>
              <a:t>sách</a:t>
            </a:r>
            <a:endParaRPr lang="vi-VN" dirty="0">
              <a:solidFill>
                <a:schemeClr val="accent4">
                  <a:lumMod val="10000"/>
                </a:schemeClr>
              </a:solidFill>
              <a:latin typeface="Arial"/>
            </a:endParaRPr>
          </a:p>
        </p:txBody>
      </p:sp>
      <p:sp>
        <p:nvSpPr>
          <p:cNvPr id="22" name="Down Arrow 21"/>
          <p:cNvSpPr/>
          <p:nvPr/>
        </p:nvSpPr>
        <p:spPr bwMode="auto">
          <a:xfrm>
            <a:off x="11268221" y="3806215"/>
            <a:ext cx="112541" cy="671607"/>
          </a:xfrm>
          <a:prstGeom prst="downArrow">
            <a:avLst/>
          </a:prstGeom>
          <a:solidFill>
            <a:srgbClr val="FF0000"/>
          </a:solid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sp>
        <p:nvSpPr>
          <p:cNvPr id="36" name="Rectangle 35"/>
          <p:cNvSpPr/>
          <p:nvPr/>
        </p:nvSpPr>
        <p:spPr>
          <a:xfrm>
            <a:off x="60350" y="676383"/>
            <a:ext cx="8943795" cy="938719"/>
          </a:xfrm>
          <a:prstGeom prst="rect">
            <a:avLst/>
          </a:prstGeom>
        </p:spPr>
        <p:txBody>
          <a:bodyPr wrap="none">
            <a:spAutoFit/>
          </a:bodyPr>
          <a:lstStyle/>
          <a:p>
            <a:pPr marL="236524" indent="0" algn="just" eaLnBrk="1" hangingPunct="1">
              <a:lnSpc>
                <a:spcPts val="2700"/>
              </a:lnSpc>
              <a:spcBef>
                <a:spcPts val="600"/>
              </a:spcBef>
              <a:spcAft>
                <a:spcPts val="600"/>
              </a:spcAft>
              <a:buClr>
                <a:srgbClr val="5AD9F2"/>
              </a:buClr>
              <a:buNone/>
              <a:defRPr/>
            </a:pPr>
            <a:r>
              <a:rPr lang="en-US" altLang="en-US" sz="2000" b="1" dirty="0" smtClean="0">
                <a:solidFill>
                  <a:srgbClr val="FF0000"/>
                </a:solidFill>
                <a:cs typeface="Times New Roman" panose="02020603050405020304" pitchFamily="18" charset="0"/>
              </a:rPr>
              <a:t>1.7 </a:t>
            </a:r>
            <a:r>
              <a:rPr lang="en-US" altLang="en-US" sz="2000" b="1" dirty="0">
                <a:solidFill>
                  <a:srgbClr val="FF0000"/>
                </a:solidFill>
                <a:cs typeface="Times New Roman" panose="02020603050405020304" pitchFamily="18" charset="0"/>
              </a:rPr>
              <a:t>TRÌNH </a:t>
            </a:r>
            <a:r>
              <a:rPr lang="en-US" altLang="en-US" sz="2000" b="1" dirty="0" smtClean="0">
                <a:solidFill>
                  <a:srgbClr val="FF0000"/>
                </a:solidFill>
                <a:cs typeface="Times New Roman" panose="02020603050405020304" pitchFamily="18" charset="0"/>
              </a:rPr>
              <a:t>TỰ THỰC HIỆN</a:t>
            </a:r>
          </a:p>
          <a:p>
            <a:pPr marL="236524" indent="0" algn="just" eaLnBrk="1" hangingPunct="1">
              <a:lnSpc>
                <a:spcPts val="2700"/>
              </a:lnSpc>
              <a:spcBef>
                <a:spcPts val="600"/>
              </a:spcBef>
              <a:spcAft>
                <a:spcPts val="600"/>
              </a:spcAft>
              <a:buClr>
                <a:srgbClr val="5AD9F2"/>
              </a:buClr>
              <a:buNone/>
              <a:defRPr/>
            </a:pPr>
            <a:r>
              <a:rPr lang="en-US" altLang="en-US" sz="2000" b="1" dirty="0" smtClean="0">
                <a:solidFill>
                  <a:schemeClr val="accent6">
                    <a:lumMod val="75000"/>
                  </a:schemeClr>
                </a:solidFill>
                <a:cs typeface="Times New Roman" panose="02020603050405020304" pitchFamily="18" charset="0"/>
              </a:rPr>
              <a:t>1.7.1 QUY TRÌNH XÉT, CÔNG NHẬN SÁNG KIẾN, ĐỀ TÀI TẠI CÁC CẤP</a:t>
            </a:r>
            <a:endParaRPr lang="en-US" altLang="en-US" sz="2000" b="1" dirty="0">
              <a:solidFill>
                <a:schemeClr val="accent6">
                  <a:lumMod val="75000"/>
                </a:schemeClr>
              </a:solidFill>
              <a:cs typeface="Times New Roman" panose="02020603050405020304" pitchFamily="18" charset="0"/>
            </a:endParaRPr>
          </a:p>
        </p:txBody>
      </p:sp>
    </p:spTree>
    <p:extLst>
      <p:ext uri="{BB962C8B-B14F-4D97-AF65-F5344CB8AC3E}">
        <p14:creationId xmlns:p14="http://schemas.microsoft.com/office/powerpoint/2010/main" val="2401501512"/>
      </p:ext>
    </p:extLst>
  </p:cSld>
  <p:clrMapOvr>
    <a:masterClrMapping/>
  </p:clrMapOvr>
  <mc:AlternateContent xmlns:mc="http://schemas.openxmlformats.org/markup-compatibility/2006" xmlns:p14="http://schemas.microsoft.com/office/powerpoint/2010/main">
    <mc:Choice Requires="p14">
      <p:transition spd="slow">
        <p14:reveal/>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p:txBody>
          <a:bodyPr/>
          <a:lstStyle/>
          <a:p>
            <a:pPr>
              <a:defRPr/>
            </a:pPr>
            <a:fld id="{3499A9BC-4BE7-4082-9BFD-310C973F5F6A}" type="slidenum">
              <a:rPr lang="en-US" altLang="en-US" smtClean="0"/>
              <a:pPr>
                <a:defRPr/>
              </a:pPr>
              <a:t>28</a:t>
            </a:fld>
            <a:endParaRPr lang="en-US" altLang="en-US" dirty="0"/>
          </a:p>
        </p:txBody>
      </p:sp>
      <p:sp>
        <p:nvSpPr>
          <p:cNvPr id="6" name="Rectangle 2"/>
          <p:cNvSpPr txBox="1">
            <a:spLocks noChangeArrowheads="1"/>
          </p:cNvSpPr>
          <p:nvPr/>
        </p:nvSpPr>
        <p:spPr bwMode="auto">
          <a:xfrm>
            <a:off x="459395" y="673842"/>
            <a:ext cx="11484075" cy="58113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rtl="0" eaLnBrk="0" fontAlgn="base" hangingPunct="0">
              <a:spcBef>
                <a:spcPct val="20000"/>
              </a:spcBef>
              <a:spcAft>
                <a:spcPct val="0"/>
              </a:spcAft>
              <a:buClr>
                <a:schemeClr val="hlink"/>
              </a:buClr>
              <a:buFont typeface="Wingdings" panose="05000000000000000000" pitchFamily="2" charset="2"/>
              <a:buChar char="v"/>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anose="05000000000000000000" pitchFamily="2" charset="2"/>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tx1"/>
              </a:buClr>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36524" indent="0" algn="just" eaLnBrk="1" hangingPunct="1">
              <a:lnSpc>
                <a:spcPts val="2700"/>
              </a:lnSpc>
              <a:spcBef>
                <a:spcPts val="600"/>
              </a:spcBef>
              <a:spcAft>
                <a:spcPts val="600"/>
              </a:spcAft>
              <a:buClr>
                <a:srgbClr val="5AD9F2"/>
              </a:buClr>
              <a:buNone/>
              <a:defRPr/>
            </a:pPr>
            <a:r>
              <a:rPr lang="en-US" altLang="en-US" sz="2000" b="1" dirty="0" smtClean="0">
                <a:solidFill>
                  <a:srgbClr val="0070C0"/>
                </a:solidFill>
                <a:cs typeface="Times New Roman" panose="02020603050405020304" pitchFamily="18" charset="0"/>
              </a:rPr>
              <a:t>1.7.2 TRÌNH TỰ THỰC HIỆN TẠI CẤP THÀNH PHỐ</a:t>
            </a:r>
          </a:p>
          <a:p>
            <a:pPr marL="0" indent="0" algn="just">
              <a:lnSpc>
                <a:spcPts val="2700"/>
              </a:lnSpc>
              <a:spcBef>
                <a:spcPts val="600"/>
              </a:spcBef>
              <a:spcAft>
                <a:spcPts val="600"/>
              </a:spcAft>
              <a:buNone/>
            </a:pPr>
            <a:r>
              <a:rPr lang="en-US" sz="2000" b="1" dirty="0" smtClean="0">
                <a:solidFill>
                  <a:schemeClr val="accent4">
                    <a:lumMod val="10000"/>
                  </a:schemeClr>
                </a:solidFill>
              </a:rPr>
              <a:t>1. </a:t>
            </a:r>
            <a:r>
              <a:rPr lang="en-US" sz="2000" b="1" dirty="0" err="1" smtClean="0">
                <a:solidFill>
                  <a:schemeClr val="accent4">
                    <a:lumMod val="10000"/>
                  </a:schemeClr>
                </a:solidFill>
              </a:rPr>
              <a:t>Nơi</a:t>
            </a:r>
            <a:r>
              <a:rPr lang="en-US" sz="2000" b="1" dirty="0" smtClean="0">
                <a:solidFill>
                  <a:schemeClr val="accent4">
                    <a:lumMod val="10000"/>
                  </a:schemeClr>
                </a:solidFill>
              </a:rPr>
              <a:t> </a:t>
            </a:r>
            <a:r>
              <a:rPr lang="en-US" sz="2000" b="1" dirty="0" err="1" smtClean="0">
                <a:solidFill>
                  <a:schemeClr val="accent4">
                    <a:lumMod val="10000"/>
                  </a:schemeClr>
                </a:solidFill>
              </a:rPr>
              <a:t>tiếp</a:t>
            </a:r>
            <a:r>
              <a:rPr lang="en-US" sz="2000" b="1" dirty="0" smtClean="0">
                <a:solidFill>
                  <a:schemeClr val="accent4">
                    <a:lumMod val="10000"/>
                  </a:schemeClr>
                </a:solidFill>
              </a:rPr>
              <a:t> </a:t>
            </a:r>
            <a:r>
              <a:rPr lang="en-US" sz="2000" b="1" dirty="0" err="1" smtClean="0">
                <a:solidFill>
                  <a:schemeClr val="accent4">
                    <a:lumMod val="10000"/>
                  </a:schemeClr>
                </a:solidFill>
              </a:rPr>
              <a:t>nhận</a:t>
            </a:r>
            <a:r>
              <a:rPr lang="en-US" sz="2000" dirty="0" smtClean="0">
                <a:solidFill>
                  <a:schemeClr val="accent4">
                    <a:lumMod val="10000"/>
                  </a:schemeClr>
                </a:solidFill>
              </a:rPr>
              <a:t>: </a:t>
            </a:r>
            <a:r>
              <a:rPr lang="vi-VN" sz="2000" dirty="0" smtClean="0">
                <a:solidFill>
                  <a:schemeClr val="accent4">
                    <a:lumMod val="10000"/>
                  </a:schemeClr>
                </a:solidFill>
              </a:rPr>
              <a:t>Cơ </a:t>
            </a:r>
            <a:r>
              <a:rPr lang="vi-VN" sz="2000" dirty="0">
                <a:solidFill>
                  <a:schemeClr val="accent4">
                    <a:lumMod val="10000"/>
                  </a:schemeClr>
                </a:solidFill>
              </a:rPr>
              <a:t>quan Thường trực Hội đồng sáng kiến Thành phố </a:t>
            </a:r>
            <a:r>
              <a:rPr lang="vi-VN" sz="2000" dirty="0" smtClean="0">
                <a:solidFill>
                  <a:schemeClr val="accent4">
                    <a:lumMod val="10000"/>
                  </a:schemeClr>
                </a:solidFill>
              </a:rPr>
              <a:t>là </a:t>
            </a:r>
            <a:r>
              <a:rPr lang="vi-VN" sz="2000" dirty="0">
                <a:solidFill>
                  <a:schemeClr val="accent4">
                    <a:lumMod val="10000"/>
                  </a:schemeClr>
                </a:solidFill>
              </a:rPr>
              <a:t>Sở Khoa học và Công nghệ (Phòng Quản lý Sở hữu </a:t>
            </a:r>
            <a:r>
              <a:rPr lang="vi-VN" sz="2000" dirty="0" smtClean="0">
                <a:solidFill>
                  <a:schemeClr val="accent4">
                    <a:lumMod val="10000"/>
                  </a:schemeClr>
                </a:solidFill>
              </a:rPr>
              <a:t>trí</a:t>
            </a:r>
            <a:r>
              <a:rPr lang="en-US" sz="2000" dirty="0" smtClean="0">
                <a:solidFill>
                  <a:schemeClr val="accent4">
                    <a:lumMod val="10000"/>
                  </a:schemeClr>
                </a:solidFill>
              </a:rPr>
              <a:t> </a:t>
            </a:r>
            <a:r>
              <a:rPr lang="vi-VN" sz="2000" dirty="0" smtClean="0">
                <a:solidFill>
                  <a:schemeClr val="accent4">
                    <a:lumMod val="10000"/>
                  </a:schemeClr>
                </a:solidFill>
              </a:rPr>
              <a:t>tuệ </a:t>
            </a:r>
            <a:r>
              <a:rPr lang="vi-VN" sz="2000" dirty="0">
                <a:solidFill>
                  <a:schemeClr val="accent4">
                    <a:lumMod val="10000"/>
                  </a:schemeClr>
                </a:solidFill>
              </a:rPr>
              <a:t>và Đổi mới sáng </a:t>
            </a:r>
            <a:r>
              <a:rPr lang="vi-VN" sz="2000" dirty="0" smtClean="0">
                <a:solidFill>
                  <a:schemeClr val="accent4">
                    <a:lumMod val="10000"/>
                  </a:schemeClr>
                </a:solidFill>
              </a:rPr>
              <a:t>tạo)</a:t>
            </a:r>
            <a:r>
              <a:rPr lang="en-US" sz="2000" dirty="0" smtClean="0">
                <a:solidFill>
                  <a:schemeClr val="accent4">
                    <a:lumMod val="10000"/>
                  </a:schemeClr>
                </a:solidFill>
              </a:rPr>
              <a:t>.</a:t>
            </a:r>
            <a:endParaRPr lang="en-US" sz="2000" dirty="0">
              <a:solidFill>
                <a:schemeClr val="accent4">
                  <a:lumMod val="10000"/>
                </a:schemeClr>
              </a:solidFill>
            </a:endParaRPr>
          </a:p>
          <a:p>
            <a:pPr marL="0" indent="0" algn="just">
              <a:lnSpc>
                <a:spcPts val="2700"/>
              </a:lnSpc>
              <a:spcBef>
                <a:spcPts val="600"/>
              </a:spcBef>
              <a:spcAft>
                <a:spcPts val="600"/>
              </a:spcAft>
              <a:buNone/>
            </a:pPr>
            <a:r>
              <a:rPr lang="en-US" sz="2000" b="1" dirty="0" smtClean="0">
                <a:solidFill>
                  <a:schemeClr val="accent4">
                    <a:lumMod val="10000"/>
                  </a:schemeClr>
                </a:solidFill>
              </a:rPr>
              <a:t>2. G</a:t>
            </a:r>
            <a:r>
              <a:rPr lang="vi-VN" sz="2000" b="1" dirty="0" smtClean="0">
                <a:solidFill>
                  <a:schemeClr val="accent4">
                    <a:lumMod val="10000"/>
                  </a:schemeClr>
                </a:solidFill>
              </a:rPr>
              <a:t>ửi </a:t>
            </a:r>
            <a:r>
              <a:rPr lang="vi-VN" sz="2000" b="1" dirty="0">
                <a:solidFill>
                  <a:schemeClr val="accent4">
                    <a:lumMod val="10000"/>
                  </a:schemeClr>
                </a:solidFill>
              </a:rPr>
              <a:t>hồ sơ </a:t>
            </a:r>
            <a:r>
              <a:rPr lang="vi-VN" sz="2000" dirty="0">
                <a:solidFill>
                  <a:schemeClr val="accent4">
                    <a:lumMod val="10000"/>
                  </a:schemeClr>
                </a:solidFill>
              </a:rPr>
              <a:t>về Cơ quan Thường trực Hội đồng theo </a:t>
            </a:r>
            <a:r>
              <a:rPr lang="vi-VN" sz="2000" dirty="0" smtClean="0">
                <a:solidFill>
                  <a:schemeClr val="accent4">
                    <a:lumMod val="10000"/>
                  </a:schemeClr>
                </a:solidFill>
              </a:rPr>
              <a:t>cách</a:t>
            </a:r>
            <a:r>
              <a:rPr lang="en-US" sz="2000" dirty="0" smtClean="0">
                <a:solidFill>
                  <a:schemeClr val="accent4">
                    <a:lumMod val="10000"/>
                  </a:schemeClr>
                </a:solidFill>
              </a:rPr>
              <a:t> </a:t>
            </a:r>
            <a:r>
              <a:rPr lang="vi-VN" sz="2000" dirty="0" smtClean="0">
                <a:solidFill>
                  <a:schemeClr val="accent4">
                    <a:lumMod val="10000"/>
                  </a:schemeClr>
                </a:solidFill>
              </a:rPr>
              <a:t>thức </a:t>
            </a:r>
            <a:r>
              <a:rPr lang="vi-VN" sz="2000" dirty="0">
                <a:solidFill>
                  <a:schemeClr val="accent4">
                    <a:lumMod val="10000"/>
                  </a:schemeClr>
                </a:solidFill>
              </a:rPr>
              <a:t>sau:</a:t>
            </a:r>
          </a:p>
          <a:p>
            <a:pPr marL="0" indent="0" algn="just">
              <a:lnSpc>
                <a:spcPts val="2700"/>
              </a:lnSpc>
              <a:spcBef>
                <a:spcPts val="600"/>
              </a:spcBef>
              <a:spcAft>
                <a:spcPts val="600"/>
              </a:spcAft>
              <a:buNone/>
            </a:pPr>
            <a:r>
              <a:rPr lang="en-US" sz="2000" dirty="0" smtClean="0">
                <a:solidFill>
                  <a:schemeClr val="accent4">
                    <a:lumMod val="10000"/>
                  </a:schemeClr>
                </a:solidFill>
              </a:rPr>
              <a:t>a) </a:t>
            </a:r>
            <a:r>
              <a:rPr lang="vi-VN" sz="2000" dirty="0" smtClean="0">
                <a:solidFill>
                  <a:schemeClr val="accent4">
                    <a:lumMod val="10000"/>
                  </a:schemeClr>
                </a:solidFill>
              </a:rPr>
              <a:t>Gửi </a:t>
            </a:r>
            <a:r>
              <a:rPr lang="vi-VN" sz="2000" dirty="0">
                <a:solidFill>
                  <a:schemeClr val="accent4">
                    <a:lumMod val="10000"/>
                  </a:schemeClr>
                </a:solidFill>
              </a:rPr>
              <a:t>hồ sơ </a:t>
            </a:r>
            <a:r>
              <a:rPr lang="vi-VN" sz="2000" b="1" dirty="0">
                <a:solidFill>
                  <a:srgbClr val="FF00FF"/>
                </a:solidFill>
              </a:rPr>
              <a:t>trên hệ thống quản lý tài liệu điện tử Thành phố </a:t>
            </a:r>
            <a:r>
              <a:rPr lang="vi-VN" sz="2000" dirty="0">
                <a:solidFill>
                  <a:schemeClr val="accent4">
                    <a:lumMod val="10000"/>
                  </a:schemeClr>
                </a:solidFill>
              </a:rPr>
              <a:t>(đối với cơ </a:t>
            </a:r>
            <a:r>
              <a:rPr lang="vi-VN" sz="2000" dirty="0" smtClean="0">
                <a:solidFill>
                  <a:schemeClr val="accent4">
                    <a:lumMod val="10000"/>
                  </a:schemeClr>
                </a:solidFill>
              </a:rPr>
              <a:t>quan,</a:t>
            </a:r>
            <a:r>
              <a:rPr lang="en-US" sz="2000" dirty="0" smtClean="0">
                <a:solidFill>
                  <a:schemeClr val="accent4">
                    <a:lumMod val="10000"/>
                  </a:schemeClr>
                </a:solidFill>
              </a:rPr>
              <a:t> </a:t>
            </a:r>
            <a:r>
              <a:rPr lang="vi-VN" sz="2000" dirty="0" smtClean="0">
                <a:solidFill>
                  <a:schemeClr val="accent4">
                    <a:lumMod val="10000"/>
                  </a:schemeClr>
                </a:solidFill>
              </a:rPr>
              <a:t>đơn </a:t>
            </a:r>
            <a:r>
              <a:rPr lang="vi-VN" sz="2000" dirty="0">
                <a:solidFill>
                  <a:schemeClr val="accent4">
                    <a:lumMod val="10000"/>
                  </a:schemeClr>
                </a:solidFill>
              </a:rPr>
              <a:t>vị bắt buộc sử dụng hệ thống quản lý tài liệu điện tử Thành phố) </a:t>
            </a:r>
            <a:r>
              <a:rPr lang="vi-VN" sz="2000" b="1" dirty="0">
                <a:solidFill>
                  <a:srgbClr val="C00000"/>
                </a:solidFill>
              </a:rPr>
              <a:t>và qua </a:t>
            </a:r>
            <a:r>
              <a:rPr lang="vi-VN" sz="2000" b="1" dirty="0" smtClean="0">
                <a:solidFill>
                  <a:srgbClr val="C00000"/>
                </a:solidFill>
              </a:rPr>
              <a:t>email</a:t>
            </a:r>
            <a:r>
              <a:rPr lang="en-US" sz="2000" b="1" dirty="0" smtClean="0">
                <a:solidFill>
                  <a:srgbClr val="C00000"/>
                </a:solidFill>
              </a:rPr>
              <a:t> </a:t>
            </a:r>
            <a:r>
              <a:rPr lang="vi-VN" sz="2000" dirty="0" smtClean="0">
                <a:solidFill>
                  <a:schemeClr val="accent4">
                    <a:lumMod val="10000"/>
                  </a:schemeClr>
                </a:solidFill>
              </a:rPr>
              <a:t>của </a:t>
            </a:r>
            <a:r>
              <a:rPr lang="vi-VN" sz="2000" dirty="0">
                <a:solidFill>
                  <a:schemeClr val="accent4">
                    <a:lumMod val="10000"/>
                  </a:schemeClr>
                </a:solidFill>
              </a:rPr>
              <a:t>Cơ quan Thường trực Hội đồng; </a:t>
            </a:r>
            <a:r>
              <a:rPr lang="vi-VN" sz="2000" b="1" dirty="0">
                <a:solidFill>
                  <a:srgbClr val="7030A0"/>
                </a:solidFill>
              </a:rPr>
              <a:t>đồng thời gửi hồ sơ giấy </a:t>
            </a:r>
            <a:r>
              <a:rPr lang="vi-VN" sz="2000" dirty="0">
                <a:solidFill>
                  <a:schemeClr val="accent4">
                    <a:lumMod val="10000"/>
                  </a:schemeClr>
                </a:solidFill>
              </a:rPr>
              <a:t>qua bưu điện </a:t>
            </a:r>
            <a:r>
              <a:rPr lang="vi-VN" sz="2000" dirty="0" smtClean="0">
                <a:solidFill>
                  <a:schemeClr val="accent4">
                    <a:lumMod val="10000"/>
                  </a:schemeClr>
                </a:solidFill>
              </a:rPr>
              <a:t>hoặc</a:t>
            </a:r>
            <a:r>
              <a:rPr lang="en-US" sz="2000" dirty="0" smtClean="0">
                <a:solidFill>
                  <a:schemeClr val="accent4">
                    <a:lumMod val="10000"/>
                  </a:schemeClr>
                </a:solidFill>
              </a:rPr>
              <a:t> </a:t>
            </a:r>
            <a:r>
              <a:rPr lang="vi-VN" sz="2000" dirty="0" smtClean="0">
                <a:solidFill>
                  <a:schemeClr val="accent4">
                    <a:lumMod val="10000"/>
                  </a:schemeClr>
                </a:solidFill>
              </a:rPr>
              <a:t>nộp </a:t>
            </a:r>
            <a:r>
              <a:rPr lang="vi-VN" sz="2000" dirty="0">
                <a:solidFill>
                  <a:schemeClr val="accent4">
                    <a:lumMod val="10000"/>
                  </a:schemeClr>
                </a:solidFill>
              </a:rPr>
              <a:t>trực tiếp tại Cơ quan Thường trực Hội đồng </a:t>
            </a:r>
            <a:r>
              <a:rPr lang="vi-VN" sz="2000" b="1" dirty="0">
                <a:solidFill>
                  <a:srgbClr val="7030A0"/>
                </a:solidFill>
              </a:rPr>
              <a:t>trong vòng 10 ngày</a:t>
            </a:r>
            <a:r>
              <a:rPr lang="vi-VN" sz="2000" dirty="0">
                <a:solidFill>
                  <a:srgbClr val="7030A0"/>
                </a:solidFill>
              </a:rPr>
              <a:t> </a:t>
            </a:r>
            <a:r>
              <a:rPr lang="vi-VN" sz="2000" dirty="0">
                <a:solidFill>
                  <a:schemeClr val="accent4">
                    <a:lumMod val="10000"/>
                  </a:schemeClr>
                </a:solidFill>
              </a:rPr>
              <a:t>làm việc </a:t>
            </a:r>
            <a:r>
              <a:rPr lang="vi-VN" sz="2000" dirty="0" smtClean="0">
                <a:solidFill>
                  <a:schemeClr val="accent4">
                    <a:lumMod val="10000"/>
                  </a:schemeClr>
                </a:solidFill>
              </a:rPr>
              <a:t>kể</a:t>
            </a:r>
            <a:r>
              <a:rPr lang="en-US" sz="2000" dirty="0" smtClean="0">
                <a:solidFill>
                  <a:schemeClr val="accent4">
                    <a:lumMod val="10000"/>
                  </a:schemeClr>
                </a:solidFill>
              </a:rPr>
              <a:t> </a:t>
            </a:r>
            <a:r>
              <a:rPr lang="vi-VN" sz="2000" dirty="0" smtClean="0">
                <a:solidFill>
                  <a:schemeClr val="accent4">
                    <a:lumMod val="10000"/>
                  </a:schemeClr>
                </a:solidFill>
              </a:rPr>
              <a:t>từ </a:t>
            </a:r>
            <a:r>
              <a:rPr lang="vi-VN" sz="2000" dirty="0">
                <a:solidFill>
                  <a:schemeClr val="accent4">
                    <a:lumMod val="10000"/>
                  </a:schemeClr>
                </a:solidFill>
              </a:rPr>
              <a:t>ngày ban hành công văn. Sau thời gian này, nếu không nộp đủ tài liệu coi </a:t>
            </a:r>
            <a:r>
              <a:rPr lang="vi-VN" sz="2000" dirty="0" smtClean="0">
                <a:solidFill>
                  <a:schemeClr val="accent4">
                    <a:lumMod val="10000"/>
                  </a:schemeClr>
                </a:solidFill>
              </a:rPr>
              <a:t>như</a:t>
            </a:r>
            <a:r>
              <a:rPr lang="en-US" sz="2000" dirty="0" smtClean="0">
                <a:solidFill>
                  <a:schemeClr val="accent4">
                    <a:lumMod val="10000"/>
                  </a:schemeClr>
                </a:solidFill>
              </a:rPr>
              <a:t> </a:t>
            </a:r>
            <a:r>
              <a:rPr lang="vi-VN" sz="2000" dirty="0" smtClean="0">
                <a:solidFill>
                  <a:schemeClr val="accent4">
                    <a:lumMod val="10000"/>
                  </a:schemeClr>
                </a:solidFill>
              </a:rPr>
              <a:t>cơ </a:t>
            </a:r>
            <a:r>
              <a:rPr lang="vi-VN" sz="2000" dirty="0">
                <a:solidFill>
                  <a:schemeClr val="accent4">
                    <a:lumMod val="10000"/>
                  </a:schemeClr>
                </a:solidFill>
              </a:rPr>
              <a:t>quan, tổ chức đó không có nhu cầu đề nghị xét, công nhận.</a:t>
            </a:r>
          </a:p>
          <a:p>
            <a:pPr marL="0" indent="0" algn="just">
              <a:lnSpc>
                <a:spcPts val="2700"/>
              </a:lnSpc>
              <a:spcBef>
                <a:spcPts val="600"/>
              </a:spcBef>
              <a:spcAft>
                <a:spcPts val="600"/>
              </a:spcAft>
              <a:buNone/>
            </a:pPr>
            <a:r>
              <a:rPr lang="en-US" sz="2000" dirty="0" smtClean="0">
                <a:solidFill>
                  <a:schemeClr val="accent4">
                    <a:lumMod val="10000"/>
                  </a:schemeClr>
                </a:solidFill>
              </a:rPr>
              <a:t>b) </a:t>
            </a:r>
            <a:r>
              <a:rPr lang="vi-VN" sz="2000" dirty="0" smtClean="0">
                <a:solidFill>
                  <a:schemeClr val="accent4">
                    <a:lumMod val="10000"/>
                  </a:schemeClr>
                </a:solidFill>
              </a:rPr>
              <a:t>Cơ </a:t>
            </a:r>
            <a:r>
              <a:rPr lang="vi-VN" sz="2000" dirty="0">
                <a:solidFill>
                  <a:schemeClr val="accent4">
                    <a:lumMod val="10000"/>
                  </a:schemeClr>
                </a:solidFill>
              </a:rPr>
              <a:t>quan Thường trực Hội đồng </a:t>
            </a:r>
            <a:r>
              <a:rPr lang="vi-VN" sz="2000" b="1" dirty="0">
                <a:solidFill>
                  <a:srgbClr val="0070C0"/>
                </a:solidFill>
              </a:rPr>
              <a:t>từ chối tiếp nhận thụ lý hồ sơ </a:t>
            </a:r>
            <a:r>
              <a:rPr lang="vi-VN" sz="2000" dirty="0">
                <a:solidFill>
                  <a:schemeClr val="accent4">
                    <a:lumMod val="10000"/>
                  </a:schemeClr>
                </a:solidFill>
              </a:rPr>
              <a:t>bằng </a:t>
            </a:r>
            <a:r>
              <a:rPr lang="vi-VN" sz="2000" dirty="0" smtClean="0">
                <a:solidFill>
                  <a:schemeClr val="accent4">
                    <a:lumMod val="10000"/>
                  </a:schemeClr>
                </a:solidFill>
              </a:rPr>
              <a:t>văn</a:t>
            </a:r>
            <a:r>
              <a:rPr lang="en-US" sz="2000" dirty="0" smtClean="0">
                <a:solidFill>
                  <a:schemeClr val="accent4">
                    <a:lumMod val="10000"/>
                  </a:schemeClr>
                </a:solidFill>
              </a:rPr>
              <a:t> </a:t>
            </a:r>
            <a:r>
              <a:rPr lang="vi-VN" sz="2000" dirty="0" smtClean="0">
                <a:solidFill>
                  <a:schemeClr val="accent4">
                    <a:lumMod val="10000"/>
                  </a:schemeClr>
                </a:solidFill>
              </a:rPr>
              <a:t>bản </a:t>
            </a:r>
            <a:r>
              <a:rPr lang="vi-VN" sz="2000" dirty="0">
                <a:solidFill>
                  <a:schemeClr val="accent4">
                    <a:lumMod val="10000"/>
                  </a:schemeClr>
                </a:solidFill>
              </a:rPr>
              <a:t>đối với các trường hợp </a:t>
            </a:r>
            <a:r>
              <a:rPr lang="vi-VN" sz="2000" b="1" dirty="0">
                <a:solidFill>
                  <a:srgbClr val="10986E"/>
                </a:solidFill>
              </a:rPr>
              <a:t>chưa nhận đủ tài liệu </a:t>
            </a:r>
            <a:r>
              <a:rPr lang="vi-VN" sz="2000" dirty="0">
                <a:solidFill>
                  <a:schemeClr val="accent4">
                    <a:lumMod val="10000"/>
                  </a:schemeClr>
                </a:solidFill>
              </a:rPr>
              <a:t>theo văn bản đề nghị hoặc </a:t>
            </a:r>
            <a:r>
              <a:rPr lang="vi-VN" sz="2000" dirty="0" smtClean="0">
                <a:solidFill>
                  <a:schemeClr val="accent4">
                    <a:lumMod val="10000"/>
                  </a:schemeClr>
                </a:solidFill>
              </a:rPr>
              <a:t>đã</a:t>
            </a:r>
            <a:r>
              <a:rPr lang="en-US" sz="2000" dirty="0" smtClean="0">
                <a:solidFill>
                  <a:schemeClr val="accent4">
                    <a:lumMod val="10000"/>
                  </a:schemeClr>
                </a:solidFill>
              </a:rPr>
              <a:t> </a:t>
            </a:r>
            <a:r>
              <a:rPr lang="vi-VN" sz="2000" dirty="0" smtClean="0">
                <a:solidFill>
                  <a:schemeClr val="accent4">
                    <a:lumMod val="10000"/>
                  </a:schemeClr>
                </a:solidFill>
              </a:rPr>
              <a:t>yêu </a:t>
            </a:r>
            <a:r>
              <a:rPr lang="vi-VN" sz="2000" dirty="0">
                <a:solidFill>
                  <a:schemeClr val="accent4">
                    <a:lumMod val="10000"/>
                  </a:schemeClr>
                </a:solidFill>
              </a:rPr>
              <a:t>cầu bổ sung tài liệu nhưng hồ sơ </a:t>
            </a:r>
            <a:r>
              <a:rPr lang="vi-VN" sz="2000" b="1" dirty="0">
                <a:solidFill>
                  <a:srgbClr val="00B050"/>
                </a:solidFill>
              </a:rPr>
              <a:t>chưa hợp lệ </a:t>
            </a:r>
            <a:r>
              <a:rPr lang="vi-VN" sz="2000" dirty="0">
                <a:solidFill>
                  <a:schemeClr val="accent4">
                    <a:lumMod val="10000"/>
                  </a:schemeClr>
                </a:solidFill>
              </a:rPr>
              <a:t>hoặc hồ sơ </a:t>
            </a:r>
            <a:r>
              <a:rPr lang="vi-VN" sz="2000" b="1" dirty="0">
                <a:solidFill>
                  <a:srgbClr val="00B0F0"/>
                </a:solidFill>
              </a:rPr>
              <a:t>không đáp ứng </a:t>
            </a:r>
            <a:r>
              <a:rPr lang="vi-VN" sz="2000" b="1" dirty="0" smtClean="0">
                <a:solidFill>
                  <a:srgbClr val="00B0F0"/>
                </a:solidFill>
              </a:rPr>
              <a:t>các</a:t>
            </a:r>
            <a:r>
              <a:rPr lang="en-US" sz="2000" b="1" dirty="0" smtClean="0">
                <a:solidFill>
                  <a:srgbClr val="00B0F0"/>
                </a:solidFill>
              </a:rPr>
              <a:t> </a:t>
            </a:r>
            <a:r>
              <a:rPr lang="vi-VN" sz="2000" b="1" dirty="0" smtClean="0">
                <a:solidFill>
                  <a:srgbClr val="00B0F0"/>
                </a:solidFill>
              </a:rPr>
              <a:t>nguyên </a:t>
            </a:r>
            <a:r>
              <a:rPr lang="vi-VN" sz="2000" b="1" dirty="0">
                <a:solidFill>
                  <a:srgbClr val="00B0F0"/>
                </a:solidFill>
              </a:rPr>
              <a:t>tắc xét, công nhận </a:t>
            </a:r>
            <a:r>
              <a:rPr lang="vi-VN" sz="2000" dirty="0">
                <a:solidFill>
                  <a:schemeClr val="accent4">
                    <a:lumMod val="10000"/>
                  </a:schemeClr>
                </a:solidFill>
              </a:rPr>
              <a:t>sáng kiến, hiệu quả áp dụng, khả năng nhân rộng </a:t>
            </a:r>
            <a:r>
              <a:rPr lang="vi-VN" sz="2000" dirty="0" smtClean="0">
                <a:solidFill>
                  <a:schemeClr val="accent4">
                    <a:lumMod val="10000"/>
                  </a:schemeClr>
                </a:solidFill>
              </a:rPr>
              <a:t>và</a:t>
            </a:r>
            <a:r>
              <a:rPr lang="en-US" sz="2000" dirty="0" smtClean="0">
                <a:solidFill>
                  <a:schemeClr val="accent4">
                    <a:lumMod val="10000"/>
                  </a:schemeClr>
                </a:solidFill>
              </a:rPr>
              <a:t> </a:t>
            </a:r>
            <a:r>
              <a:rPr lang="vi-VN" sz="2000" dirty="0" smtClean="0">
                <a:solidFill>
                  <a:schemeClr val="accent4">
                    <a:lumMod val="10000"/>
                  </a:schemeClr>
                </a:solidFill>
              </a:rPr>
              <a:t>phạm </a:t>
            </a:r>
            <a:r>
              <a:rPr lang="vi-VN" sz="2000" dirty="0">
                <a:solidFill>
                  <a:schemeClr val="accent4">
                    <a:lumMod val="10000"/>
                  </a:schemeClr>
                </a:solidFill>
              </a:rPr>
              <a:t>vi ảnh hưởng sáng kiến, đề tài theo quy định tại Mục III Phần 1 của </a:t>
            </a:r>
            <a:r>
              <a:rPr lang="vi-VN" sz="2000" dirty="0" smtClean="0">
                <a:solidFill>
                  <a:schemeClr val="accent4">
                    <a:lumMod val="10000"/>
                  </a:schemeClr>
                </a:solidFill>
              </a:rPr>
              <a:t>Hướng</a:t>
            </a:r>
            <a:r>
              <a:rPr lang="en-US" sz="2000" dirty="0" smtClean="0">
                <a:solidFill>
                  <a:schemeClr val="accent4">
                    <a:lumMod val="10000"/>
                  </a:schemeClr>
                </a:solidFill>
              </a:rPr>
              <a:t> </a:t>
            </a:r>
            <a:r>
              <a:rPr lang="vi-VN" sz="2000" dirty="0" smtClean="0">
                <a:solidFill>
                  <a:schemeClr val="accent4">
                    <a:lumMod val="10000"/>
                  </a:schemeClr>
                </a:solidFill>
              </a:rPr>
              <a:t>dẫn </a:t>
            </a:r>
            <a:r>
              <a:rPr lang="vi-VN" sz="2000" dirty="0">
                <a:solidFill>
                  <a:schemeClr val="accent4">
                    <a:lumMod val="10000"/>
                  </a:schemeClr>
                </a:solidFill>
              </a:rPr>
              <a:t>này.</a:t>
            </a:r>
          </a:p>
          <a:p>
            <a:pPr marL="0" indent="0" algn="just">
              <a:lnSpc>
                <a:spcPts val="2700"/>
              </a:lnSpc>
              <a:spcBef>
                <a:spcPts val="600"/>
              </a:spcBef>
              <a:spcAft>
                <a:spcPts val="600"/>
              </a:spcAft>
              <a:buNone/>
            </a:pPr>
            <a:r>
              <a:rPr lang="en-US" sz="2000" dirty="0">
                <a:solidFill>
                  <a:schemeClr val="accent4">
                    <a:lumMod val="10000"/>
                  </a:schemeClr>
                </a:solidFill>
              </a:rPr>
              <a:t>	</a:t>
            </a:r>
            <a:endParaRPr lang="en-US" sz="2000" dirty="0" smtClean="0">
              <a:solidFill>
                <a:schemeClr val="accent4">
                  <a:lumMod val="10000"/>
                </a:schemeClr>
              </a:solidFill>
            </a:endParaRPr>
          </a:p>
        </p:txBody>
      </p:sp>
    </p:spTree>
    <p:extLst>
      <p:ext uri="{BB962C8B-B14F-4D97-AF65-F5344CB8AC3E}">
        <p14:creationId xmlns:p14="http://schemas.microsoft.com/office/powerpoint/2010/main" val="3640265472"/>
      </p:ext>
    </p:extLst>
  </p:cSld>
  <p:clrMapOvr>
    <a:masterClrMapping/>
  </p:clrMapOvr>
  <mc:AlternateContent xmlns:mc="http://schemas.openxmlformats.org/markup-compatibility/2006" xmlns:p14="http://schemas.microsoft.com/office/powerpoint/2010/main">
    <mc:Choice Requires="p14">
      <p:transition spd="slow">
        <p14:reveal/>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p:txBody>
          <a:bodyPr/>
          <a:lstStyle/>
          <a:p>
            <a:pPr>
              <a:defRPr/>
            </a:pPr>
            <a:fld id="{3499A9BC-4BE7-4082-9BFD-310C973F5F6A}" type="slidenum">
              <a:rPr lang="en-US" altLang="en-US" smtClean="0"/>
              <a:pPr>
                <a:defRPr/>
              </a:pPr>
              <a:t>29</a:t>
            </a:fld>
            <a:endParaRPr lang="en-US" altLang="en-US" dirty="0"/>
          </a:p>
        </p:txBody>
      </p:sp>
      <p:grpSp>
        <p:nvGrpSpPr>
          <p:cNvPr id="3" name="Group 2"/>
          <p:cNvGrpSpPr/>
          <p:nvPr/>
        </p:nvGrpSpPr>
        <p:grpSpPr>
          <a:xfrm rot="21357652">
            <a:off x="4426843" y="1607981"/>
            <a:ext cx="2474370" cy="1145206"/>
            <a:chOff x="5234139" y="1675743"/>
            <a:chExt cx="2204896" cy="1027256"/>
          </a:xfrm>
        </p:grpSpPr>
        <p:sp>
          <p:nvSpPr>
            <p:cNvPr id="4" name="Rounded Rectangle 3"/>
            <p:cNvSpPr/>
            <p:nvPr/>
          </p:nvSpPr>
          <p:spPr>
            <a:xfrm rot="240000">
              <a:off x="5234139" y="1675743"/>
              <a:ext cx="2204896" cy="1027256"/>
            </a:xfrm>
            <a:prstGeom prst="roundRect">
              <a:avLst/>
            </a:prstGeom>
            <a:solidFill>
              <a:srgbClr val="FF00FF"/>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5" name="Rounded Rectangle 4"/>
            <p:cNvSpPr txBox="1"/>
            <p:nvPr/>
          </p:nvSpPr>
          <p:spPr>
            <a:xfrm rot="240000">
              <a:off x="5284286" y="1725890"/>
              <a:ext cx="2104602" cy="92696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dirty="0" err="1" smtClean="0"/>
                <a:t>Văn</a:t>
              </a:r>
              <a:r>
                <a:rPr lang="en-US" sz="2000" b="1" kern="1200" dirty="0" smtClean="0"/>
                <a:t> </a:t>
              </a:r>
              <a:r>
                <a:rPr lang="en-US" sz="2000" b="1" kern="1200" dirty="0" err="1" smtClean="0"/>
                <a:t>bản</a:t>
              </a:r>
              <a:r>
                <a:rPr lang="en-US" sz="2000" b="1" kern="1200" dirty="0" smtClean="0"/>
                <a:t> </a:t>
              </a:r>
              <a:r>
                <a:rPr lang="en-US" sz="2000" b="1" kern="1200" dirty="0" err="1" smtClean="0"/>
                <a:t>đề</a:t>
              </a:r>
              <a:r>
                <a:rPr lang="en-US" sz="2000" b="1" kern="1200" dirty="0" smtClean="0"/>
                <a:t> </a:t>
              </a:r>
              <a:r>
                <a:rPr lang="en-US" sz="2000" b="1" kern="1200" dirty="0" err="1" smtClean="0"/>
                <a:t>nghị</a:t>
              </a:r>
              <a:r>
                <a:rPr lang="en-US" sz="2000" b="1" kern="1200" dirty="0" smtClean="0"/>
                <a:t> </a:t>
              </a:r>
              <a:r>
                <a:rPr lang="en-US" sz="2000" b="1" kern="1200" dirty="0" err="1" smtClean="0"/>
                <a:t>phải</a:t>
              </a:r>
              <a:r>
                <a:rPr lang="en-US" sz="2000" b="1" kern="1200" dirty="0" smtClean="0"/>
                <a:t> </a:t>
              </a:r>
              <a:r>
                <a:rPr lang="en-US" sz="2000" b="1" kern="1200" dirty="0" err="1" smtClean="0"/>
                <a:t>nộp</a:t>
              </a:r>
              <a:r>
                <a:rPr lang="en-US" sz="2000" b="1" kern="1200" dirty="0" smtClean="0"/>
                <a:t> qua </a:t>
              </a:r>
              <a:r>
                <a:rPr lang="en-US" sz="2000" b="1" kern="1200" dirty="0" err="1" smtClean="0"/>
                <a:t>hệ</a:t>
              </a:r>
              <a:r>
                <a:rPr lang="en-US" sz="2000" b="1" kern="1200" dirty="0" smtClean="0"/>
                <a:t> </a:t>
              </a:r>
              <a:r>
                <a:rPr lang="en-US" sz="2000" b="1" kern="1200" dirty="0" err="1" smtClean="0"/>
                <a:t>thống</a:t>
              </a:r>
              <a:r>
                <a:rPr lang="en-US" sz="2000" b="1" kern="1200" dirty="0" smtClean="0"/>
                <a:t> </a:t>
              </a:r>
              <a:r>
                <a:rPr lang="en-US" sz="2000" b="1" kern="1200" dirty="0" err="1" smtClean="0"/>
                <a:t>liên</a:t>
              </a:r>
              <a:r>
                <a:rPr lang="en-US" sz="2000" b="1" kern="1200" dirty="0" smtClean="0"/>
                <a:t> </a:t>
              </a:r>
              <a:r>
                <a:rPr lang="en-US" sz="2000" b="1" kern="1200" dirty="0" err="1" smtClean="0"/>
                <a:t>thông</a:t>
              </a:r>
              <a:endParaRPr lang="en-US" sz="2000" b="1" kern="1200" dirty="0"/>
            </a:p>
          </p:txBody>
        </p:sp>
      </p:grpSp>
      <p:grpSp>
        <p:nvGrpSpPr>
          <p:cNvPr id="6" name="Group 5"/>
          <p:cNvGrpSpPr/>
          <p:nvPr/>
        </p:nvGrpSpPr>
        <p:grpSpPr>
          <a:xfrm rot="21369831">
            <a:off x="4474896" y="2929742"/>
            <a:ext cx="2400124" cy="1528562"/>
            <a:chOff x="5098926" y="2758791"/>
            <a:chExt cx="2400124" cy="1013604"/>
          </a:xfrm>
        </p:grpSpPr>
        <p:sp>
          <p:nvSpPr>
            <p:cNvPr id="7" name="Rounded Rectangle 6"/>
            <p:cNvSpPr/>
            <p:nvPr/>
          </p:nvSpPr>
          <p:spPr>
            <a:xfrm rot="240000">
              <a:off x="5098926" y="2758791"/>
              <a:ext cx="2400124" cy="1013604"/>
            </a:xfrm>
            <a:prstGeom prst="roundRect">
              <a:avLst/>
            </a:prstGeom>
            <a:solidFill>
              <a:srgbClr val="00B05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8" name="Rounded Rectangle 4"/>
            <p:cNvSpPr txBox="1"/>
            <p:nvPr/>
          </p:nvSpPr>
          <p:spPr>
            <a:xfrm rot="240000">
              <a:off x="5148406" y="2808271"/>
              <a:ext cx="2301164" cy="91464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dirty="0" err="1" smtClean="0"/>
                <a:t>Hồ</a:t>
              </a:r>
              <a:r>
                <a:rPr lang="en-US" sz="2000" b="1" kern="1200" dirty="0" smtClean="0"/>
                <a:t> </a:t>
              </a:r>
              <a:r>
                <a:rPr lang="en-US" sz="2000" b="1" kern="1200" dirty="0" err="1" smtClean="0"/>
                <a:t>sơ</a:t>
              </a:r>
              <a:r>
                <a:rPr lang="en-US" sz="2000" b="1" kern="1200" dirty="0" smtClean="0"/>
                <a:t> </a:t>
              </a:r>
              <a:r>
                <a:rPr lang="en-US" sz="2000" b="1" kern="1200" dirty="0" err="1" smtClean="0"/>
                <a:t>nộp</a:t>
              </a:r>
              <a:r>
                <a:rPr lang="en-US" sz="2000" b="1" kern="1200" dirty="0" smtClean="0"/>
                <a:t>       </a:t>
              </a:r>
              <a:r>
                <a:rPr lang="en-US" sz="2000" b="1" kern="1200" dirty="0" err="1" smtClean="0"/>
                <a:t>trực</a:t>
              </a:r>
              <a:r>
                <a:rPr lang="en-US" sz="2000" b="1" kern="1200" dirty="0" smtClean="0"/>
                <a:t> </a:t>
              </a:r>
              <a:r>
                <a:rPr lang="en-US" sz="2000" b="1" kern="1200" dirty="0" err="1" smtClean="0"/>
                <a:t>tiếp</a:t>
              </a:r>
              <a:r>
                <a:rPr lang="en-US" sz="2000" b="1" kern="1200" dirty="0" smtClean="0"/>
                <a:t>        </a:t>
              </a:r>
              <a:r>
                <a:rPr lang="en-US" sz="2000" b="1" kern="1200" dirty="0" err="1" smtClean="0"/>
                <a:t>hoặc</a:t>
              </a:r>
              <a:r>
                <a:rPr lang="en-US" sz="2000" b="1" kern="1200" dirty="0" smtClean="0"/>
                <a:t>                qua </a:t>
              </a:r>
              <a:r>
                <a:rPr lang="en-US" sz="2000" b="1" kern="1200" dirty="0" err="1" smtClean="0"/>
                <a:t>bưu</a:t>
              </a:r>
              <a:r>
                <a:rPr lang="en-US" sz="2000" b="1" kern="1200" dirty="0" smtClean="0"/>
                <a:t> </a:t>
              </a:r>
              <a:r>
                <a:rPr lang="en-US" sz="2000" b="1" kern="1200" dirty="0" err="1" smtClean="0"/>
                <a:t>điện</a:t>
              </a:r>
              <a:endParaRPr lang="en-US" sz="2000" b="1" kern="1200" dirty="0"/>
            </a:p>
          </p:txBody>
        </p:sp>
      </p:grpSp>
      <p:sp>
        <p:nvSpPr>
          <p:cNvPr id="9" name="Rectangle 8"/>
          <p:cNvSpPr/>
          <p:nvPr/>
        </p:nvSpPr>
        <p:spPr>
          <a:xfrm>
            <a:off x="2763884" y="677524"/>
            <a:ext cx="5398144" cy="438582"/>
          </a:xfrm>
          <a:prstGeom prst="rect">
            <a:avLst/>
          </a:prstGeom>
        </p:spPr>
        <p:txBody>
          <a:bodyPr wrap="none">
            <a:spAutoFit/>
          </a:bodyPr>
          <a:lstStyle/>
          <a:p>
            <a:pPr marL="236524" indent="0" algn="just" eaLnBrk="1" hangingPunct="1">
              <a:lnSpc>
                <a:spcPts val="2700"/>
              </a:lnSpc>
              <a:spcBef>
                <a:spcPts val="600"/>
              </a:spcBef>
              <a:spcAft>
                <a:spcPts val="600"/>
              </a:spcAft>
              <a:buClr>
                <a:srgbClr val="5AD9F2"/>
              </a:buClr>
              <a:buNone/>
              <a:defRPr/>
            </a:pPr>
            <a:r>
              <a:rPr lang="en-US" altLang="en-US" sz="2400" b="1" dirty="0" smtClean="0">
                <a:solidFill>
                  <a:srgbClr val="0070C0"/>
                </a:solidFill>
                <a:cs typeface="Times New Roman" panose="02020603050405020304" pitchFamily="18" charset="0"/>
              </a:rPr>
              <a:t>NỘP HỒ SƠ TẠI </a:t>
            </a:r>
            <a:r>
              <a:rPr lang="en-US" altLang="en-US" sz="2400" b="1" dirty="0">
                <a:solidFill>
                  <a:srgbClr val="0070C0"/>
                </a:solidFill>
                <a:cs typeface="Times New Roman" panose="02020603050405020304" pitchFamily="18" charset="0"/>
              </a:rPr>
              <a:t>CẤP THÀNH PHỐ</a:t>
            </a:r>
          </a:p>
        </p:txBody>
      </p:sp>
      <p:grpSp>
        <p:nvGrpSpPr>
          <p:cNvPr id="10" name="Group 9"/>
          <p:cNvGrpSpPr/>
          <p:nvPr/>
        </p:nvGrpSpPr>
        <p:grpSpPr>
          <a:xfrm rot="21370465">
            <a:off x="4477676" y="4633140"/>
            <a:ext cx="2349911" cy="1027256"/>
            <a:chOff x="5116741" y="3856865"/>
            <a:chExt cx="2204896" cy="1027256"/>
          </a:xfrm>
        </p:grpSpPr>
        <p:sp>
          <p:nvSpPr>
            <p:cNvPr id="11" name="Rounded Rectangle 10"/>
            <p:cNvSpPr/>
            <p:nvPr/>
          </p:nvSpPr>
          <p:spPr>
            <a:xfrm rot="240000">
              <a:off x="5116741" y="3856865"/>
              <a:ext cx="2204896" cy="1027256"/>
            </a:xfrm>
            <a:prstGeom prst="roundRect">
              <a:avLst/>
            </a:prstGeom>
            <a:solidFill>
              <a:srgbClr val="00B0F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2" name="Rounded Rectangle 4"/>
            <p:cNvSpPr txBox="1"/>
            <p:nvPr/>
          </p:nvSpPr>
          <p:spPr>
            <a:xfrm rot="240000">
              <a:off x="5166888" y="3907012"/>
              <a:ext cx="2104602" cy="92696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dirty="0" smtClean="0"/>
                <a:t>Email</a:t>
              </a:r>
              <a:endParaRPr lang="en-US" sz="2000" b="1" kern="1200" dirty="0"/>
            </a:p>
          </p:txBody>
        </p:sp>
      </p:grpSp>
      <p:sp>
        <p:nvSpPr>
          <p:cNvPr id="15" name="Left Brace 14"/>
          <p:cNvSpPr/>
          <p:nvPr/>
        </p:nvSpPr>
        <p:spPr bwMode="auto">
          <a:xfrm>
            <a:off x="3566286" y="1757646"/>
            <a:ext cx="745587" cy="3728754"/>
          </a:xfrm>
          <a:prstGeom prst="leftBrace">
            <a:avLst/>
          </a:prstGeom>
          <a:ln>
            <a:headEnd type="none" w="med" len="med"/>
            <a:tailEnd type="none" w="med" len="med"/>
          </a:ln>
        </p:spPr>
        <p:style>
          <a:lnRef idx="2">
            <a:schemeClr val="accent6"/>
          </a:lnRef>
          <a:fillRef idx="0">
            <a:schemeClr val="accent6"/>
          </a:fillRef>
          <a:effectRef idx="1">
            <a:schemeClr val="accent6"/>
          </a:effectRef>
          <a:fontRef idx="minor">
            <a:schemeClr val="tx1"/>
          </a:fontRef>
        </p:style>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grpSp>
        <p:nvGrpSpPr>
          <p:cNvPr id="16" name="Group 15"/>
          <p:cNvGrpSpPr/>
          <p:nvPr/>
        </p:nvGrpSpPr>
        <p:grpSpPr>
          <a:xfrm>
            <a:off x="849908" y="2431051"/>
            <a:ext cx="2529415" cy="1761364"/>
            <a:chOff x="4769184" y="251008"/>
            <a:chExt cx="3579721" cy="1007005"/>
          </a:xfrm>
        </p:grpSpPr>
        <p:sp>
          <p:nvSpPr>
            <p:cNvPr id="17" name="Rounded Rectangle 16"/>
            <p:cNvSpPr/>
            <p:nvPr/>
          </p:nvSpPr>
          <p:spPr>
            <a:xfrm>
              <a:off x="4769184" y="251008"/>
              <a:ext cx="3579721" cy="1007005"/>
            </a:xfrm>
            <a:prstGeom prst="roundRect">
              <a:avLst>
                <a:gd name="adj" fmla="val 10000"/>
              </a:avLst>
            </a:prstGeom>
            <a:solidFill>
              <a:srgbClr val="FFFF00">
                <a:alpha val="90000"/>
              </a:srgbClr>
            </a:solidFill>
          </p:spPr>
          <p:style>
            <a:lnRef idx="2">
              <a:schemeClr val="accent1">
                <a:alpha val="90000"/>
                <a:tint val="40000"/>
                <a:hueOff val="0"/>
                <a:satOff val="0"/>
                <a:lumOff val="0"/>
                <a:alphaOff val="0"/>
              </a:schemeClr>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18" name="Rounded Rectangle 4"/>
            <p:cNvSpPr txBox="1"/>
            <p:nvPr/>
          </p:nvSpPr>
          <p:spPr>
            <a:xfrm>
              <a:off x="4798678" y="280502"/>
              <a:ext cx="3520733" cy="948017"/>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accent6">
                      <a:lumMod val="75000"/>
                    </a:schemeClr>
                  </a:solidFill>
                </a:rPr>
                <a:t>ĐƠN VỊ </a:t>
              </a:r>
              <a:r>
                <a:rPr lang="en-US" sz="2000" b="1" kern="1200" dirty="0" smtClean="0">
                  <a:solidFill>
                    <a:schemeClr val="accent6">
                      <a:lumMod val="75000"/>
                    </a:schemeClr>
                  </a:solidFill>
                </a:rPr>
                <a:t>SỬ DỤNG </a:t>
              </a:r>
              <a:r>
                <a:rPr lang="en-US" sz="2000" kern="1200" dirty="0" smtClean="0">
                  <a:solidFill>
                    <a:schemeClr val="accent6">
                      <a:lumMod val="75000"/>
                    </a:schemeClr>
                  </a:solidFill>
                </a:rPr>
                <a:t>HỆ THỐNG     QUẢN LÝ TÀI LIỆU ĐIỆN TỬ       THÀNH PHỐ </a:t>
              </a:r>
              <a:endParaRPr lang="en-US" sz="2000" kern="1200" dirty="0">
                <a:solidFill>
                  <a:schemeClr val="accent6">
                    <a:lumMod val="75000"/>
                  </a:schemeClr>
                </a:solidFill>
              </a:endParaRPr>
            </a:p>
          </p:txBody>
        </p:sp>
      </p:grpSp>
      <p:grpSp>
        <p:nvGrpSpPr>
          <p:cNvPr id="19" name="Group 18"/>
          <p:cNvGrpSpPr/>
          <p:nvPr/>
        </p:nvGrpSpPr>
        <p:grpSpPr>
          <a:xfrm>
            <a:off x="7856563" y="3464636"/>
            <a:ext cx="3496478" cy="1557531"/>
            <a:chOff x="845155" y="236939"/>
            <a:chExt cx="3496478" cy="1007005"/>
          </a:xfrm>
        </p:grpSpPr>
        <p:sp>
          <p:nvSpPr>
            <p:cNvPr id="20" name="Rounded Rectangle 19"/>
            <p:cNvSpPr/>
            <p:nvPr/>
          </p:nvSpPr>
          <p:spPr>
            <a:xfrm>
              <a:off x="845155" y="236939"/>
              <a:ext cx="3496478" cy="1007005"/>
            </a:xfrm>
            <a:prstGeom prst="roundRect">
              <a:avLst>
                <a:gd name="adj" fmla="val 10000"/>
              </a:avLst>
            </a:prstGeom>
            <a:solidFill>
              <a:srgbClr val="FFFF00">
                <a:alpha val="90000"/>
              </a:srgbClr>
            </a:solidFill>
          </p:spPr>
          <p:style>
            <a:lnRef idx="2">
              <a:schemeClr val="accent1">
                <a:alpha val="90000"/>
                <a:tint val="40000"/>
                <a:hueOff val="0"/>
                <a:satOff val="0"/>
                <a:lumOff val="0"/>
                <a:alphaOff val="0"/>
              </a:schemeClr>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21" name="Rounded Rectangle 4"/>
            <p:cNvSpPr txBox="1"/>
            <p:nvPr/>
          </p:nvSpPr>
          <p:spPr>
            <a:xfrm>
              <a:off x="874649" y="266433"/>
              <a:ext cx="3437490" cy="948017"/>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accent6">
                      <a:lumMod val="75000"/>
                    </a:schemeClr>
                  </a:solidFill>
                </a:rPr>
                <a:t>ĐƠN VỊ </a:t>
              </a:r>
              <a:r>
                <a:rPr lang="en-US" sz="2000" b="1" kern="1200" dirty="0" smtClean="0">
                  <a:solidFill>
                    <a:schemeClr val="accent6">
                      <a:lumMod val="75000"/>
                    </a:schemeClr>
                  </a:solidFill>
                </a:rPr>
                <a:t>KHÔNG SỬ DỤNG </a:t>
              </a:r>
              <a:r>
                <a:rPr lang="en-US" sz="2000" kern="1200" dirty="0" smtClean="0">
                  <a:solidFill>
                    <a:schemeClr val="accent6">
                      <a:lumMod val="75000"/>
                    </a:schemeClr>
                  </a:solidFill>
                </a:rPr>
                <a:t>HỆ THỐNG QUẢN LÝ        TÀI LIỆU ĐIỆN TỬ     THÀNH PHỐ  </a:t>
              </a:r>
              <a:endParaRPr lang="en-US" sz="2000" kern="1200" dirty="0">
                <a:solidFill>
                  <a:schemeClr val="accent6">
                    <a:lumMod val="75000"/>
                  </a:schemeClr>
                </a:solidFill>
              </a:endParaRPr>
            </a:p>
          </p:txBody>
        </p:sp>
      </p:grpSp>
      <p:sp>
        <p:nvSpPr>
          <p:cNvPr id="22" name="Right Brace 21"/>
          <p:cNvSpPr/>
          <p:nvPr/>
        </p:nvSpPr>
        <p:spPr bwMode="auto">
          <a:xfrm>
            <a:off x="7042090" y="3245728"/>
            <a:ext cx="348819" cy="2367933"/>
          </a:xfrm>
          <a:prstGeom prst="rightBrace">
            <a:avLst/>
          </a:prstGeom>
          <a:ln>
            <a:headEnd type="none" w="med" len="med"/>
            <a:tailEnd type="none" w="med" len="med"/>
          </a:ln>
        </p:spPr>
        <p:style>
          <a:lnRef idx="2">
            <a:schemeClr val="accent6"/>
          </a:lnRef>
          <a:fillRef idx="0">
            <a:schemeClr val="accent6"/>
          </a:fillRef>
          <a:effectRef idx="1">
            <a:schemeClr val="accent6"/>
          </a:effectRef>
          <a:fontRef idx="minor">
            <a:schemeClr val="tx1"/>
          </a:fontRef>
        </p:style>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sp>
        <p:nvSpPr>
          <p:cNvPr id="23" name="Rectangle 22"/>
          <p:cNvSpPr/>
          <p:nvPr/>
        </p:nvSpPr>
        <p:spPr>
          <a:xfrm>
            <a:off x="1828801" y="5923338"/>
            <a:ext cx="9524240" cy="438582"/>
          </a:xfrm>
          <a:prstGeom prst="rect">
            <a:avLst/>
          </a:prstGeom>
        </p:spPr>
        <p:txBody>
          <a:bodyPr wrap="square">
            <a:spAutoFit/>
          </a:bodyPr>
          <a:lstStyle/>
          <a:p>
            <a:pPr marL="0" indent="0" algn="just">
              <a:lnSpc>
                <a:spcPts val="2700"/>
              </a:lnSpc>
              <a:spcBef>
                <a:spcPts val="600"/>
              </a:spcBef>
              <a:spcAft>
                <a:spcPts val="600"/>
              </a:spcAft>
              <a:buNone/>
            </a:pPr>
            <a:r>
              <a:rPr lang="en-US" sz="2000" b="1" dirty="0" err="1" smtClean="0">
                <a:solidFill>
                  <a:srgbClr val="FF0000"/>
                </a:solidFill>
              </a:rPr>
              <a:t>Lưu</a:t>
            </a:r>
            <a:r>
              <a:rPr lang="en-US" sz="2000" b="1" dirty="0" smtClean="0">
                <a:solidFill>
                  <a:srgbClr val="FF0000"/>
                </a:solidFill>
              </a:rPr>
              <a:t> ý: </a:t>
            </a:r>
            <a:r>
              <a:rPr lang="en-US" sz="2000" b="1" dirty="0" err="1" smtClean="0">
                <a:solidFill>
                  <a:srgbClr val="FF0000"/>
                </a:solidFill>
              </a:rPr>
              <a:t>Hồ</a:t>
            </a:r>
            <a:r>
              <a:rPr lang="en-US" sz="2000" b="1" dirty="0" smtClean="0">
                <a:solidFill>
                  <a:srgbClr val="FF0000"/>
                </a:solidFill>
              </a:rPr>
              <a:t> </a:t>
            </a:r>
            <a:r>
              <a:rPr lang="en-US" sz="2000" b="1" dirty="0" err="1" smtClean="0">
                <a:solidFill>
                  <a:srgbClr val="FF0000"/>
                </a:solidFill>
              </a:rPr>
              <a:t>sơ</a:t>
            </a:r>
            <a:r>
              <a:rPr lang="en-US" sz="2000" b="1" dirty="0" smtClean="0">
                <a:solidFill>
                  <a:srgbClr val="FF0000"/>
                </a:solidFill>
              </a:rPr>
              <a:t> </a:t>
            </a:r>
            <a:r>
              <a:rPr lang="en-US" sz="2000" b="1" dirty="0" err="1" smtClean="0">
                <a:solidFill>
                  <a:srgbClr val="FF0000"/>
                </a:solidFill>
              </a:rPr>
              <a:t>phải</a:t>
            </a:r>
            <a:r>
              <a:rPr lang="en-US" sz="2000" b="1" dirty="0" smtClean="0">
                <a:solidFill>
                  <a:srgbClr val="FF0000"/>
                </a:solidFill>
              </a:rPr>
              <a:t> </a:t>
            </a:r>
            <a:r>
              <a:rPr lang="en-US" sz="2000" b="1" dirty="0" err="1" smtClean="0">
                <a:solidFill>
                  <a:srgbClr val="FF0000"/>
                </a:solidFill>
              </a:rPr>
              <a:t>nộp</a:t>
            </a:r>
            <a:r>
              <a:rPr lang="en-US" sz="2000" b="1" dirty="0" smtClean="0">
                <a:solidFill>
                  <a:srgbClr val="FF0000"/>
                </a:solidFill>
              </a:rPr>
              <a:t> </a:t>
            </a:r>
            <a:r>
              <a:rPr lang="en-US" sz="2000" b="1" dirty="0" err="1" smtClean="0">
                <a:solidFill>
                  <a:srgbClr val="FF0000"/>
                </a:solidFill>
              </a:rPr>
              <a:t>trong</a:t>
            </a:r>
            <a:r>
              <a:rPr lang="en-US" sz="2000" b="1" dirty="0" smtClean="0">
                <a:solidFill>
                  <a:srgbClr val="FF0000"/>
                </a:solidFill>
              </a:rPr>
              <a:t> </a:t>
            </a:r>
            <a:r>
              <a:rPr lang="en-US" sz="2000" b="1" dirty="0" err="1" smtClean="0">
                <a:solidFill>
                  <a:srgbClr val="FF0000"/>
                </a:solidFill>
              </a:rPr>
              <a:t>vòng</a:t>
            </a:r>
            <a:r>
              <a:rPr lang="en-US" sz="2000" b="1" dirty="0" smtClean="0">
                <a:solidFill>
                  <a:srgbClr val="FF0000"/>
                </a:solidFill>
              </a:rPr>
              <a:t> 10 </a:t>
            </a:r>
            <a:r>
              <a:rPr lang="en-US" sz="2000" b="1" dirty="0" err="1" smtClean="0">
                <a:solidFill>
                  <a:srgbClr val="FF0000"/>
                </a:solidFill>
              </a:rPr>
              <a:t>ngày</a:t>
            </a:r>
            <a:r>
              <a:rPr lang="en-US" sz="2000" b="1" dirty="0" smtClean="0">
                <a:solidFill>
                  <a:srgbClr val="FF0000"/>
                </a:solidFill>
              </a:rPr>
              <a:t> </a:t>
            </a:r>
            <a:r>
              <a:rPr lang="en-US" sz="2000" b="1" dirty="0" err="1" smtClean="0">
                <a:solidFill>
                  <a:srgbClr val="FF0000"/>
                </a:solidFill>
              </a:rPr>
              <a:t>kể</a:t>
            </a:r>
            <a:r>
              <a:rPr lang="en-US" sz="2000" b="1" dirty="0" smtClean="0">
                <a:solidFill>
                  <a:srgbClr val="FF0000"/>
                </a:solidFill>
              </a:rPr>
              <a:t> </a:t>
            </a:r>
            <a:r>
              <a:rPr lang="en-US" sz="2000" b="1" dirty="0" err="1" smtClean="0">
                <a:solidFill>
                  <a:srgbClr val="FF0000"/>
                </a:solidFill>
              </a:rPr>
              <a:t>từ</a:t>
            </a:r>
            <a:r>
              <a:rPr lang="en-US" sz="2000" b="1" dirty="0" smtClean="0">
                <a:solidFill>
                  <a:srgbClr val="FF0000"/>
                </a:solidFill>
              </a:rPr>
              <a:t> </a:t>
            </a:r>
            <a:r>
              <a:rPr lang="en-US" sz="2000" b="1" dirty="0" err="1" smtClean="0">
                <a:solidFill>
                  <a:srgbClr val="FF0000"/>
                </a:solidFill>
              </a:rPr>
              <a:t>ngày</a:t>
            </a:r>
            <a:r>
              <a:rPr lang="en-US" sz="2000" b="1" dirty="0" smtClean="0">
                <a:solidFill>
                  <a:srgbClr val="FF0000"/>
                </a:solidFill>
              </a:rPr>
              <a:t> ban </a:t>
            </a:r>
            <a:r>
              <a:rPr lang="en-US" sz="2000" b="1" dirty="0" err="1" smtClean="0">
                <a:solidFill>
                  <a:srgbClr val="FF0000"/>
                </a:solidFill>
              </a:rPr>
              <a:t>hành</a:t>
            </a:r>
            <a:r>
              <a:rPr lang="en-US" sz="2000" b="1" dirty="0" smtClean="0">
                <a:solidFill>
                  <a:srgbClr val="FF0000"/>
                </a:solidFill>
              </a:rPr>
              <a:t> </a:t>
            </a:r>
            <a:r>
              <a:rPr lang="en-US" sz="2000" b="1" dirty="0" err="1" smtClean="0">
                <a:solidFill>
                  <a:srgbClr val="FF0000"/>
                </a:solidFill>
              </a:rPr>
              <a:t>văn</a:t>
            </a:r>
            <a:r>
              <a:rPr lang="en-US" sz="2000" b="1" dirty="0" smtClean="0">
                <a:solidFill>
                  <a:srgbClr val="FF0000"/>
                </a:solidFill>
              </a:rPr>
              <a:t> </a:t>
            </a:r>
            <a:r>
              <a:rPr lang="en-US" sz="2000" b="1" dirty="0" err="1" smtClean="0">
                <a:solidFill>
                  <a:srgbClr val="FF0000"/>
                </a:solidFill>
              </a:rPr>
              <a:t>bản</a:t>
            </a:r>
            <a:endParaRPr lang="vi-VN" sz="2000" b="1" dirty="0">
              <a:solidFill>
                <a:srgbClr val="FF0000"/>
              </a:solidFill>
            </a:endParaRPr>
          </a:p>
        </p:txBody>
      </p:sp>
    </p:spTree>
    <p:extLst>
      <p:ext uri="{BB962C8B-B14F-4D97-AF65-F5344CB8AC3E}">
        <p14:creationId xmlns:p14="http://schemas.microsoft.com/office/powerpoint/2010/main" val="2373358186"/>
      </p:ext>
    </p:extLst>
  </p:cSld>
  <p:clrMapOvr>
    <a:masterClrMapping/>
  </p:clrMapOvr>
  <mc:AlternateContent xmlns:mc="http://schemas.openxmlformats.org/markup-compatibility/2006" xmlns:p14="http://schemas.microsoft.com/office/powerpoint/2010/main">
    <mc:Choice Requires="p14">
      <p:transition spd="slow">
        <p14:reveal/>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p:txBody>
          <a:bodyPr/>
          <a:lstStyle/>
          <a:p>
            <a:pPr>
              <a:defRPr/>
            </a:pPr>
            <a:fld id="{3499A9BC-4BE7-4082-9BFD-310C973F5F6A}" type="slidenum">
              <a:rPr lang="en-US" altLang="en-US" smtClean="0"/>
              <a:pPr>
                <a:defRPr/>
              </a:pPr>
              <a:t>30</a:t>
            </a:fld>
            <a:endParaRPr lang="en-US" altLang="en-US" dirty="0"/>
          </a:p>
        </p:txBody>
      </p:sp>
      <p:sp>
        <p:nvSpPr>
          <p:cNvPr id="3" name="Rectangle 2"/>
          <p:cNvSpPr/>
          <p:nvPr/>
        </p:nvSpPr>
        <p:spPr>
          <a:xfrm>
            <a:off x="575442" y="733795"/>
            <a:ext cx="11213284" cy="4450001"/>
          </a:xfrm>
          <a:prstGeom prst="rect">
            <a:avLst/>
          </a:prstGeom>
        </p:spPr>
        <p:txBody>
          <a:bodyPr wrap="square">
            <a:spAutoFit/>
          </a:bodyPr>
          <a:lstStyle/>
          <a:p>
            <a:pPr marL="236524" indent="0" algn="just" eaLnBrk="1" hangingPunct="1">
              <a:lnSpc>
                <a:spcPts val="2700"/>
              </a:lnSpc>
              <a:spcBef>
                <a:spcPts val="600"/>
              </a:spcBef>
              <a:spcAft>
                <a:spcPts val="600"/>
              </a:spcAft>
              <a:buClr>
                <a:srgbClr val="5AD9F2"/>
              </a:buClr>
              <a:buNone/>
              <a:defRPr/>
            </a:pPr>
            <a:r>
              <a:rPr lang="en-US" altLang="en-US" sz="2000" b="1" dirty="0" smtClean="0">
                <a:solidFill>
                  <a:srgbClr val="FF0000"/>
                </a:solidFill>
                <a:cs typeface="Times New Roman" panose="02020603050405020304" pitchFamily="18" charset="0"/>
              </a:rPr>
              <a:t>1.8 THỜI ĐIỂM TIẾP NHẬN HỒ SƠ TẠI CẤP </a:t>
            </a:r>
            <a:r>
              <a:rPr lang="en-US" altLang="en-US" sz="2000" b="1" dirty="0">
                <a:solidFill>
                  <a:srgbClr val="FF0000"/>
                </a:solidFill>
                <a:cs typeface="Times New Roman" panose="02020603050405020304" pitchFamily="18" charset="0"/>
              </a:rPr>
              <a:t>THÀNH </a:t>
            </a:r>
            <a:r>
              <a:rPr lang="en-US" altLang="en-US" sz="2000" b="1" dirty="0" smtClean="0">
                <a:solidFill>
                  <a:srgbClr val="FF0000"/>
                </a:solidFill>
                <a:cs typeface="Times New Roman" panose="02020603050405020304" pitchFamily="18" charset="0"/>
              </a:rPr>
              <a:t>PHỐ</a:t>
            </a:r>
          </a:p>
          <a:p>
            <a:pPr marL="236524" indent="0" algn="just" eaLnBrk="1" hangingPunct="1">
              <a:lnSpc>
                <a:spcPts val="2700"/>
              </a:lnSpc>
              <a:spcBef>
                <a:spcPts val="600"/>
              </a:spcBef>
              <a:spcAft>
                <a:spcPts val="600"/>
              </a:spcAft>
              <a:buClr>
                <a:srgbClr val="5AD9F2"/>
              </a:buClr>
              <a:buNone/>
              <a:defRPr/>
            </a:pPr>
            <a:r>
              <a:rPr lang="en-US" altLang="en-US" sz="2000" dirty="0" smtClean="0">
                <a:solidFill>
                  <a:schemeClr val="accent4">
                    <a:lumMod val="10000"/>
                  </a:schemeClr>
                </a:solidFill>
                <a:cs typeface="Times New Roman" panose="02020603050405020304" pitchFamily="18" charset="0"/>
              </a:rPr>
              <a:t>1. </a:t>
            </a:r>
            <a:r>
              <a:rPr lang="en-US" altLang="en-US" sz="2000" b="1" dirty="0" err="1" smtClean="0">
                <a:solidFill>
                  <a:srgbClr val="0070C0"/>
                </a:solidFill>
                <a:cs typeface="Times New Roman" panose="02020603050405020304" pitchFamily="18" charset="0"/>
              </a:rPr>
              <a:t>Xét</a:t>
            </a:r>
            <a:r>
              <a:rPr lang="vi-VN" altLang="en-US" sz="2000" b="1" dirty="0" smtClean="0">
                <a:solidFill>
                  <a:srgbClr val="0070C0"/>
                </a:solidFill>
                <a:cs typeface="Times New Roman" panose="02020603050405020304" pitchFamily="18" charset="0"/>
              </a:rPr>
              <a:t> </a:t>
            </a:r>
            <a:r>
              <a:rPr lang="vi-VN" altLang="en-US" sz="2000" b="1" dirty="0">
                <a:solidFill>
                  <a:srgbClr val="0070C0"/>
                </a:solidFill>
                <a:cs typeface="Times New Roman" panose="02020603050405020304" pitchFamily="18" charset="0"/>
              </a:rPr>
              <a:t>chấp thuận </a:t>
            </a:r>
            <a:r>
              <a:rPr lang="vi-VN" altLang="en-US" sz="2000" dirty="0">
                <a:solidFill>
                  <a:schemeClr val="accent4">
                    <a:lumMod val="10000"/>
                  </a:schemeClr>
                </a:solidFill>
                <a:cs typeface="Times New Roman" panose="02020603050405020304" pitchFamily="18" charset="0"/>
              </a:rPr>
              <a:t>việc công nhận </a:t>
            </a:r>
            <a:r>
              <a:rPr lang="vi-VN" altLang="en-US" sz="2000" dirty="0" smtClean="0">
                <a:solidFill>
                  <a:schemeClr val="accent4">
                    <a:lumMod val="10000"/>
                  </a:schemeClr>
                </a:solidFill>
                <a:cs typeface="Times New Roman" panose="02020603050405020304" pitchFamily="18" charset="0"/>
              </a:rPr>
              <a:t>s</a:t>
            </a:r>
            <a:r>
              <a:rPr lang="en-US" altLang="en-US" sz="2000" dirty="0">
                <a:solidFill>
                  <a:schemeClr val="accent4">
                    <a:lumMod val="10000"/>
                  </a:schemeClr>
                </a:solidFill>
                <a:cs typeface="Times New Roman" panose="02020603050405020304" pitchFamily="18" charset="0"/>
              </a:rPr>
              <a:t>á</a:t>
            </a:r>
            <a:r>
              <a:rPr lang="vi-VN" altLang="en-US" sz="2000" dirty="0" smtClean="0">
                <a:solidFill>
                  <a:schemeClr val="accent4">
                    <a:lumMod val="10000"/>
                  </a:schemeClr>
                </a:solidFill>
                <a:cs typeface="Times New Roman" panose="02020603050405020304" pitchFamily="18" charset="0"/>
              </a:rPr>
              <a:t>ng</a:t>
            </a:r>
            <a:r>
              <a:rPr lang="en-US" altLang="en-US" sz="2000" dirty="0" smtClean="0">
                <a:solidFill>
                  <a:schemeClr val="accent4">
                    <a:lumMod val="10000"/>
                  </a:schemeClr>
                </a:solidFill>
                <a:cs typeface="Times New Roman" panose="02020603050405020304" pitchFamily="18" charset="0"/>
              </a:rPr>
              <a:t> </a:t>
            </a:r>
            <a:r>
              <a:rPr lang="en-US" altLang="en-US" sz="2000" dirty="0" err="1" smtClean="0">
                <a:solidFill>
                  <a:schemeClr val="accent4">
                    <a:lumMod val="10000"/>
                  </a:schemeClr>
                </a:solidFill>
                <a:cs typeface="Times New Roman" panose="02020603050405020304" pitchFamily="18" charset="0"/>
              </a:rPr>
              <a:t>kiến</a:t>
            </a:r>
            <a:r>
              <a:rPr lang="en-US" altLang="en-US" sz="2000" dirty="0" smtClean="0">
                <a:solidFill>
                  <a:schemeClr val="accent4">
                    <a:lumMod val="10000"/>
                  </a:schemeClr>
                </a:solidFill>
                <a:cs typeface="Times New Roman" panose="02020603050405020304" pitchFamily="18" charset="0"/>
              </a:rPr>
              <a:t>: </a:t>
            </a:r>
            <a:r>
              <a:rPr lang="vi-VN" altLang="en-US" sz="2000" dirty="0" smtClean="0">
                <a:solidFill>
                  <a:schemeClr val="accent4">
                    <a:lumMod val="10000"/>
                  </a:schemeClr>
                </a:solidFill>
                <a:cs typeface="Times New Roman" panose="02020603050405020304" pitchFamily="18" charset="0"/>
              </a:rPr>
              <a:t>gồm </a:t>
            </a:r>
            <a:r>
              <a:rPr lang="vi-VN" altLang="en-US" sz="2000" dirty="0">
                <a:solidFill>
                  <a:schemeClr val="accent4">
                    <a:lumMod val="10000"/>
                  </a:schemeClr>
                </a:solidFill>
                <a:cs typeface="Times New Roman" panose="02020603050405020304" pitchFamily="18" charset="0"/>
              </a:rPr>
              <a:t>03 </a:t>
            </a:r>
            <a:r>
              <a:rPr lang="vi-VN" altLang="en-US" sz="2000" dirty="0" smtClean="0">
                <a:solidFill>
                  <a:schemeClr val="accent4">
                    <a:lumMod val="10000"/>
                  </a:schemeClr>
                </a:solidFill>
                <a:cs typeface="Times New Roman" panose="02020603050405020304" pitchFamily="18" charset="0"/>
              </a:rPr>
              <a:t>đợt</a:t>
            </a:r>
            <a:r>
              <a:rPr lang="en-US" altLang="en-US" sz="2000" dirty="0" smtClean="0">
                <a:solidFill>
                  <a:schemeClr val="accent4">
                    <a:lumMod val="10000"/>
                  </a:schemeClr>
                </a:solidFill>
                <a:cs typeface="Times New Roman" panose="02020603050405020304" pitchFamily="18" charset="0"/>
              </a:rPr>
              <a:t> </a:t>
            </a:r>
            <a:r>
              <a:rPr lang="vi-VN" altLang="en-US" sz="2000" dirty="0" smtClean="0">
                <a:solidFill>
                  <a:schemeClr val="accent4">
                    <a:lumMod val="10000"/>
                  </a:schemeClr>
                </a:solidFill>
                <a:cs typeface="Times New Roman" panose="02020603050405020304" pitchFamily="18" charset="0"/>
              </a:rPr>
              <a:t>trong </a:t>
            </a:r>
            <a:r>
              <a:rPr lang="vi-VN" altLang="en-US" sz="2000" dirty="0">
                <a:solidFill>
                  <a:schemeClr val="accent4">
                    <a:lumMod val="10000"/>
                  </a:schemeClr>
                </a:solidFill>
                <a:cs typeface="Times New Roman" panose="02020603050405020304" pitchFamily="18" charset="0"/>
              </a:rPr>
              <a:t>năm </a:t>
            </a:r>
            <a:r>
              <a:rPr lang="vi-VN" altLang="en-US" sz="2000" dirty="0" smtClean="0">
                <a:solidFill>
                  <a:schemeClr val="accent4">
                    <a:lumMod val="10000"/>
                  </a:schemeClr>
                </a:solidFill>
                <a:cs typeface="Times New Roman" panose="02020603050405020304" pitchFamily="18" charset="0"/>
              </a:rPr>
              <a:t>:</a:t>
            </a:r>
            <a:endParaRPr lang="vi-VN" altLang="en-US" sz="2000" dirty="0">
              <a:solidFill>
                <a:schemeClr val="accent4">
                  <a:lumMod val="10000"/>
                </a:schemeClr>
              </a:solidFill>
              <a:cs typeface="Times New Roman" panose="02020603050405020304" pitchFamily="18" charset="0"/>
            </a:endParaRPr>
          </a:p>
          <a:p>
            <a:pPr marL="236524" indent="0" algn="just" eaLnBrk="1" hangingPunct="1">
              <a:lnSpc>
                <a:spcPts val="2700"/>
              </a:lnSpc>
              <a:spcBef>
                <a:spcPts val="600"/>
              </a:spcBef>
              <a:spcAft>
                <a:spcPts val="600"/>
              </a:spcAft>
              <a:buClr>
                <a:srgbClr val="5AD9F2"/>
              </a:buClr>
              <a:buNone/>
              <a:defRPr/>
            </a:pPr>
            <a:r>
              <a:rPr lang="en-US" altLang="en-US" sz="2000" dirty="0" smtClean="0">
                <a:solidFill>
                  <a:schemeClr val="accent4">
                    <a:lumMod val="10000"/>
                  </a:schemeClr>
                </a:solidFill>
                <a:cs typeface="Times New Roman" panose="02020603050405020304" pitchFamily="18" charset="0"/>
              </a:rPr>
              <a:t>	</a:t>
            </a:r>
            <a:r>
              <a:rPr lang="vi-VN" altLang="en-US" sz="2000" dirty="0" smtClean="0">
                <a:solidFill>
                  <a:schemeClr val="accent4">
                    <a:lumMod val="10000"/>
                  </a:schemeClr>
                </a:solidFill>
                <a:cs typeface="Times New Roman" panose="02020603050405020304" pitchFamily="18" charset="0"/>
              </a:rPr>
              <a:t>- </a:t>
            </a:r>
            <a:r>
              <a:rPr lang="vi-VN" altLang="en-US" sz="2000" dirty="0">
                <a:solidFill>
                  <a:schemeClr val="accent6">
                    <a:lumMod val="50000"/>
                  </a:schemeClr>
                </a:solidFill>
                <a:cs typeface="Times New Roman" panose="02020603050405020304" pitchFamily="18" charset="0"/>
              </a:rPr>
              <a:t>Đợt 1</a:t>
            </a:r>
            <a:r>
              <a:rPr lang="vi-VN" altLang="en-US" sz="2000" dirty="0">
                <a:solidFill>
                  <a:schemeClr val="accent4">
                    <a:lumMod val="10000"/>
                  </a:schemeClr>
                </a:solidFill>
                <a:cs typeface="Times New Roman" panose="02020603050405020304" pitchFamily="18" charset="0"/>
              </a:rPr>
              <a:t>: từ ngày 01/4 đến hết ngày 30/4.16</a:t>
            </a:r>
          </a:p>
          <a:p>
            <a:pPr marL="236524" indent="0" algn="just" eaLnBrk="1" hangingPunct="1">
              <a:lnSpc>
                <a:spcPts val="2700"/>
              </a:lnSpc>
              <a:spcBef>
                <a:spcPts val="600"/>
              </a:spcBef>
              <a:spcAft>
                <a:spcPts val="600"/>
              </a:spcAft>
              <a:buClr>
                <a:srgbClr val="5AD9F2"/>
              </a:buClr>
              <a:buNone/>
              <a:defRPr/>
            </a:pPr>
            <a:r>
              <a:rPr lang="en-US" altLang="en-US" sz="2000" dirty="0" smtClean="0">
                <a:solidFill>
                  <a:schemeClr val="accent4">
                    <a:lumMod val="10000"/>
                  </a:schemeClr>
                </a:solidFill>
                <a:cs typeface="Times New Roman" panose="02020603050405020304" pitchFamily="18" charset="0"/>
              </a:rPr>
              <a:t>	</a:t>
            </a:r>
            <a:r>
              <a:rPr lang="vi-VN" altLang="en-US" sz="2000" dirty="0" smtClean="0">
                <a:solidFill>
                  <a:schemeClr val="accent4">
                    <a:lumMod val="10000"/>
                  </a:schemeClr>
                </a:solidFill>
                <a:cs typeface="Times New Roman" panose="02020603050405020304" pitchFamily="18" charset="0"/>
              </a:rPr>
              <a:t>- </a:t>
            </a:r>
            <a:r>
              <a:rPr lang="vi-VN" altLang="en-US" sz="2000" dirty="0">
                <a:solidFill>
                  <a:schemeClr val="accent6">
                    <a:lumMod val="50000"/>
                  </a:schemeClr>
                </a:solidFill>
                <a:cs typeface="Times New Roman" panose="02020603050405020304" pitchFamily="18" charset="0"/>
              </a:rPr>
              <a:t>Đơt 2:</a:t>
            </a:r>
            <a:r>
              <a:rPr lang="vi-VN" altLang="en-US" sz="2000" dirty="0">
                <a:solidFill>
                  <a:schemeClr val="accent4">
                    <a:lumMod val="10000"/>
                  </a:schemeClr>
                </a:solidFill>
                <a:cs typeface="Times New Roman" panose="02020603050405020304" pitchFamily="18" charset="0"/>
              </a:rPr>
              <a:t> từ ngày 01/7 đến hết ngày 31/7.</a:t>
            </a:r>
          </a:p>
          <a:p>
            <a:pPr marL="236524" indent="0" algn="just" eaLnBrk="1" hangingPunct="1">
              <a:lnSpc>
                <a:spcPts val="2700"/>
              </a:lnSpc>
              <a:spcBef>
                <a:spcPts val="600"/>
              </a:spcBef>
              <a:spcAft>
                <a:spcPts val="600"/>
              </a:spcAft>
              <a:buClr>
                <a:srgbClr val="5AD9F2"/>
              </a:buClr>
              <a:buNone/>
              <a:defRPr/>
            </a:pPr>
            <a:r>
              <a:rPr lang="en-US" altLang="en-US" sz="2000" dirty="0" smtClean="0">
                <a:solidFill>
                  <a:schemeClr val="accent4">
                    <a:lumMod val="10000"/>
                  </a:schemeClr>
                </a:solidFill>
                <a:cs typeface="Times New Roman" panose="02020603050405020304" pitchFamily="18" charset="0"/>
              </a:rPr>
              <a:t>	</a:t>
            </a:r>
            <a:r>
              <a:rPr lang="vi-VN" altLang="en-US" sz="2000" dirty="0" smtClean="0">
                <a:solidFill>
                  <a:schemeClr val="accent4">
                    <a:lumMod val="10000"/>
                  </a:schemeClr>
                </a:solidFill>
                <a:cs typeface="Times New Roman" panose="02020603050405020304" pitchFamily="18" charset="0"/>
              </a:rPr>
              <a:t>- </a:t>
            </a:r>
            <a:r>
              <a:rPr lang="vi-VN" altLang="en-US" sz="2000" dirty="0">
                <a:solidFill>
                  <a:schemeClr val="accent6">
                    <a:lumMod val="50000"/>
                  </a:schemeClr>
                </a:solidFill>
                <a:cs typeface="Times New Roman" panose="02020603050405020304" pitchFamily="18" charset="0"/>
              </a:rPr>
              <a:t>Đợt 3:</a:t>
            </a:r>
            <a:r>
              <a:rPr lang="vi-VN" altLang="en-US" sz="2000" dirty="0">
                <a:solidFill>
                  <a:schemeClr val="accent4">
                    <a:lumMod val="10000"/>
                  </a:schemeClr>
                </a:solidFill>
                <a:cs typeface="Times New Roman" panose="02020603050405020304" pitchFamily="18" charset="0"/>
              </a:rPr>
              <a:t> từ ngày 01/10 đến hết ngày 31/10.</a:t>
            </a:r>
          </a:p>
          <a:p>
            <a:pPr marL="236524" indent="0" algn="just" eaLnBrk="1" hangingPunct="1">
              <a:lnSpc>
                <a:spcPts val="2700"/>
              </a:lnSpc>
              <a:spcBef>
                <a:spcPts val="600"/>
              </a:spcBef>
              <a:spcAft>
                <a:spcPts val="600"/>
              </a:spcAft>
              <a:buClr>
                <a:srgbClr val="5AD9F2"/>
              </a:buClr>
              <a:buNone/>
              <a:defRPr/>
            </a:pPr>
            <a:r>
              <a:rPr lang="vi-VN" altLang="en-US" sz="2000" dirty="0">
                <a:solidFill>
                  <a:schemeClr val="accent4">
                    <a:lumMod val="10000"/>
                  </a:schemeClr>
                </a:solidFill>
                <a:cs typeface="Times New Roman" panose="02020603050405020304" pitchFamily="18" charset="0"/>
              </a:rPr>
              <a:t>2. </a:t>
            </a:r>
            <a:r>
              <a:rPr lang="en-US" altLang="en-US" sz="2000" dirty="0" smtClean="0">
                <a:solidFill>
                  <a:schemeClr val="accent4">
                    <a:lumMod val="10000"/>
                  </a:schemeClr>
                </a:solidFill>
                <a:cs typeface="Times New Roman" panose="02020603050405020304" pitchFamily="18" charset="0"/>
              </a:rPr>
              <a:t>X</a:t>
            </a:r>
            <a:r>
              <a:rPr lang="vi-VN" altLang="en-US" sz="2000" dirty="0" smtClean="0">
                <a:solidFill>
                  <a:schemeClr val="accent4">
                    <a:lumMod val="10000"/>
                  </a:schemeClr>
                </a:solidFill>
                <a:cs typeface="Times New Roman" panose="02020603050405020304" pitchFamily="18" charset="0"/>
              </a:rPr>
              <a:t>ét</a:t>
            </a:r>
            <a:r>
              <a:rPr lang="vi-VN" altLang="en-US" sz="2000" dirty="0">
                <a:solidFill>
                  <a:schemeClr val="accent4">
                    <a:lumMod val="10000"/>
                  </a:schemeClr>
                </a:solidFill>
                <a:cs typeface="Times New Roman" panose="02020603050405020304" pitchFamily="18" charset="0"/>
              </a:rPr>
              <a:t>, công nhận hiệu quả áp dụng, </a:t>
            </a:r>
            <a:r>
              <a:rPr lang="vi-VN" altLang="en-US" sz="2000" dirty="0" smtClean="0">
                <a:solidFill>
                  <a:schemeClr val="accent4">
                    <a:lumMod val="10000"/>
                  </a:schemeClr>
                </a:solidFill>
                <a:cs typeface="Times New Roman" panose="02020603050405020304" pitchFamily="18" charset="0"/>
              </a:rPr>
              <a:t>khả</a:t>
            </a:r>
            <a:r>
              <a:rPr lang="en-US" altLang="en-US" sz="2000" dirty="0" smtClean="0">
                <a:solidFill>
                  <a:schemeClr val="accent4">
                    <a:lumMod val="10000"/>
                  </a:schemeClr>
                </a:solidFill>
                <a:cs typeface="Times New Roman" panose="02020603050405020304" pitchFamily="18" charset="0"/>
              </a:rPr>
              <a:t> </a:t>
            </a:r>
            <a:r>
              <a:rPr lang="vi-VN" altLang="en-US" sz="2000" dirty="0" smtClean="0">
                <a:solidFill>
                  <a:schemeClr val="accent4">
                    <a:lumMod val="10000"/>
                  </a:schemeClr>
                </a:solidFill>
                <a:cs typeface="Times New Roman" panose="02020603050405020304" pitchFamily="18" charset="0"/>
              </a:rPr>
              <a:t>năng </a:t>
            </a:r>
            <a:r>
              <a:rPr lang="vi-VN" altLang="en-US" sz="2000" dirty="0">
                <a:solidFill>
                  <a:schemeClr val="accent4">
                    <a:lumMod val="10000"/>
                  </a:schemeClr>
                </a:solidFill>
                <a:cs typeface="Times New Roman" panose="02020603050405020304" pitchFamily="18" charset="0"/>
              </a:rPr>
              <a:t>nhân rộng và phạm vi ảnh hưởng của sáng kiến, đề tài </a:t>
            </a:r>
            <a:r>
              <a:rPr lang="vi-VN" altLang="en-US" sz="2000" b="1" dirty="0">
                <a:solidFill>
                  <a:srgbClr val="00B050"/>
                </a:solidFill>
                <a:cs typeface="Times New Roman" panose="02020603050405020304" pitchFamily="18" charset="0"/>
              </a:rPr>
              <a:t>trong Thành phố, </a:t>
            </a:r>
            <a:r>
              <a:rPr lang="vi-VN" altLang="en-US" sz="2000" b="1" dirty="0" smtClean="0">
                <a:solidFill>
                  <a:srgbClr val="00B050"/>
                </a:solidFill>
                <a:cs typeface="Times New Roman" panose="02020603050405020304" pitchFamily="18" charset="0"/>
              </a:rPr>
              <a:t>toàn</a:t>
            </a:r>
            <a:r>
              <a:rPr lang="en-US" altLang="en-US" sz="2000" b="1" dirty="0" smtClean="0">
                <a:solidFill>
                  <a:srgbClr val="00B050"/>
                </a:solidFill>
                <a:cs typeface="Times New Roman" panose="02020603050405020304" pitchFamily="18" charset="0"/>
              </a:rPr>
              <a:t> </a:t>
            </a:r>
            <a:r>
              <a:rPr lang="vi-VN" altLang="en-US" sz="2000" b="1" dirty="0" smtClean="0">
                <a:solidFill>
                  <a:srgbClr val="00B050"/>
                </a:solidFill>
                <a:cs typeface="Times New Roman" panose="02020603050405020304" pitchFamily="18" charset="0"/>
              </a:rPr>
              <a:t>quốc</a:t>
            </a:r>
            <a:r>
              <a:rPr lang="en-US" altLang="en-US" sz="2000" dirty="0" smtClean="0">
                <a:solidFill>
                  <a:schemeClr val="accent4">
                    <a:lumMod val="10000"/>
                  </a:schemeClr>
                </a:solidFill>
                <a:cs typeface="Times New Roman" panose="02020603050405020304" pitchFamily="18" charset="0"/>
              </a:rPr>
              <a:t>:</a:t>
            </a:r>
            <a:r>
              <a:rPr lang="vi-VN" altLang="en-US" sz="2000" dirty="0" smtClean="0">
                <a:solidFill>
                  <a:schemeClr val="accent4">
                    <a:lumMod val="10000"/>
                  </a:schemeClr>
                </a:solidFill>
                <a:cs typeface="Times New Roman" panose="02020603050405020304" pitchFamily="18" charset="0"/>
              </a:rPr>
              <a:t> </a:t>
            </a:r>
            <a:r>
              <a:rPr lang="vi-VN" altLang="en-US" sz="2000" dirty="0">
                <a:solidFill>
                  <a:srgbClr val="FF0000"/>
                </a:solidFill>
                <a:cs typeface="Times New Roman" panose="02020603050405020304" pitchFamily="18" charset="0"/>
              </a:rPr>
              <a:t>liên tục suốt trong năm</a:t>
            </a:r>
            <a:r>
              <a:rPr lang="vi-VN" altLang="en-US" sz="2000" dirty="0">
                <a:solidFill>
                  <a:srgbClr val="FF00FF"/>
                </a:solidFill>
                <a:cs typeface="Times New Roman" panose="02020603050405020304" pitchFamily="18" charset="0"/>
              </a:rPr>
              <a:t>.</a:t>
            </a:r>
          </a:p>
          <a:p>
            <a:pPr marL="236524" indent="0" algn="just" eaLnBrk="1" hangingPunct="1">
              <a:lnSpc>
                <a:spcPts val="2700"/>
              </a:lnSpc>
              <a:spcBef>
                <a:spcPts val="600"/>
              </a:spcBef>
              <a:spcAft>
                <a:spcPts val="600"/>
              </a:spcAft>
              <a:buClr>
                <a:srgbClr val="5AD9F2"/>
              </a:buClr>
              <a:buNone/>
              <a:defRPr/>
            </a:pPr>
            <a:r>
              <a:rPr lang="vi-VN" altLang="en-US" sz="2000" dirty="0">
                <a:solidFill>
                  <a:schemeClr val="accent4">
                    <a:lumMod val="10000"/>
                  </a:schemeClr>
                </a:solidFill>
                <a:cs typeface="Times New Roman" panose="02020603050405020304" pitchFamily="18" charset="0"/>
              </a:rPr>
              <a:t>3. </a:t>
            </a:r>
            <a:r>
              <a:rPr lang="en-US" altLang="en-US" sz="2000" b="1" dirty="0" smtClean="0">
                <a:solidFill>
                  <a:srgbClr val="FF3399"/>
                </a:solidFill>
                <a:cs typeface="Times New Roman" panose="02020603050405020304" pitchFamily="18" charset="0"/>
              </a:rPr>
              <a:t>C</a:t>
            </a:r>
            <a:r>
              <a:rPr lang="vi-VN" altLang="en-US" sz="2000" b="1" dirty="0" smtClean="0">
                <a:solidFill>
                  <a:srgbClr val="FF3399"/>
                </a:solidFill>
                <a:cs typeface="Times New Roman" panose="02020603050405020304" pitchFamily="18" charset="0"/>
              </a:rPr>
              <a:t>ác </a:t>
            </a:r>
            <a:r>
              <a:rPr lang="vi-VN" altLang="en-US" sz="2000" b="1" dirty="0">
                <a:solidFill>
                  <a:srgbClr val="FF3399"/>
                </a:solidFill>
                <a:cs typeface="Times New Roman" panose="02020603050405020304" pitchFamily="18" charset="0"/>
              </a:rPr>
              <a:t>cơ quan, đơn vị </a:t>
            </a:r>
            <a:r>
              <a:rPr lang="vi-VN" altLang="en-US" sz="2000" u="sng" dirty="0">
                <a:solidFill>
                  <a:schemeClr val="accent4">
                    <a:lumMod val="10000"/>
                  </a:schemeClr>
                </a:solidFill>
                <a:cs typeface="Times New Roman" panose="02020603050405020304" pitchFamily="18" charset="0"/>
              </a:rPr>
              <a:t>tự </a:t>
            </a:r>
            <a:r>
              <a:rPr lang="vi-VN" altLang="en-US" sz="2000" u="sng" dirty="0" smtClean="0">
                <a:solidFill>
                  <a:schemeClr val="accent4">
                    <a:lumMod val="10000"/>
                  </a:schemeClr>
                </a:solidFill>
                <a:cs typeface="Times New Roman" panose="02020603050405020304" pitchFamily="18" charset="0"/>
              </a:rPr>
              <a:t>quy</a:t>
            </a:r>
            <a:r>
              <a:rPr lang="en-US" altLang="en-US" sz="2000" u="sng" dirty="0" smtClean="0">
                <a:solidFill>
                  <a:schemeClr val="accent4">
                    <a:lumMod val="10000"/>
                  </a:schemeClr>
                </a:solidFill>
                <a:cs typeface="Times New Roman" panose="02020603050405020304" pitchFamily="18" charset="0"/>
              </a:rPr>
              <a:t> </a:t>
            </a:r>
            <a:r>
              <a:rPr lang="vi-VN" altLang="en-US" sz="2000" u="sng" dirty="0" smtClean="0">
                <a:solidFill>
                  <a:schemeClr val="accent4">
                    <a:lumMod val="10000"/>
                  </a:schemeClr>
                </a:solidFill>
                <a:cs typeface="Times New Roman" panose="02020603050405020304" pitchFamily="18" charset="0"/>
              </a:rPr>
              <a:t>định </a:t>
            </a:r>
            <a:r>
              <a:rPr lang="vi-VN" altLang="en-US" sz="2000" u="sng" dirty="0">
                <a:solidFill>
                  <a:schemeClr val="accent4">
                    <a:lumMod val="10000"/>
                  </a:schemeClr>
                </a:solidFill>
                <a:cs typeface="Times New Roman" panose="02020603050405020304" pitchFamily="18" charset="0"/>
              </a:rPr>
              <a:t>về thời gian </a:t>
            </a:r>
            <a:r>
              <a:rPr lang="vi-VN" altLang="en-US" sz="2000" dirty="0">
                <a:solidFill>
                  <a:schemeClr val="accent4">
                    <a:lumMod val="10000"/>
                  </a:schemeClr>
                </a:solidFill>
                <a:cs typeface="Times New Roman" panose="02020603050405020304" pitchFamily="18" charset="0"/>
              </a:rPr>
              <a:t>tiếp nhận hồ sơ đề nghị xét chấp thuận </a:t>
            </a:r>
            <a:r>
              <a:rPr lang="en-US" altLang="en-US" sz="2000" dirty="0" smtClean="0">
                <a:solidFill>
                  <a:schemeClr val="accent4">
                    <a:lumMod val="10000"/>
                  </a:schemeClr>
                </a:solidFill>
                <a:cs typeface="Times New Roman" panose="02020603050405020304" pitchFamily="18" charset="0"/>
              </a:rPr>
              <a:t>     </a:t>
            </a:r>
            <a:r>
              <a:rPr lang="vi-VN" altLang="en-US" sz="2000" dirty="0" smtClean="0">
                <a:solidFill>
                  <a:schemeClr val="accent4">
                    <a:lumMod val="10000"/>
                  </a:schemeClr>
                </a:solidFill>
                <a:cs typeface="Times New Roman" panose="02020603050405020304" pitchFamily="18" charset="0"/>
              </a:rPr>
              <a:t>việc </a:t>
            </a:r>
            <a:r>
              <a:rPr lang="vi-VN" altLang="en-US" sz="2000" dirty="0">
                <a:solidFill>
                  <a:schemeClr val="accent4">
                    <a:lumMod val="10000"/>
                  </a:schemeClr>
                </a:solidFill>
                <a:cs typeface="Times New Roman" panose="02020603050405020304" pitchFamily="18" charset="0"/>
              </a:rPr>
              <a:t>công nhận sáng kiến</a:t>
            </a:r>
            <a:r>
              <a:rPr lang="vi-VN" altLang="en-US" sz="2000" dirty="0" smtClean="0">
                <a:solidFill>
                  <a:schemeClr val="accent4">
                    <a:lumMod val="10000"/>
                  </a:schemeClr>
                </a:solidFill>
                <a:cs typeface="Times New Roman" panose="02020603050405020304" pitchFamily="18" charset="0"/>
              </a:rPr>
              <a:t>,</a:t>
            </a:r>
            <a:r>
              <a:rPr lang="en-US" altLang="en-US" sz="2000" dirty="0" smtClean="0">
                <a:solidFill>
                  <a:schemeClr val="accent4">
                    <a:lumMod val="10000"/>
                  </a:schemeClr>
                </a:solidFill>
                <a:cs typeface="Times New Roman" panose="02020603050405020304" pitchFamily="18" charset="0"/>
              </a:rPr>
              <a:t> </a:t>
            </a:r>
            <a:r>
              <a:rPr lang="vi-VN" altLang="en-US" sz="2000" dirty="0" smtClean="0">
                <a:solidFill>
                  <a:schemeClr val="accent4">
                    <a:lumMod val="10000"/>
                  </a:schemeClr>
                </a:solidFill>
                <a:cs typeface="Times New Roman" panose="02020603050405020304" pitchFamily="18" charset="0"/>
              </a:rPr>
              <a:t>hồ </a:t>
            </a:r>
            <a:r>
              <a:rPr lang="vi-VN" altLang="en-US" sz="2000" dirty="0">
                <a:solidFill>
                  <a:schemeClr val="accent4">
                    <a:lumMod val="10000"/>
                  </a:schemeClr>
                </a:solidFill>
                <a:cs typeface="Times New Roman" panose="02020603050405020304" pitchFamily="18" charset="0"/>
              </a:rPr>
              <a:t>sơ đề nghị xét, công nhận hiệu quả áp dụng, khả năng nhân rộng và phạm </a:t>
            </a:r>
            <a:r>
              <a:rPr lang="vi-VN" altLang="en-US" sz="2000" dirty="0" smtClean="0">
                <a:solidFill>
                  <a:schemeClr val="accent4">
                    <a:lumMod val="10000"/>
                  </a:schemeClr>
                </a:solidFill>
                <a:cs typeface="Times New Roman" panose="02020603050405020304" pitchFamily="18" charset="0"/>
              </a:rPr>
              <a:t>vi</a:t>
            </a:r>
            <a:r>
              <a:rPr lang="en-US" altLang="en-US" sz="2000" dirty="0" smtClean="0">
                <a:solidFill>
                  <a:schemeClr val="accent4">
                    <a:lumMod val="10000"/>
                  </a:schemeClr>
                </a:solidFill>
                <a:cs typeface="Times New Roman" panose="02020603050405020304" pitchFamily="18" charset="0"/>
              </a:rPr>
              <a:t> </a:t>
            </a:r>
            <a:r>
              <a:rPr lang="vi-VN" altLang="en-US" sz="2000" dirty="0" smtClean="0">
                <a:solidFill>
                  <a:schemeClr val="accent4">
                    <a:lumMod val="10000"/>
                  </a:schemeClr>
                </a:solidFill>
                <a:cs typeface="Times New Roman" panose="02020603050405020304" pitchFamily="18" charset="0"/>
              </a:rPr>
              <a:t>ảnh </a:t>
            </a:r>
            <a:r>
              <a:rPr lang="vi-VN" altLang="en-US" sz="2000" dirty="0">
                <a:solidFill>
                  <a:schemeClr val="accent4">
                    <a:lumMod val="10000"/>
                  </a:schemeClr>
                </a:solidFill>
                <a:cs typeface="Times New Roman" panose="02020603050405020304" pitchFamily="18" charset="0"/>
              </a:rPr>
              <a:t>hưởng sáng kiến, đề tài </a:t>
            </a:r>
            <a:r>
              <a:rPr lang="vi-VN" altLang="en-US" sz="2000" b="1" dirty="0">
                <a:solidFill>
                  <a:srgbClr val="FF3399"/>
                </a:solidFill>
                <a:cs typeface="Times New Roman" panose="02020603050405020304" pitchFamily="18" charset="0"/>
              </a:rPr>
              <a:t>trong phạm vi cơ sở</a:t>
            </a:r>
            <a:endParaRPr lang="en-US" altLang="en-US" sz="2000" b="1" dirty="0">
              <a:solidFill>
                <a:srgbClr val="FF3399"/>
              </a:solidFill>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9216537" y="733795"/>
            <a:ext cx="2762250" cy="1657350"/>
          </a:xfrm>
          <a:prstGeom prst="rect">
            <a:avLst/>
          </a:prstGeom>
        </p:spPr>
      </p:pic>
      <p:sp>
        <p:nvSpPr>
          <p:cNvPr id="5" name="Rectangle 4"/>
          <p:cNvSpPr/>
          <p:nvPr/>
        </p:nvSpPr>
        <p:spPr>
          <a:xfrm>
            <a:off x="3574335" y="5384426"/>
            <a:ext cx="4991752" cy="477054"/>
          </a:xfrm>
          <a:prstGeom prst="rect">
            <a:avLst/>
          </a:prstGeom>
        </p:spPr>
        <p:txBody>
          <a:bodyPr wrap="none">
            <a:spAutoFit/>
          </a:bodyPr>
          <a:lstStyle/>
          <a:p>
            <a:pPr marL="236524" indent="0" algn="ctr" eaLnBrk="1" hangingPunct="1">
              <a:lnSpc>
                <a:spcPts val="3000"/>
              </a:lnSpc>
              <a:spcBef>
                <a:spcPts val="600"/>
              </a:spcBef>
              <a:spcAft>
                <a:spcPts val="0"/>
              </a:spcAft>
              <a:buClr>
                <a:srgbClr val="5AD9F2"/>
              </a:buClr>
              <a:buNone/>
              <a:defRPr/>
            </a:pPr>
            <a:r>
              <a:rPr lang="en-US" i="1" dirty="0" smtClean="0">
                <a:solidFill>
                  <a:schemeClr val="accent4">
                    <a:lumMod val="10000"/>
                  </a:schemeClr>
                </a:solidFill>
              </a:rPr>
              <a:t>(</a:t>
            </a:r>
            <a:r>
              <a:rPr lang="en-US" i="1" dirty="0" err="1" smtClean="0">
                <a:solidFill>
                  <a:schemeClr val="accent4">
                    <a:lumMod val="10000"/>
                  </a:schemeClr>
                </a:solidFill>
              </a:rPr>
              <a:t>Mục</a:t>
            </a:r>
            <a:r>
              <a:rPr lang="en-US" i="1" dirty="0" smtClean="0">
                <a:solidFill>
                  <a:schemeClr val="accent4">
                    <a:lumMod val="10000"/>
                  </a:schemeClr>
                </a:solidFill>
              </a:rPr>
              <a:t> III </a:t>
            </a:r>
            <a:r>
              <a:rPr lang="en-US" i="1" dirty="0" err="1">
                <a:solidFill>
                  <a:schemeClr val="accent4">
                    <a:lumMod val="10000"/>
                  </a:schemeClr>
                </a:solidFill>
              </a:rPr>
              <a:t>Phần</a:t>
            </a:r>
            <a:r>
              <a:rPr lang="en-US" i="1" dirty="0">
                <a:solidFill>
                  <a:schemeClr val="accent4">
                    <a:lumMod val="10000"/>
                  </a:schemeClr>
                </a:solidFill>
              </a:rPr>
              <a:t> </a:t>
            </a:r>
            <a:r>
              <a:rPr lang="en-US" i="1" dirty="0" smtClean="0">
                <a:solidFill>
                  <a:schemeClr val="accent4">
                    <a:lumMod val="10000"/>
                  </a:schemeClr>
                </a:solidFill>
              </a:rPr>
              <a:t>3 </a:t>
            </a:r>
            <a:r>
              <a:rPr lang="en-US" i="1" dirty="0" err="1">
                <a:solidFill>
                  <a:schemeClr val="accent4">
                    <a:lumMod val="10000"/>
                  </a:schemeClr>
                </a:solidFill>
              </a:rPr>
              <a:t>Hướng</a:t>
            </a:r>
            <a:r>
              <a:rPr lang="en-US" i="1" dirty="0">
                <a:solidFill>
                  <a:schemeClr val="accent4">
                    <a:lumMod val="10000"/>
                  </a:schemeClr>
                </a:solidFill>
              </a:rPr>
              <a:t> </a:t>
            </a:r>
            <a:r>
              <a:rPr lang="en-US" i="1" dirty="0" err="1">
                <a:solidFill>
                  <a:schemeClr val="accent4">
                    <a:lumMod val="10000"/>
                  </a:schemeClr>
                </a:solidFill>
              </a:rPr>
              <a:t>dẫn</a:t>
            </a:r>
            <a:r>
              <a:rPr lang="en-US" i="1" dirty="0">
                <a:solidFill>
                  <a:schemeClr val="accent4">
                    <a:lumMod val="10000"/>
                  </a:schemeClr>
                </a:solidFill>
              </a:rPr>
              <a:t> 8181/HD-UBND)</a:t>
            </a:r>
          </a:p>
        </p:txBody>
      </p:sp>
    </p:spTree>
    <p:extLst>
      <p:ext uri="{BB962C8B-B14F-4D97-AF65-F5344CB8AC3E}">
        <p14:creationId xmlns:p14="http://schemas.microsoft.com/office/powerpoint/2010/main" val="1355267405"/>
      </p:ext>
    </p:extLst>
  </p:cSld>
  <p:clrMapOvr>
    <a:masterClrMapping/>
  </p:clrMapOvr>
  <mc:AlternateContent xmlns:mc="http://schemas.openxmlformats.org/markup-compatibility/2006" xmlns:p14="http://schemas.microsoft.com/office/powerpoint/2010/main">
    <mc:Choice Requires="p14">
      <p:transition spd="slow">
        <p14:reveal/>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p:txBody>
          <a:bodyPr/>
          <a:lstStyle/>
          <a:p>
            <a:pPr>
              <a:defRPr/>
            </a:pPr>
            <a:fld id="{3499A9BC-4BE7-4082-9BFD-310C973F5F6A}" type="slidenum">
              <a:rPr lang="en-US" altLang="en-US" smtClean="0"/>
              <a:pPr>
                <a:defRPr/>
              </a:pPr>
              <a:t>31</a:t>
            </a:fld>
            <a:endParaRPr lang="en-US" altLang="en-US" dirty="0"/>
          </a:p>
        </p:txBody>
      </p:sp>
      <p:sp>
        <p:nvSpPr>
          <p:cNvPr id="6" name="Rectangle 3"/>
          <p:cNvSpPr txBox="1">
            <a:spLocks noChangeArrowheads="1"/>
          </p:cNvSpPr>
          <p:nvPr/>
        </p:nvSpPr>
        <p:spPr bwMode="auto">
          <a:xfrm>
            <a:off x="1110107" y="601680"/>
            <a:ext cx="10771094" cy="543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buClr>
                <a:srgbClr val="5AD9F2"/>
              </a:buClr>
              <a:buFont typeface="Wingdings" panose="05000000000000000000" pitchFamily="2" charset="2"/>
              <a:buNone/>
            </a:pPr>
            <a:r>
              <a:rPr lang="en-US" altLang="en-US" sz="1900" b="1" dirty="0" smtClean="0">
                <a:solidFill>
                  <a:srgbClr val="FF0000"/>
                </a:solidFill>
                <a:cs typeface="Times New Roman" panose="02020603050405020304" pitchFamily="18" charset="0"/>
              </a:rPr>
              <a:t>MÔ HÌNH CÔNG NHẬN SÁNG KIẾN; HIỆU QUẢ ÁP DỤNG, KHẢ NĂNG NHÂN RỘNG VÀ PHẠM VI ẢNH HƯỞNG CỦA SÁNG KIẾN, ĐỀ TÀI TẠI CÁC CẤP</a:t>
            </a:r>
            <a:endParaRPr lang="en-US" altLang="en-US" sz="1900" b="1" dirty="0" smtClean="0">
              <a:solidFill>
                <a:srgbClr val="002060"/>
              </a:solidFill>
              <a:cs typeface="Times New Roman" panose="02020603050405020304" pitchFamily="18" charset="0"/>
            </a:endParaRPr>
          </a:p>
        </p:txBody>
      </p:sp>
      <p:graphicFrame>
        <p:nvGraphicFramePr>
          <p:cNvPr id="7" name="Table 6"/>
          <p:cNvGraphicFramePr>
            <a:graphicFrameLocks noGrp="1"/>
          </p:cNvGraphicFramePr>
          <p:nvPr>
            <p:extLst/>
          </p:nvPr>
        </p:nvGraphicFramePr>
        <p:xfrm>
          <a:off x="54884" y="1323052"/>
          <a:ext cx="12041946" cy="5335711"/>
        </p:xfrm>
        <a:graphic>
          <a:graphicData uri="http://schemas.openxmlformats.org/drawingml/2006/table">
            <a:tbl>
              <a:tblPr firstRow="1" bandRow="1">
                <a:tableStyleId>{5C22544A-7EE6-4342-B048-85BDC9FD1C3A}</a:tableStyleId>
              </a:tblPr>
              <a:tblGrid>
                <a:gridCol w="1333877">
                  <a:extLst>
                    <a:ext uri="{9D8B030D-6E8A-4147-A177-3AD203B41FA5}">
                      <a16:colId xmlns:a16="http://schemas.microsoft.com/office/drawing/2014/main" val="646102462"/>
                    </a:ext>
                  </a:extLst>
                </a:gridCol>
                <a:gridCol w="1667347">
                  <a:extLst>
                    <a:ext uri="{9D8B030D-6E8A-4147-A177-3AD203B41FA5}">
                      <a16:colId xmlns:a16="http://schemas.microsoft.com/office/drawing/2014/main" val="3586058281"/>
                    </a:ext>
                  </a:extLst>
                </a:gridCol>
                <a:gridCol w="3695951">
                  <a:extLst>
                    <a:ext uri="{9D8B030D-6E8A-4147-A177-3AD203B41FA5}">
                      <a16:colId xmlns:a16="http://schemas.microsoft.com/office/drawing/2014/main" val="3974653177"/>
                    </a:ext>
                  </a:extLst>
                </a:gridCol>
                <a:gridCol w="5344771">
                  <a:extLst>
                    <a:ext uri="{9D8B030D-6E8A-4147-A177-3AD203B41FA5}">
                      <a16:colId xmlns:a16="http://schemas.microsoft.com/office/drawing/2014/main" val="2233567207"/>
                    </a:ext>
                  </a:extLst>
                </a:gridCol>
              </a:tblGrid>
              <a:tr h="378616">
                <a:tc>
                  <a:txBody>
                    <a:bodyPr/>
                    <a:lstStyle/>
                    <a:p>
                      <a:pPr algn="ctr">
                        <a:lnSpc>
                          <a:spcPts val="2400"/>
                        </a:lnSpc>
                        <a:spcBef>
                          <a:spcPts val="0"/>
                        </a:spcBef>
                        <a:spcAft>
                          <a:spcPts val="0"/>
                        </a:spcAft>
                      </a:pPr>
                      <a:r>
                        <a:rPr lang="en-US" sz="1600" dirty="0" smtClean="0">
                          <a:latin typeface="+mn-lt"/>
                        </a:rPr>
                        <a:t>NỘI</a:t>
                      </a:r>
                      <a:r>
                        <a:rPr lang="en-US" sz="1600" baseline="0" dirty="0" smtClean="0">
                          <a:latin typeface="+mn-lt"/>
                        </a:rPr>
                        <a:t> DUNG </a:t>
                      </a:r>
                      <a:endParaRPr lang="en-US" sz="1600" dirty="0">
                        <a:latin typeface="+mn-lt"/>
                      </a:endParaRPr>
                    </a:p>
                  </a:txBody>
                  <a:tcPr/>
                </a:tc>
                <a:tc>
                  <a:txBody>
                    <a:bodyPr/>
                    <a:lstStyle/>
                    <a:p>
                      <a:pPr algn="ctr">
                        <a:lnSpc>
                          <a:spcPts val="2400"/>
                        </a:lnSpc>
                        <a:spcBef>
                          <a:spcPts val="0"/>
                        </a:spcBef>
                        <a:spcAft>
                          <a:spcPts val="0"/>
                        </a:spcAft>
                      </a:pPr>
                      <a:r>
                        <a:rPr lang="en-US" sz="1600" dirty="0" smtClean="0">
                          <a:latin typeface="+mn-lt"/>
                        </a:rPr>
                        <a:t>ĐƠN</a:t>
                      </a:r>
                      <a:r>
                        <a:rPr lang="en-US" sz="1600" baseline="0" dirty="0" smtClean="0">
                          <a:latin typeface="+mn-lt"/>
                        </a:rPr>
                        <a:t> VỊ CƠ SỞ</a:t>
                      </a:r>
                      <a:endParaRPr lang="en-US" sz="1600" dirty="0">
                        <a:latin typeface="+mn-lt"/>
                      </a:endParaRPr>
                    </a:p>
                  </a:txBody>
                  <a:tcPr/>
                </a:tc>
                <a:tc>
                  <a:txBody>
                    <a:bodyPr/>
                    <a:lstStyle/>
                    <a:p>
                      <a:pPr algn="ctr">
                        <a:lnSpc>
                          <a:spcPts val="2400"/>
                        </a:lnSpc>
                        <a:spcBef>
                          <a:spcPts val="0"/>
                        </a:spcBef>
                        <a:spcAft>
                          <a:spcPts val="0"/>
                        </a:spcAft>
                      </a:pPr>
                      <a:r>
                        <a:rPr lang="en-US" sz="1600" dirty="0" smtClean="0">
                          <a:latin typeface="+mn-lt"/>
                        </a:rPr>
                        <a:t>CẤP</a:t>
                      </a:r>
                      <a:r>
                        <a:rPr lang="en-US" sz="1600" baseline="0" dirty="0" smtClean="0">
                          <a:latin typeface="+mn-lt"/>
                        </a:rPr>
                        <a:t> CƠ SỞ</a:t>
                      </a:r>
                      <a:endParaRPr lang="en-US" sz="1600" dirty="0">
                        <a:latin typeface="+mn-lt"/>
                      </a:endParaRPr>
                    </a:p>
                  </a:txBody>
                  <a:tcPr/>
                </a:tc>
                <a:tc>
                  <a:txBody>
                    <a:bodyPr/>
                    <a:lstStyle/>
                    <a:p>
                      <a:pPr algn="ctr">
                        <a:lnSpc>
                          <a:spcPts val="2400"/>
                        </a:lnSpc>
                        <a:spcBef>
                          <a:spcPts val="0"/>
                        </a:spcBef>
                        <a:spcAft>
                          <a:spcPts val="0"/>
                        </a:spcAft>
                      </a:pPr>
                      <a:r>
                        <a:rPr lang="en-US" sz="1600" dirty="0" smtClean="0">
                          <a:latin typeface="+mn-lt"/>
                        </a:rPr>
                        <a:t>CẤP</a:t>
                      </a:r>
                      <a:r>
                        <a:rPr lang="en-US" sz="1600" baseline="0" dirty="0" smtClean="0">
                          <a:latin typeface="+mn-lt"/>
                        </a:rPr>
                        <a:t> THÀNH PHỐ</a:t>
                      </a:r>
                      <a:endParaRPr lang="en-US" sz="1600" dirty="0">
                        <a:latin typeface="+mn-lt"/>
                      </a:endParaRPr>
                    </a:p>
                  </a:txBody>
                  <a:tcPr/>
                </a:tc>
                <a:extLst>
                  <a:ext uri="{0D108BD9-81ED-4DB2-BD59-A6C34878D82A}">
                    <a16:rowId xmlns:a16="http://schemas.microsoft.com/office/drawing/2014/main" val="2761088652"/>
                  </a:ext>
                </a:extLst>
              </a:tr>
              <a:tr h="339147">
                <a:tc>
                  <a:txBody>
                    <a:bodyPr/>
                    <a:lstStyle/>
                    <a:p>
                      <a:pPr algn="ctr">
                        <a:lnSpc>
                          <a:spcPct val="100000"/>
                        </a:lnSpc>
                        <a:spcBef>
                          <a:spcPts val="0"/>
                        </a:spcBef>
                        <a:spcAft>
                          <a:spcPts val="0"/>
                        </a:spcAft>
                      </a:pPr>
                      <a:r>
                        <a:rPr lang="en-US" sz="1600" dirty="0" err="1" smtClean="0">
                          <a:solidFill>
                            <a:schemeClr val="accent4">
                              <a:lumMod val="10000"/>
                            </a:schemeClr>
                          </a:solidFill>
                          <a:latin typeface="+mn-lt"/>
                        </a:rPr>
                        <a:t>Đối</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tượng</a:t>
                      </a:r>
                      <a:endParaRPr lang="en-US" sz="1600" dirty="0">
                        <a:solidFill>
                          <a:schemeClr val="accent4">
                            <a:lumMod val="10000"/>
                          </a:schemeClr>
                        </a:solidFill>
                        <a:latin typeface="+mn-lt"/>
                      </a:endParaRPr>
                    </a:p>
                  </a:txBody>
                  <a:tcPr anchor="ctr"/>
                </a:tc>
                <a:tc>
                  <a:txBody>
                    <a:bodyPr/>
                    <a:lstStyle/>
                    <a:p>
                      <a:pPr algn="ctr">
                        <a:lnSpc>
                          <a:spcPct val="100000"/>
                        </a:lnSpc>
                        <a:spcBef>
                          <a:spcPts val="0"/>
                        </a:spcBef>
                        <a:spcAft>
                          <a:spcPts val="0"/>
                        </a:spcAft>
                      </a:pPr>
                      <a:r>
                        <a:rPr lang="en-US" sz="1600" dirty="0" err="1" smtClean="0">
                          <a:solidFill>
                            <a:schemeClr val="accent4">
                              <a:lumMod val="10000"/>
                            </a:schemeClr>
                          </a:solidFill>
                          <a:latin typeface="+mn-lt"/>
                        </a:rPr>
                        <a:t>Sáng</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kiến</a:t>
                      </a:r>
                      <a:endParaRPr lang="en-US" sz="1600" dirty="0">
                        <a:solidFill>
                          <a:schemeClr val="accent4">
                            <a:lumMod val="10000"/>
                          </a:schemeClr>
                        </a:solidFill>
                        <a:latin typeface="+mn-lt"/>
                      </a:endParaRPr>
                    </a:p>
                  </a:txBody>
                  <a:tcPr anchor="ctr"/>
                </a:tc>
                <a:tc>
                  <a:txBody>
                    <a:bodyPr/>
                    <a:lstStyle/>
                    <a:p>
                      <a:pPr algn="ctr">
                        <a:lnSpc>
                          <a:spcPct val="100000"/>
                        </a:lnSpc>
                        <a:spcBef>
                          <a:spcPts val="0"/>
                        </a:spcBef>
                        <a:spcAft>
                          <a:spcPts val="0"/>
                        </a:spcAft>
                      </a:pPr>
                      <a:r>
                        <a:rPr lang="en-US" sz="1600" dirty="0" err="1" smtClean="0">
                          <a:solidFill>
                            <a:srgbClr val="005D96"/>
                          </a:solidFill>
                          <a:latin typeface="+mn-lt"/>
                        </a:rPr>
                        <a:t>Sáng</a:t>
                      </a:r>
                      <a:r>
                        <a:rPr lang="en-US" sz="1600" baseline="0" dirty="0" smtClean="0">
                          <a:solidFill>
                            <a:srgbClr val="005D96"/>
                          </a:solidFill>
                          <a:latin typeface="+mn-lt"/>
                        </a:rPr>
                        <a:t> </a:t>
                      </a:r>
                      <a:r>
                        <a:rPr lang="en-US" sz="1600" baseline="0" dirty="0" err="1" smtClean="0">
                          <a:solidFill>
                            <a:srgbClr val="005D96"/>
                          </a:solidFill>
                          <a:latin typeface="+mn-lt"/>
                        </a:rPr>
                        <a:t>kiến</a:t>
                      </a:r>
                      <a:r>
                        <a:rPr lang="en-US" sz="1600" baseline="0" dirty="0" smtClean="0">
                          <a:solidFill>
                            <a:schemeClr val="accent4">
                              <a:lumMod val="10000"/>
                            </a:schemeClr>
                          </a:solidFill>
                          <a:latin typeface="+mn-lt"/>
                        </a:rPr>
                        <a:t>, </a:t>
                      </a:r>
                      <a:r>
                        <a:rPr lang="en-US" sz="1600" baseline="0" dirty="0" err="1" smtClean="0">
                          <a:solidFill>
                            <a:srgbClr val="7030A0"/>
                          </a:solidFill>
                          <a:latin typeface="+mn-lt"/>
                        </a:rPr>
                        <a:t>đề</a:t>
                      </a:r>
                      <a:r>
                        <a:rPr lang="en-US" sz="1600" baseline="0" dirty="0" smtClean="0">
                          <a:solidFill>
                            <a:srgbClr val="7030A0"/>
                          </a:solidFill>
                          <a:latin typeface="+mn-lt"/>
                        </a:rPr>
                        <a:t> </a:t>
                      </a:r>
                      <a:r>
                        <a:rPr lang="en-US" sz="1600" baseline="0" dirty="0" err="1" smtClean="0">
                          <a:solidFill>
                            <a:srgbClr val="7030A0"/>
                          </a:solidFill>
                          <a:latin typeface="+mn-lt"/>
                        </a:rPr>
                        <a:t>tài</a:t>
                      </a:r>
                      <a:r>
                        <a:rPr lang="en-US" sz="1600" baseline="0" dirty="0" smtClean="0">
                          <a:solidFill>
                            <a:srgbClr val="7030A0"/>
                          </a:solidFill>
                          <a:latin typeface="+mn-lt"/>
                        </a:rPr>
                        <a:t>, </a:t>
                      </a:r>
                      <a:r>
                        <a:rPr lang="en-US" sz="1600" baseline="0" dirty="0" err="1" smtClean="0">
                          <a:solidFill>
                            <a:srgbClr val="7030A0"/>
                          </a:solidFill>
                          <a:latin typeface="+mn-lt"/>
                        </a:rPr>
                        <a:t>đề</a:t>
                      </a:r>
                      <a:r>
                        <a:rPr lang="en-US" sz="1600" baseline="0" dirty="0" smtClean="0">
                          <a:solidFill>
                            <a:srgbClr val="7030A0"/>
                          </a:solidFill>
                          <a:latin typeface="+mn-lt"/>
                        </a:rPr>
                        <a:t> </a:t>
                      </a:r>
                      <a:r>
                        <a:rPr lang="en-US" sz="1600" baseline="0" dirty="0" err="1" smtClean="0">
                          <a:solidFill>
                            <a:srgbClr val="7030A0"/>
                          </a:solidFill>
                          <a:latin typeface="+mn-lt"/>
                        </a:rPr>
                        <a:t>án</a:t>
                      </a:r>
                      <a:r>
                        <a:rPr lang="en-US" sz="1600" baseline="0" dirty="0" smtClean="0">
                          <a:solidFill>
                            <a:srgbClr val="7030A0"/>
                          </a:solidFill>
                          <a:latin typeface="+mn-lt"/>
                        </a:rPr>
                        <a:t> </a:t>
                      </a:r>
                      <a:r>
                        <a:rPr lang="en-US" sz="1600" baseline="0" dirty="0" err="1" smtClean="0">
                          <a:solidFill>
                            <a:srgbClr val="7030A0"/>
                          </a:solidFill>
                          <a:latin typeface="+mn-lt"/>
                        </a:rPr>
                        <a:t>khoa</a:t>
                      </a:r>
                      <a:r>
                        <a:rPr lang="en-US" sz="1600" baseline="0" dirty="0" smtClean="0">
                          <a:solidFill>
                            <a:srgbClr val="7030A0"/>
                          </a:solidFill>
                          <a:latin typeface="+mn-lt"/>
                        </a:rPr>
                        <a:t> </a:t>
                      </a:r>
                      <a:r>
                        <a:rPr lang="en-US" sz="1600" baseline="0" dirty="0" err="1" smtClean="0">
                          <a:solidFill>
                            <a:srgbClr val="7030A0"/>
                          </a:solidFill>
                          <a:latin typeface="+mn-lt"/>
                        </a:rPr>
                        <a:t>học</a:t>
                      </a:r>
                      <a:endParaRPr lang="en-US" sz="1600" dirty="0">
                        <a:solidFill>
                          <a:srgbClr val="7030A0"/>
                        </a:solidFill>
                        <a:latin typeface="+mn-lt"/>
                      </a:endParaRPr>
                    </a:p>
                  </a:txBody>
                  <a:tcPr anchor="ctr"/>
                </a:tc>
                <a:tc>
                  <a:txBody>
                    <a:bodyPr/>
                    <a:lstStyle/>
                    <a:p>
                      <a:pPr marL="0" marR="0" indent="0" algn="ctr" defTabSz="1125444" rtl="0" eaLnBrk="1" fontAlgn="auto" latinLnBrk="0" hangingPunct="1">
                        <a:lnSpc>
                          <a:spcPct val="100000"/>
                        </a:lnSpc>
                        <a:spcBef>
                          <a:spcPts val="0"/>
                        </a:spcBef>
                        <a:spcAft>
                          <a:spcPts val="0"/>
                        </a:spcAft>
                        <a:buClrTx/>
                        <a:buSzTx/>
                        <a:buFontTx/>
                        <a:buNone/>
                        <a:tabLst/>
                        <a:defRPr/>
                      </a:pPr>
                      <a:r>
                        <a:rPr lang="en-US" sz="1600" dirty="0" err="1" smtClean="0">
                          <a:solidFill>
                            <a:srgbClr val="002060"/>
                          </a:solidFill>
                          <a:latin typeface="+mn-lt"/>
                        </a:rPr>
                        <a:t>Sáng</a:t>
                      </a:r>
                      <a:r>
                        <a:rPr lang="en-US" sz="1600" baseline="0" dirty="0" smtClean="0">
                          <a:solidFill>
                            <a:srgbClr val="002060"/>
                          </a:solidFill>
                          <a:latin typeface="+mn-lt"/>
                        </a:rPr>
                        <a:t> </a:t>
                      </a:r>
                      <a:r>
                        <a:rPr lang="en-US" sz="1600" baseline="0" dirty="0" err="1" smtClean="0">
                          <a:solidFill>
                            <a:srgbClr val="002060"/>
                          </a:solidFill>
                          <a:latin typeface="+mn-lt"/>
                        </a:rPr>
                        <a:t>kiến</a:t>
                      </a:r>
                      <a:r>
                        <a:rPr lang="en-US" sz="1600" baseline="0" dirty="0" smtClean="0">
                          <a:solidFill>
                            <a:schemeClr val="accent4">
                              <a:lumMod val="10000"/>
                            </a:schemeClr>
                          </a:solidFill>
                          <a:latin typeface="+mn-lt"/>
                        </a:rPr>
                        <a:t>, </a:t>
                      </a:r>
                      <a:r>
                        <a:rPr lang="en-US" sz="1600" baseline="0" dirty="0" err="1" smtClean="0">
                          <a:solidFill>
                            <a:srgbClr val="7030A0"/>
                          </a:solidFill>
                          <a:latin typeface="+mn-lt"/>
                        </a:rPr>
                        <a:t>đề</a:t>
                      </a:r>
                      <a:r>
                        <a:rPr lang="en-US" sz="1600" baseline="0" dirty="0" smtClean="0">
                          <a:solidFill>
                            <a:srgbClr val="7030A0"/>
                          </a:solidFill>
                          <a:latin typeface="+mn-lt"/>
                        </a:rPr>
                        <a:t> </a:t>
                      </a:r>
                      <a:r>
                        <a:rPr lang="en-US" sz="1600" baseline="0" dirty="0" err="1" smtClean="0">
                          <a:solidFill>
                            <a:srgbClr val="7030A0"/>
                          </a:solidFill>
                          <a:latin typeface="+mn-lt"/>
                        </a:rPr>
                        <a:t>tài</a:t>
                      </a:r>
                      <a:r>
                        <a:rPr lang="en-US" sz="1600" baseline="0" dirty="0" smtClean="0">
                          <a:solidFill>
                            <a:srgbClr val="7030A0"/>
                          </a:solidFill>
                          <a:latin typeface="+mn-lt"/>
                        </a:rPr>
                        <a:t>, </a:t>
                      </a:r>
                      <a:r>
                        <a:rPr lang="en-US" sz="1600" baseline="0" dirty="0" err="1" smtClean="0">
                          <a:solidFill>
                            <a:srgbClr val="7030A0"/>
                          </a:solidFill>
                          <a:latin typeface="+mn-lt"/>
                        </a:rPr>
                        <a:t>đề</a:t>
                      </a:r>
                      <a:r>
                        <a:rPr lang="en-US" sz="1600" baseline="0" dirty="0" smtClean="0">
                          <a:solidFill>
                            <a:srgbClr val="7030A0"/>
                          </a:solidFill>
                          <a:latin typeface="+mn-lt"/>
                        </a:rPr>
                        <a:t> </a:t>
                      </a:r>
                      <a:r>
                        <a:rPr lang="en-US" sz="1600" baseline="0" dirty="0" err="1" smtClean="0">
                          <a:solidFill>
                            <a:srgbClr val="7030A0"/>
                          </a:solidFill>
                          <a:latin typeface="+mn-lt"/>
                        </a:rPr>
                        <a:t>án</a:t>
                      </a:r>
                      <a:r>
                        <a:rPr lang="en-US" sz="1600" baseline="0" dirty="0" smtClean="0">
                          <a:solidFill>
                            <a:srgbClr val="7030A0"/>
                          </a:solidFill>
                          <a:latin typeface="+mn-lt"/>
                        </a:rPr>
                        <a:t> </a:t>
                      </a:r>
                      <a:r>
                        <a:rPr lang="en-US" sz="1600" baseline="0" dirty="0" err="1" smtClean="0">
                          <a:solidFill>
                            <a:srgbClr val="7030A0"/>
                          </a:solidFill>
                          <a:latin typeface="+mn-lt"/>
                        </a:rPr>
                        <a:t>khoa</a:t>
                      </a:r>
                      <a:r>
                        <a:rPr lang="en-US" sz="1600" baseline="0" dirty="0" smtClean="0">
                          <a:solidFill>
                            <a:srgbClr val="7030A0"/>
                          </a:solidFill>
                          <a:latin typeface="+mn-lt"/>
                        </a:rPr>
                        <a:t> </a:t>
                      </a:r>
                      <a:r>
                        <a:rPr lang="en-US" sz="1600" baseline="0" dirty="0" err="1" smtClean="0">
                          <a:solidFill>
                            <a:srgbClr val="7030A0"/>
                          </a:solidFill>
                          <a:latin typeface="+mn-lt"/>
                        </a:rPr>
                        <a:t>học</a:t>
                      </a:r>
                      <a:endParaRPr lang="en-US" sz="1600" dirty="0" smtClean="0">
                        <a:solidFill>
                          <a:srgbClr val="7030A0"/>
                        </a:solidFill>
                        <a:latin typeface="+mn-lt"/>
                      </a:endParaRPr>
                    </a:p>
                  </a:txBody>
                  <a:tcPr anchor="ctr"/>
                </a:tc>
                <a:extLst>
                  <a:ext uri="{0D108BD9-81ED-4DB2-BD59-A6C34878D82A}">
                    <a16:rowId xmlns:a16="http://schemas.microsoft.com/office/drawing/2014/main" val="2900318504"/>
                  </a:ext>
                </a:extLst>
              </a:tr>
              <a:tr h="559216">
                <a:tc>
                  <a:txBody>
                    <a:bodyPr/>
                    <a:lstStyle/>
                    <a:p>
                      <a:pPr algn="ctr">
                        <a:lnSpc>
                          <a:spcPct val="100000"/>
                        </a:lnSpc>
                        <a:spcBef>
                          <a:spcPts val="0"/>
                        </a:spcBef>
                        <a:spcAft>
                          <a:spcPts val="0"/>
                        </a:spcAft>
                      </a:pPr>
                      <a:r>
                        <a:rPr lang="en-US" sz="1600" dirty="0" err="1" smtClean="0">
                          <a:solidFill>
                            <a:schemeClr val="accent4">
                              <a:lumMod val="10000"/>
                            </a:schemeClr>
                          </a:solidFill>
                          <a:latin typeface="+mn-lt"/>
                        </a:rPr>
                        <a:t>Thẩm</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quyền</a:t>
                      </a:r>
                      <a:endParaRPr lang="en-US" sz="1600" dirty="0">
                        <a:solidFill>
                          <a:schemeClr val="accent4">
                            <a:lumMod val="10000"/>
                          </a:schemeClr>
                        </a:solidFill>
                        <a:latin typeface="+mn-lt"/>
                      </a:endParaRPr>
                    </a:p>
                  </a:txBody>
                  <a:tcPr anchor="ctr"/>
                </a:tc>
                <a:tc>
                  <a:txBody>
                    <a:bodyPr/>
                    <a:lstStyle/>
                    <a:p>
                      <a:pPr algn="ctr">
                        <a:lnSpc>
                          <a:spcPct val="100000"/>
                        </a:lnSpc>
                        <a:spcBef>
                          <a:spcPts val="0"/>
                        </a:spcBef>
                        <a:spcAft>
                          <a:spcPts val="0"/>
                        </a:spcAft>
                      </a:pPr>
                      <a:r>
                        <a:rPr lang="en-US" sz="1600" dirty="0" err="1" smtClean="0">
                          <a:solidFill>
                            <a:schemeClr val="accent4">
                              <a:lumMod val="10000"/>
                            </a:schemeClr>
                          </a:solidFill>
                          <a:latin typeface="+mn-lt"/>
                        </a:rPr>
                        <a:t>Thủ</a:t>
                      </a:r>
                      <a:r>
                        <a:rPr lang="en-US" sz="1600" dirty="0" smtClean="0">
                          <a:solidFill>
                            <a:schemeClr val="accent4">
                              <a:lumMod val="10000"/>
                            </a:schemeClr>
                          </a:solidFill>
                          <a:latin typeface="+mn-lt"/>
                        </a:rPr>
                        <a:t> </a:t>
                      </a:r>
                      <a:r>
                        <a:rPr lang="en-US" sz="1600" dirty="0" err="1" smtClean="0">
                          <a:solidFill>
                            <a:schemeClr val="accent4">
                              <a:lumMod val="10000"/>
                            </a:schemeClr>
                          </a:solidFill>
                          <a:latin typeface="+mn-lt"/>
                        </a:rPr>
                        <a:t>trưởng</a:t>
                      </a:r>
                      <a:r>
                        <a:rPr lang="en-US" sz="1600" baseline="0" dirty="0" smtClean="0">
                          <a:solidFill>
                            <a:schemeClr val="accent4">
                              <a:lumMod val="10000"/>
                            </a:schemeClr>
                          </a:solidFill>
                          <a:latin typeface="+mn-lt"/>
                        </a:rPr>
                        <a:t> ĐVCS</a:t>
                      </a:r>
                      <a:endParaRPr lang="en-US" sz="1600" dirty="0">
                        <a:solidFill>
                          <a:schemeClr val="accent4">
                            <a:lumMod val="10000"/>
                          </a:schemeClr>
                        </a:solidFill>
                        <a:latin typeface="+mn-lt"/>
                      </a:endParaRPr>
                    </a:p>
                  </a:txBody>
                  <a:tcPr anchor="ctr"/>
                </a:tc>
                <a:tc>
                  <a:txBody>
                    <a:bodyPr/>
                    <a:lstStyle/>
                    <a:p>
                      <a:pPr marL="0" marR="0" indent="0" algn="ctr" defTabSz="1125444" rtl="0" eaLnBrk="1" fontAlgn="auto" latinLnBrk="0" hangingPunct="1">
                        <a:lnSpc>
                          <a:spcPct val="100000"/>
                        </a:lnSpc>
                        <a:spcBef>
                          <a:spcPts val="0"/>
                        </a:spcBef>
                        <a:spcAft>
                          <a:spcPts val="0"/>
                        </a:spcAft>
                        <a:buClrTx/>
                        <a:buSzTx/>
                        <a:buFontTx/>
                        <a:buNone/>
                        <a:tabLst/>
                        <a:defRPr/>
                      </a:pPr>
                      <a:r>
                        <a:rPr lang="en-US" sz="1600" dirty="0" err="1" smtClean="0">
                          <a:solidFill>
                            <a:schemeClr val="accent4">
                              <a:lumMod val="10000"/>
                            </a:schemeClr>
                          </a:solidFill>
                          <a:latin typeface="+mn-lt"/>
                        </a:rPr>
                        <a:t>Thủ</a:t>
                      </a:r>
                      <a:r>
                        <a:rPr lang="en-US" sz="1600" dirty="0" smtClean="0">
                          <a:solidFill>
                            <a:schemeClr val="accent4">
                              <a:lumMod val="10000"/>
                            </a:schemeClr>
                          </a:solidFill>
                          <a:latin typeface="+mn-lt"/>
                        </a:rPr>
                        <a:t> </a:t>
                      </a:r>
                      <a:r>
                        <a:rPr lang="en-US" sz="1600" dirty="0" err="1" smtClean="0">
                          <a:solidFill>
                            <a:schemeClr val="accent4">
                              <a:lumMod val="10000"/>
                            </a:schemeClr>
                          </a:solidFill>
                          <a:latin typeface="+mn-lt"/>
                        </a:rPr>
                        <a:t>trưởng</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cấp</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tặng</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danh</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hiệu</a:t>
                      </a:r>
                      <a:r>
                        <a:rPr lang="en-US" sz="1600" baseline="0" dirty="0" smtClean="0">
                          <a:solidFill>
                            <a:schemeClr val="accent4">
                              <a:lumMod val="10000"/>
                            </a:schemeClr>
                          </a:solidFill>
                          <a:latin typeface="+mn-lt"/>
                        </a:rPr>
                        <a:t> CSTĐ </a:t>
                      </a:r>
                      <a:r>
                        <a:rPr lang="en-US" sz="1600" baseline="0" dirty="0" err="1" smtClean="0">
                          <a:solidFill>
                            <a:schemeClr val="accent4">
                              <a:lumMod val="10000"/>
                            </a:schemeClr>
                          </a:solidFill>
                          <a:latin typeface="+mn-lt"/>
                        </a:rPr>
                        <a:t>cơ</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sở</a:t>
                      </a:r>
                      <a:endParaRPr lang="en-US" sz="1600" dirty="0" smtClean="0">
                        <a:solidFill>
                          <a:schemeClr val="accent4">
                            <a:lumMod val="10000"/>
                          </a:schemeClr>
                        </a:solidFill>
                        <a:latin typeface="+mn-lt"/>
                      </a:endParaRPr>
                    </a:p>
                  </a:txBody>
                  <a:tcPr anchor="ctr"/>
                </a:tc>
                <a:tc>
                  <a:txBody>
                    <a:bodyPr/>
                    <a:lstStyle/>
                    <a:p>
                      <a:pPr marL="0" marR="0" indent="0" algn="ctr" defTabSz="1125444" rtl="0" eaLnBrk="1" fontAlgn="auto" latinLnBrk="0" hangingPunct="1">
                        <a:lnSpc>
                          <a:spcPct val="100000"/>
                        </a:lnSpc>
                        <a:spcBef>
                          <a:spcPts val="0"/>
                        </a:spcBef>
                        <a:spcAft>
                          <a:spcPts val="0"/>
                        </a:spcAft>
                        <a:buClrTx/>
                        <a:buSzTx/>
                        <a:buFontTx/>
                        <a:buNone/>
                        <a:tabLst/>
                        <a:defRPr/>
                      </a:pPr>
                      <a:r>
                        <a:rPr lang="en-US" sz="1600" dirty="0" err="1" smtClean="0">
                          <a:solidFill>
                            <a:schemeClr val="accent4">
                              <a:lumMod val="10000"/>
                            </a:schemeClr>
                          </a:solidFill>
                          <a:latin typeface="+mn-lt"/>
                        </a:rPr>
                        <a:t>Chủ</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tịch</a:t>
                      </a:r>
                      <a:r>
                        <a:rPr lang="en-US" sz="1600" baseline="0" dirty="0" smtClean="0">
                          <a:solidFill>
                            <a:schemeClr val="accent4">
                              <a:lumMod val="10000"/>
                            </a:schemeClr>
                          </a:solidFill>
                          <a:latin typeface="+mn-lt"/>
                        </a:rPr>
                        <a:t> UBND </a:t>
                      </a:r>
                      <a:r>
                        <a:rPr lang="en-US" sz="1600" baseline="0" dirty="0" err="1" smtClean="0">
                          <a:solidFill>
                            <a:schemeClr val="accent4">
                              <a:lumMod val="10000"/>
                            </a:schemeClr>
                          </a:solidFill>
                          <a:latin typeface="+mn-lt"/>
                        </a:rPr>
                        <a:t>Thành</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phố</a:t>
                      </a:r>
                      <a:endParaRPr lang="en-US" sz="1600" dirty="0" smtClean="0">
                        <a:solidFill>
                          <a:schemeClr val="accent4">
                            <a:lumMod val="10000"/>
                          </a:schemeClr>
                        </a:solidFill>
                        <a:latin typeface="+mn-lt"/>
                      </a:endParaRPr>
                    </a:p>
                  </a:txBody>
                  <a:tcPr anchor="ctr"/>
                </a:tc>
                <a:extLst>
                  <a:ext uri="{0D108BD9-81ED-4DB2-BD59-A6C34878D82A}">
                    <a16:rowId xmlns:a16="http://schemas.microsoft.com/office/drawing/2014/main" val="49835893"/>
                  </a:ext>
                </a:extLst>
              </a:tr>
              <a:tr h="1788901">
                <a:tc>
                  <a:txBody>
                    <a:bodyPr/>
                    <a:lstStyle/>
                    <a:p>
                      <a:pPr algn="ctr">
                        <a:lnSpc>
                          <a:spcPct val="100000"/>
                        </a:lnSpc>
                        <a:spcBef>
                          <a:spcPts val="0"/>
                        </a:spcBef>
                        <a:spcAft>
                          <a:spcPts val="0"/>
                        </a:spcAft>
                      </a:pPr>
                      <a:r>
                        <a:rPr lang="en-US" sz="1600" dirty="0" err="1" smtClean="0">
                          <a:solidFill>
                            <a:schemeClr val="accent4">
                              <a:lumMod val="10000"/>
                            </a:schemeClr>
                          </a:solidFill>
                          <a:latin typeface="+mn-lt"/>
                        </a:rPr>
                        <a:t>Nội</a:t>
                      </a:r>
                      <a:r>
                        <a:rPr lang="en-US" sz="1600" baseline="0" dirty="0" smtClean="0">
                          <a:solidFill>
                            <a:schemeClr val="accent4">
                              <a:lumMod val="10000"/>
                            </a:schemeClr>
                          </a:solidFill>
                          <a:latin typeface="+mn-lt"/>
                        </a:rPr>
                        <a:t> dung </a:t>
                      </a:r>
                      <a:r>
                        <a:rPr lang="en-US" sz="1600" baseline="0" dirty="0" err="1" smtClean="0">
                          <a:solidFill>
                            <a:schemeClr val="accent4">
                              <a:lumMod val="10000"/>
                            </a:schemeClr>
                          </a:solidFill>
                          <a:latin typeface="+mn-lt"/>
                        </a:rPr>
                        <a:t>xét</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công</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nhận</a:t>
                      </a:r>
                      <a:endParaRPr lang="en-US" sz="1600" dirty="0">
                        <a:solidFill>
                          <a:schemeClr val="accent4">
                            <a:lumMod val="10000"/>
                          </a:schemeClr>
                        </a:solidFill>
                        <a:latin typeface="+mn-lt"/>
                      </a:endParaRPr>
                    </a:p>
                  </a:txBody>
                  <a:tcPr/>
                </a:tc>
                <a:tc>
                  <a:txBody>
                    <a:bodyPr/>
                    <a:lstStyle/>
                    <a:p>
                      <a:pPr algn="ctr">
                        <a:lnSpc>
                          <a:spcPct val="100000"/>
                        </a:lnSpc>
                        <a:spcBef>
                          <a:spcPts val="0"/>
                        </a:spcBef>
                        <a:spcAft>
                          <a:spcPts val="0"/>
                        </a:spcAft>
                      </a:pPr>
                      <a:r>
                        <a:rPr lang="en-US" sz="1600" dirty="0" err="1" smtClean="0">
                          <a:solidFill>
                            <a:schemeClr val="accent4">
                              <a:lumMod val="10000"/>
                            </a:schemeClr>
                          </a:solidFill>
                          <a:latin typeface="+mn-lt"/>
                        </a:rPr>
                        <a:t>Xét</a:t>
                      </a:r>
                      <a:r>
                        <a:rPr lang="en-US" sz="1600" dirty="0" smtClean="0">
                          <a:solidFill>
                            <a:schemeClr val="accent4">
                              <a:lumMod val="10000"/>
                            </a:schemeClr>
                          </a:solidFill>
                          <a:latin typeface="+mn-lt"/>
                        </a:rPr>
                        <a:t>,</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c</a:t>
                      </a:r>
                      <a:r>
                        <a:rPr lang="en-US" sz="1600" dirty="0" err="1" smtClean="0">
                          <a:solidFill>
                            <a:schemeClr val="accent4">
                              <a:lumMod val="10000"/>
                            </a:schemeClr>
                          </a:solidFill>
                          <a:latin typeface="+mn-lt"/>
                        </a:rPr>
                        <a:t>ông</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nhận</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sáng</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kiến</a:t>
                      </a:r>
                      <a:endParaRPr lang="en-US" sz="1600" dirty="0">
                        <a:solidFill>
                          <a:schemeClr val="accent4">
                            <a:lumMod val="10000"/>
                          </a:schemeClr>
                        </a:solidFill>
                        <a:latin typeface="+mn-lt"/>
                      </a:endParaRPr>
                    </a:p>
                  </a:txBody>
                  <a:tcPr/>
                </a:tc>
                <a:tc>
                  <a:txBody>
                    <a:bodyPr/>
                    <a:lstStyle/>
                    <a:p>
                      <a:pPr marL="0" marR="0" indent="0" algn="just" defTabSz="1125444" rtl="0" eaLnBrk="1" fontAlgn="auto" latinLnBrk="0" hangingPunct="1">
                        <a:lnSpc>
                          <a:spcPct val="100000"/>
                        </a:lnSpc>
                        <a:spcBef>
                          <a:spcPts val="0"/>
                        </a:spcBef>
                        <a:spcAft>
                          <a:spcPts val="0"/>
                        </a:spcAft>
                        <a:buClrTx/>
                        <a:buSzTx/>
                        <a:buFontTx/>
                        <a:buNone/>
                        <a:tabLst/>
                        <a:defRPr/>
                      </a:pPr>
                      <a:r>
                        <a:rPr lang="en-US" sz="1600" b="1" dirty="0" smtClean="0">
                          <a:solidFill>
                            <a:schemeClr val="accent4">
                              <a:lumMod val="10000"/>
                            </a:schemeClr>
                          </a:solidFill>
                          <a:latin typeface="+mn-lt"/>
                        </a:rPr>
                        <a:t>- </a:t>
                      </a:r>
                      <a:r>
                        <a:rPr lang="en-US" sz="1600" b="1" dirty="0" err="1" smtClean="0">
                          <a:solidFill>
                            <a:srgbClr val="0070C0"/>
                          </a:solidFill>
                          <a:latin typeface="+mn-lt"/>
                        </a:rPr>
                        <a:t>Sáng</a:t>
                      </a:r>
                      <a:r>
                        <a:rPr lang="en-US" sz="1600" b="1" baseline="0" dirty="0" smtClean="0">
                          <a:solidFill>
                            <a:srgbClr val="0070C0"/>
                          </a:solidFill>
                          <a:latin typeface="+mn-lt"/>
                        </a:rPr>
                        <a:t> </a:t>
                      </a:r>
                      <a:r>
                        <a:rPr lang="en-US" sz="1600" b="1" baseline="0" dirty="0" err="1" smtClean="0">
                          <a:solidFill>
                            <a:srgbClr val="0070C0"/>
                          </a:solidFill>
                          <a:latin typeface="+mn-lt"/>
                        </a:rPr>
                        <a:t>kiến</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x</a:t>
                      </a:r>
                      <a:r>
                        <a:rPr lang="en-US" sz="1600" dirty="0" err="1" smtClean="0">
                          <a:solidFill>
                            <a:schemeClr val="accent4">
                              <a:lumMod val="10000"/>
                            </a:schemeClr>
                          </a:solidFill>
                          <a:latin typeface="+mn-lt"/>
                        </a:rPr>
                        <a:t>ét</a:t>
                      </a:r>
                      <a:r>
                        <a:rPr lang="en-US" sz="1600" dirty="0" smtClean="0">
                          <a:solidFill>
                            <a:schemeClr val="accent4">
                              <a:lumMod val="10000"/>
                            </a:schemeClr>
                          </a:solidFill>
                          <a:latin typeface="+mn-lt"/>
                        </a:rPr>
                        <a:t>,</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c</a:t>
                      </a:r>
                      <a:r>
                        <a:rPr lang="en-US" sz="1600" dirty="0" err="1" smtClean="0">
                          <a:solidFill>
                            <a:schemeClr val="accent4">
                              <a:lumMod val="10000"/>
                            </a:schemeClr>
                          </a:solidFill>
                          <a:latin typeface="+mn-lt"/>
                        </a:rPr>
                        <a:t>ông</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nhận</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hiệu</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quả</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áp</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dụng</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khả</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năng</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nhân</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rộng</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trong</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phạm</a:t>
                      </a:r>
                      <a:r>
                        <a:rPr lang="en-US" sz="1600" baseline="0" dirty="0" smtClean="0">
                          <a:solidFill>
                            <a:schemeClr val="accent4">
                              <a:lumMod val="10000"/>
                            </a:schemeClr>
                          </a:solidFill>
                          <a:latin typeface="+mn-lt"/>
                        </a:rPr>
                        <a:t> vi </a:t>
                      </a:r>
                      <a:r>
                        <a:rPr lang="en-US" sz="1600" baseline="0" dirty="0" err="1" smtClean="0">
                          <a:solidFill>
                            <a:schemeClr val="accent4">
                              <a:lumMod val="10000"/>
                            </a:schemeClr>
                          </a:solidFill>
                          <a:latin typeface="+mn-lt"/>
                        </a:rPr>
                        <a:t>cơ</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sở</a:t>
                      </a:r>
                      <a:r>
                        <a:rPr lang="en-US" sz="1600" baseline="0" dirty="0" smtClean="0">
                          <a:solidFill>
                            <a:schemeClr val="accent4">
                              <a:lumMod val="10000"/>
                            </a:schemeClr>
                          </a:solidFill>
                          <a:latin typeface="+mn-lt"/>
                        </a:rPr>
                        <a:t>.</a:t>
                      </a:r>
                    </a:p>
                    <a:p>
                      <a:pPr marL="0" marR="0" indent="0" algn="just" defTabSz="1125444" rtl="0" eaLnBrk="1" fontAlgn="auto" latinLnBrk="0" hangingPunct="1">
                        <a:lnSpc>
                          <a:spcPct val="100000"/>
                        </a:lnSpc>
                        <a:spcBef>
                          <a:spcPts val="0"/>
                        </a:spcBef>
                        <a:spcAft>
                          <a:spcPts val="0"/>
                        </a:spcAft>
                        <a:buClrTx/>
                        <a:buSzTx/>
                        <a:buFontTx/>
                        <a:buNone/>
                        <a:tabLst/>
                        <a:defRPr/>
                      </a:pPr>
                      <a:r>
                        <a:rPr lang="en-US" sz="1600" baseline="0" dirty="0" smtClean="0">
                          <a:solidFill>
                            <a:schemeClr val="accent4">
                              <a:lumMod val="10000"/>
                            </a:schemeClr>
                          </a:solidFill>
                          <a:latin typeface="+mn-lt"/>
                        </a:rPr>
                        <a:t>- </a:t>
                      </a:r>
                      <a:r>
                        <a:rPr lang="en-US" sz="1600" b="1" baseline="0" dirty="0" err="1" smtClean="0">
                          <a:solidFill>
                            <a:srgbClr val="7030A0"/>
                          </a:solidFill>
                          <a:latin typeface="+mn-lt"/>
                        </a:rPr>
                        <a:t>Đề</a:t>
                      </a:r>
                      <a:r>
                        <a:rPr lang="en-US" sz="1600" b="1" baseline="0" dirty="0" smtClean="0">
                          <a:solidFill>
                            <a:srgbClr val="7030A0"/>
                          </a:solidFill>
                          <a:latin typeface="+mn-lt"/>
                        </a:rPr>
                        <a:t> </a:t>
                      </a:r>
                      <a:r>
                        <a:rPr lang="en-US" sz="1600" b="1" baseline="0" dirty="0" err="1" smtClean="0">
                          <a:solidFill>
                            <a:srgbClr val="7030A0"/>
                          </a:solidFill>
                          <a:latin typeface="+mn-lt"/>
                        </a:rPr>
                        <a:t>tài</a:t>
                      </a:r>
                      <a:r>
                        <a:rPr lang="en-US" sz="1600" b="1" baseline="0" dirty="0" smtClean="0">
                          <a:solidFill>
                            <a:srgbClr val="7030A0"/>
                          </a:solidFill>
                          <a:latin typeface="+mn-lt"/>
                        </a:rPr>
                        <a:t>, </a:t>
                      </a:r>
                      <a:r>
                        <a:rPr lang="en-US" sz="1600" b="1" baseline="0" dirty="0" err="1" smtClean="0">
                          <a:solidFill>
                            <a:srgbClr val="7030A0"/>
                          </a:solidFill>
                          <a:latin typeface="+mn-lt"/>
                        </a:rPr>
                        <a:t>đề</a:t>
                      </a:r>
                      <a:r>
                        <a:rPr lang="en-US" sz="1600" b="1" baseline="0" dirty="0" smtClean="0">
                          <a:solidFill>
                            <a:srgbClr val="7030A0"/>
                          </a:solidFill>
                          <a:latin typeface="+mn-lt"/>
                        </a:rPr>
                        <a:t> </a:t>
                      </a:r>
                      <a:r>
                        <a:rPr lang="en-US" sz="1600" b="1" baseline="0" dirty="0" err="1" smtClean="0">
                          <a:solidFill>
                            <a:srgbClr val="7030A0"/>
                          </a:solidFill>
                          <a:latin typeface="+mn-lt"/>
                        </a:rPr>
                        <a:t>án</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xét</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công</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nhận</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hiệu</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quả</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áp</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dụng</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phạm</a:t>
                      </a:r>
                      <a:r>
                        <a:rPr lang="en-US" sz="1600" baseline="0" dirty="0" smtClean="0">
                          <a:solidFill>
                            <a:schemeClr val="accent4">
                              <a:lumMod val="10000"/>
                            </a:schemeClr>
                          </a:solidFill>
                          <a:latin typeface="+mn-lt"/>
                        </a:rPr>
                        <a:t> vi </a:t>
                      </a:r>
                      <a:r>
                        <a:rPr lang="en-US" sz="1600" baseline="0" dirty="0" err="1" smtClean="0">
                          <a:solidFill>
                            <a:schemeClr val="accent4">
                              <a:lumMod val="10000"/>
                            </a:schemeClr>
                          </a:solidFill>
                          <a:latin typeface="+mn-lt"/>
                        </a:rPr>
                        <a:t>ảnh</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hưởng</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trong</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phạm</a:t>
                      </a:r>
                      <a:r>
                        <a:rPr lang="en-US" sz="1600" baseline="0" dirty="0" smtClean="0">
                          <a:solidFill>
                            <a:schemeClr val="accent4">
                              <a:lumMod val="10000"/>
                            </a:schemeClr>
                          </a:solidFill>
                          <a:latin typeface="+mn-lt"/>
                        </a:rPr>
                        <a:t> vi </a:t>
                      </a:r>
                      <a:r>
                        <a:rPr lang="en-US" sz="1600" baseline="0" dirty="0" err="1" smtClean="0">
                          <a:solidFill>
                            <a:schemeClr val="accent4">
                              <a:lumMod val="10000"/>
                            </a:schemeClr>
                          </a:solidFill>
                          <a:latin typeface="+mn-lt"/>
                        </a:rPr>
                        <a:t>cơ</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sở</a:t>
                      </a:r>
                      <a:r>
                        <a:rPr lang="en-US" sz="1600" baseline="0" dirty="0" smtClean="0">
                          <a:solidFill>
                            <a:schemeClr val="accent4">
                              <a:lumMod val="10000"/>
                            </a:schemeClr>
                          </a:solidFill>
                          <a:latin typeface="+mn-lt"/>
                        </a:rPr>
                        <a:t>.</a:t>
                      </a:r>
                    </a:p>
                    <a:p>
                      <a:pPr marL="0" marR="0" indent="0" algn="just" defTabSz="1125444" rtl="0" eaLnBrk="1" fontAlgn="auto" latinLnBrk="0" hangingPunct="1">
                        <a:lnSpc>
                          <a:spcPct val="100000"/>
                        </a:lnSpc>
                        <a:spcBef>
                          <a:spcPts val="0"/>
                        </a:spcBef>
                        <a:spcAft>
                          <a:spcPts val="0"/>
                        </a:spcAft>
                        <a:buClrTx/>
                        <a:buSzTx/>
                        <a:buFontTx/>
                        <a:buNone/>
                        <a:tabLst/>
                        <a:defRPr/>
                      </a:pP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Xét</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chấp</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thuận</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sáng</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kiến</a:t>
                      </a:r>
                      <a:endParaRPr lang="en-US" sz="1600" dirty="0" smtClean="0">
                        <a:solidFill>
                          <a:schemeClr val="accent4">
                            <a:lumMod val="10000"/>
                          </a:schemeClr>
                        </a:solidFill>
                        <a:latin typeface="+mn-lt"/>
                      </a:endParaRPr>
                    </a:p>
                  </a:txBody>
                  <a:tcPr/>
                </a:tc>
                <a:tc>
                  <a:txBody>
                    <a:bodyPr/>
                    <a:lstStyle/>
                    <a:p>
                      <a:pPr marL="0" marR="0" indent="0" algn="just" defTabSz="1125444" rtl="0" eaLnBrk="1" fontAlgn="auto" latinLnBrk="0" hangingPunct="1">
                        <a:lnSpc>
                          <a:spcPct val="100000"/>
                        </a:lnSpc>
                        <a:spcBef>
                          <a:spcPts val="0"/>
                        </a:spcBef>
                        <a:spcAft>
                          <a:spcPts val="0"/>
                        </a:spcAft>
                        <a:buClrTx/>
                        <a:buSzTx/>
                        <a:buFontTx/>
                        <a:buNone/>
                        <a:tabLst/>
                        <a:defRPr/>
                      </a:pPr>
                      <a:r>
                        <a:rPr lang="en-US" sz="1600" dirty="0" smtClean="0">
                          <a:solidFill>
                            <a:schemeClr val="accent4">
                              <a:lumMod val="10000"/>
                            </a:schemeClr>
                          </a:solidFill>
                          <a:latin typeface="+mn-lt"/>
                        </a:rPr>
                        <a:t>- </a:t>
                      </a:r>
                      <a:r>
                        <a:rPr lang="en-US" sz="1600" b="1" kern="1200" dirty="0" err="1" smtClean="0">
                          <a:solidFill>
                            <a:srgbClr val="0070C0"/>
                          </a:solidFill>
                          <a:latin typeface="+mn-lt"/>
                          <a:ea typeface="+mn-ea"/>
                          <a:cs typeface="+mn-cs"/>
                        </a:rPr>
                        <a:t>Sáng</a:t>
                      </a:r>
                      <a:r>
                        <a:rPr lang="en-US" sz="1600" b="1" kern="1200" baseline="0" dirty="0" smtClean="0">
                          <a:solidFill>
                            <a:srgbClr val="0070C0"/>
                          </a:solidFill>
                          <a:latin typeface="+mn-lt"/>
                          <a:ea typeface="+mn-ea"/>
                          <a:cs typeface="+mn-cs"/>
                        </a:rPr>
                        <a:t> </a:t>
                      </a:r>
                      <a:r>
                        <a:rPr lang="en-US" sz="1600" b="1" kern="1200" baseline="0" dirty="0" err="1" smtClean="0">
                          <a:solidFill>
                            <a:srgbClr val="0070C0"/>
                          </a:solidFill>
                          <a:latin typeface="+mn-lt"/>
                          <a:ea typeface="+mn-ea"/>
                          <a:cs typeface="+mn-cs"/>
                        </a:rPr>
                        <a:t>kiến</a:t>
                      </a:r>
                      <a:r>
                        <a:rPr lang="en-US" sz="1600" kern="1200" baseline="0" dirty="0" smtClean="0">
                          <a:solidFill>
                            <a:schemeClr val="accent4">
                              <a:lumMod val="10000"/>
                            </a:schemeClr>
                          </a:solidFill>
                          <a:latin typeface="+mn-lt"/>
                          <a:ea typeface="+mn-ea"/>
                          <a:cs typeface="+mn-cs"/>
                        </a:rPr>
                        <a:t>: </a:t>
                      </a:r>
                      <a:r>
                        <a:rPr lang="en-US" sz="1600" kern="1200" baseline="0" dirty="0" err="1" smtClean="0">
                          <a:solidFill>
                            <a:schemeClr val="accent4">
                              <a:lumMod val="10000"/>
                            </a:schemeClr>
                          </a:solidFill>
                          <a:latin typeface="+mn-lt"/>
                          <a:ea typeface="+mn-ea"/>
                          <a:cs typeface="+mn-cs"/>
                        </a:rPr>
                        <a:t>x</a:t>
                      </a:r>
                      <a:r>
                        <a:rPr lang="en-US" sz="1600" dirty="0" err="1" smtClean="0">
                          <a:solidFill>
                            <a:schemeClr val="accent4">
                              <a:lumMod val="10000"/>
                            </a:schemeClr>
                          </a:solidFill>
                          <a:latin typeface="+mn-lt"/>
                        </a:rPr>
                        <a:t>ét</a:t>
                      </a:r>
                      <a:r>
                        <a:rPr lang="en-US" sz="1600" dirty="0" smtClean="0">
                          <a:solidFill>
                            <a:schemeClr val="accent4">
                              <a:lumMod val="10000"/>
                            </a:schemeClr>
                          </a:solidFill>
                          <a:latin typeface="+mn-lt"/>
                        </a:rPr>
                        <a:t>,</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c</a:t>
                      </a:r>
                      <a:r>
                        <a:rPr lang="en-US" sz="1600" dirty="0" err="1" smtClean="0">
                          <a:solidFill>
                            <a:schemeClr val="accent4">
                              <a:lumMod val="10000"/>
                            </a:schemeClr>
                          </a:solidFill>
                          <a:latin typeface="+mn-lt"/>
                        </a:rPr>
                        <a:t>ông</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nhận</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hiệu</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quả</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áp</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dụng</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khả</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năng</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nhân</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rộng</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trong</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phạm</a:t>
                      </a:r>
                      <a:r>
                        <a:rPr lang="en-US" sz="1600" baseline="0" dirty="0" smtClean="0">
                          <a:solidFill>
                            <a:schemeClr val="accent4">
                              <a:lumMod val="10000"/>
                            </a:schemeClr>
                          </a:solidFill>
                          <a:latin typeface="+mn-lt"/>
                        </a:rPr>
                        <a:t> vi </a:t>
                      </a:r>
                      <a:r>
                        <a:rPr lang="en-US" sz="1600" baseline="0" dirty="0" err="1" smtClean="0">
                          <a:solidFill>
                            <a:schemeClr val="accent4">
                              <a:lumMod val="10000"/>
                            </a:schemeClr>
                          </a:solidFill>
                          <a:latin typeface="+mn-lt"/>
                        </a:rPr>
                        <a:t>thành</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phố</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toàn</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quốc</a:t>
                      </a:r>
                      <a:r>
                        <a:rPr lang="en-US" sz="1600" baseline="0" dirty="0" smtClean="0">
                          <a:solidFill>
                            <a:schemeClr val="accent4">
                              <a:lumMod val="10000"/>
                            </a:schemeClr>
                          </a:solidFill>
                          <a:latin typeface="+mn-lt"/>
                        </a:rPr>
                        <a:t>.</a:t>
                      </a:r>
                    </a:p>
                    <a:p>
                      <a:pPr marL="0" marR="0" indent="0" algn="just" defTabSz="1125444" rtl="0" eaLnBrk="1" fontAlgn="auto" latinLnBrk="0" hangingPunct="1">
                        <a:lnSpc>
                          <a:spcPct val="100000"/>
                        </a:lnSpc>
                        <a:spcBef>
                          <a:spcPts val="0"/>
                        </a:spcBef>
                        <a:spcAft>
                          <a:spcPts val="0"/>
                        </a:spcAft>
                        <a:buClrTx/>
                        <a:buSzTx/>
                        <a:buFontTx/>
                        <a:buNone/>
                        <a:tabLst/>
                        <a:defRPr/>
                      </a:pPr>
                      <a:r>
                        <a:rPr lang="en-US" sz="1600" baseline="0" dirty="0" smtClean="0">
                          <a:solidFill>
                            <a:schemeClr val="accent4">
                              <a:lumMod val="10000"/>
                            </a:schemeClr>
                          </a:solidFill>
                          <a:latin typeface="+mn-lt"/>
                        </a:rPr>
                        <a:t>- </a:t>
                      </a:r>
                      <a:r>
                        <a:rPr lang="en-US" sz="1600" b="1" kern="1200" baseline="0" dirty="0" err="1" smtClean="0">
                          <a:solidFill>
                            <a:srgbClr val="7030A0"/>
                          </a:solidFill>
                          <a:latin typeface="+mn-lt"/>
                          <a:ea typeface="+mn-ea"/>
                          <a:cs typeface="+mn-cs"/>
                        </a:rPr>
                        <a:t>Đề</a:t>
                      </a:r>
                      <a:r>
                        <a:rPr lang="en-US" sz="1600" b="1" kern="1200" baseline="0" dirty="0" smtClean="0">
                          <a:solidFill>
                            <a:srgbClr val="7030A0"/>
                          </a:solidFill>
                          <a:latin typeface="+mn-lt"/>
                          <a:ea typeface="+mn-ea"/>
                          <a:cs typeface="+mn-cs"/>
                        </a:rPr>
                        <a:t> </a:t>
                      </a:r>
                      <a:r>
                        <a:rPr lang="en-US" sz="1600" b="1" kern="1200" baseline="0" dirty="0" err="1" smtClean="0">
                          <a:solidFill>
                            <a:srgbClr val="7030A0"/>
                          </a:solidFill>
                          <a:latin typeface="+mn-lt"/>
                          <a:ea typeface="+mn-ea"/>
                          <a:cs typeface="+mn-cs"/>
                        </a:rPr>
                        <a:t>tài</a:t>
                      </a:r>
                      <a:r>
                        <a:rPr lang="en-US" sz="1600" b="1" kern="1200" baseline="0" dirty="0" smtClean="0">
                          <a:solidFill>
                            <a:srgbClr val="7030A0"/>
                          </a:solidFill>
                          <a:latin typeface="+mn-lt"/>
                          <a:ea typeface="+mn-ea"/>
                          <a:cs typeface="+mn-cs"/>
                        </a:rPr>
                        <a:t>, </a:t>
                      </a:r>
                      <a:r>
                        <a:rPr lang="en-US" sz="1600" b="1" kern="1200" baseline="0" dirty="0" err="1" smtClean="0">
                          <a:solidFill>
                            <a:srgbClr val="7030A0"/>
                          </a:solidFill>
                          <a:latin typeface="+mn-lt"/>
                          <a:ea typeface="+mn-ea"/>
                          <a:cs typeface="+mn-cs"/>
                        </a:rPr>
                        <a:t>đề</a:t>
                      </a:r>
                      <a:r>
                        <a:rPr lang="en-US" sz="1600" b="1" kern="1200" baseline="0" dirty="0" smtClean="0">
                          <a:solidFill>
                            <a:srgbClr val="7030A0"/>
                          </a:solidFill>
                          <a:latin typeface="+mn-lt"/>
                          <a:ea typeface="+mn-ea"/>
                          <a:cs typeface="+mn-cs"/>
                        </a:rPr>
                        <a:t> </a:t>
                      </a:r>
                      <a:r>
                        <a:rPr lang="en-US" sz="1600" b="1" kern="1200" baseline="0" dirty="0" err="1" smtClean="0">
                          <a:solidFill>
                            <a:srgbClr val="7030A0"/>
                          </a:solidFill>
                          <a:latin typeface="+mn-lt"/>
                          <a:ea typeface="+mn-ea"/>
                          <a:cs typeface="+mn-cs"/>
                        </a:rPr>
                        <a:t>án</a:t>
                      </a:r>
                      <a:r>
                        <a:rPr lang="en-US" sz="1600" kern="1200" baseline="0" dirty="0" smtClean="0">
                          <a:solidFill>
                            <a:srgbClr val="7030A0"/>
                          </a:solidFill>
                          <a:latin typeface="+mn-lt"/>
                          <a:ea typeface="+mn-ea"/>
                          <a:cs typeface="+mn-cs"/>
                        </a:rPr>
                        <a:t>: </a:t>
                      </a:r>
                      <a:r>
                        <a:rPr lang="en-US" sz="1600" kern="1200" baseline="0" dirty="0" err="1" smtClean="0">
                          <a:solidFill>
                            <a:schemeClr val="accent4">
                              <a:lumMod val="10000"/>
                            </a:schemeClr>
                          </a:solidFill>
                          <a:latin typeface="+mn-lt"/>
                          <a:ea typeface="+mn-ea"/>
                          <a:cs typeface="+mn-cs"/>
                        </a:rPr>
                        <a:t>x</a:t>
                      </a:r>
                      <a:r>
                        <a:rPr lang="en-US" sz="1600" baseline="0" dirty="0" err="1" smtClean="0">
                          <a:solidFill>
                            <a:schemeClr val="accent4">
                              <a:lumMod val="10000"/>
                            </a:schemeClr>
                          </a:solidFill>
                          <a:latin typeface="+mn-lt"/>
                        </a:rPr>
                        <a:t>ét</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công</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nhận</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hiệu</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quả</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áp</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dụng</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phạm</a:t>
                      </a:r>
                      <a:r>
                        <a:rPr lang="en-US" sz="1600" baseline="0" dirty="0" smtClean="0">
                          <a:solidFill>
                            <a:schemeClr val="accent4">
                              <a:lumMod val="10000"/>
                            </a:schemeClr>
                          </a:solidFill>
                          <a:latin typeface="+mn-lt"/>
                        </a:rPr>
                        <a:t> vi </a:t>
                      </a:r>
                      <a:r>
                        <a:rPr lang="en-US" sz="1600" baseline="0" dirty="0" err="1" smtClean="0">
                          <a:solidFill>
                            <a:schemeClr val="accent4">
                              <a:lumMod val="10000"/>
                            </a:schemeClr>
                          </a:solidFill>
                          <a:latin typeface="+mn-lt"/>
                        </a:rPr>
                        <a:t>ảnh</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hưởng</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trong</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phạm</a:t>
                      </a:r>
                      <a:r>
                        <a:rPr lang="en-US" sz="1600" baseline="0" dirty="0" smtClean="0">
                          <a:solidFill>
                            <a:schemeClr val="accent4">
                              <a:lumMod val="10000"/>
                            </a:schemeClr>
                          </a:solidFill>
                          <a:latin typeface="+mn-lt"/>
                        </a:rPr>
                        <a:t> vi </a:t>
                      </a:r>
                      <a:r>
                        <a:rPr lang="en-US" sz="1600" baseline="0" dirty="0" err="1" smtClean="0">
                          <a:solidFill>
                            <a:schemeClr val="accent4">
                              <a:lumMod val="10000"/>
                            </a:schemeClr>
                          </a:solidFill>
                          <a:latin typeface="+mn-lt"/>
                        </a:rPr>
                        <a:t>thành</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phố</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toàn</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quốc</a:t>
                      </a:r>
                      <a:r>
                        <a:rPr lang="en-US" sz="1600" baseline="0" dirty="0" smtClean="0">
                          <a:solidFill>
                            <a:schemeClr val="accent4">
                              <a:lumMod val="10000"/>
                            </a:schemeClr>
                          </a:solidFill>
                          <a:latin typeface="+mn-lt"/>
                        </a:rPr>
                        <a:t>.</a:t>
                      </a:r>
                    </a:p>
                    <a:p>
                      <a:pPr marL="0" marR="0" indent="0" algn="just" defTabSz="1125444" rtl="0" eaLnBrk="1" fontAlgn="auto" latinLnBrk="0" hangingPunct="1">
                        <a:lnSpc>
                          <a:spcPct val="100000"/>
                        </a:lnSpc>
                        <a:spcBef>
                          <a:spcPts val="0"/>
                        </a:spcBef>
                        <a:spcAft>
                          <a:spcPts val="0"/>
                        </a:spcAft>
                        <a:buClrTx/>
                        <a:buSzTx/>
                        <a:buFontTx/>
                        <a:buNone/>
                        <a:tabLst/>
                        <a:defRPr/>
                      </a:pP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Xét</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chấp</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thuận</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sáng</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kiến</a:t>
                      </a:r>
                      <a:endParaRPr lang="en-US" sz="1600" dirty="0" smtClean="0">
                        <a:solidFill>
                          <a:schemeClr val="accent4">
                            <a:lumMod val="10000"/>
                          </a:schemeClr>
                        </a:solidFill>
                        <a:latin typeface="+mn-lt"/>
                      </a:endParaRPr>
                    </a:p>
                  </a:txBody>
                  <a:tcPr/>
                </a:tc>
                <a:extLst>
                  <a:ext uri="{0D108BD9-81ED-4DB2-BD59-A6C34878D82A}">
                    <a16:rowId xmlns:a16="http://schemas.microsoft.com/office/drawing/2014/main" val="2557648642"/>
                  </a:ext>
                </a:extLst>
              </a:tr>
              <a:tr h="2222884">
                <a:tc>
                  <a:txBody>
                    <a:bodyPr/>
                    <a:lstStyle/>
                    <a:p>
                      <a:pPr algn="ctr">
                        <a:lnSpc>
                          <a:spcPct val="100000"/>
                        </a:lnSpc>
                        <a:spcBef>
                          <a:spcPts val="0"/>
                        </a:spcBef>
                        <a:spcAft>
                          <a:spcPts val="0"/>
                        </a:spcAft>
                      </a:pPr>
                      <a:r>
                        <a:rPr lang="en-US" sz="1600" dirty="0" err="1" smtClean="0">
                          <a:solidFill>
                            <a:schemeClr val="accent4">
                              <a:lumMod val="10000"/>
                            </a:schemeClr>
                          </a:solidFill>
                          <a:latin typeface="+mn-lt"/>
                        </a:rPr>
                        <a:t>Kết</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quả</a:t>
                      </a:r>
                      <a:r>
                        <a:rPr lang="en-US" sz="1600" baseline="0" dirty="0" smtClean="0">
                          <a:solidFill>
                            <a:schemeClr val="accent4">
                              <a:lumMod val="10000"/>
                            </a:schemeClr>
                          </a:solidFill>
                          <a:latin typeface="+mn-lt"/>
                        </a:rPr>
                        <a:t> </a:t>
                      </a:r>
                    </a:p>
                    <a:p>
                      <a:pPr algn="ctr">
                        <a:lnSpc>
                          <a:spcPct val="100000"/>
                        </a:lnSpc>
                        <a:spcBef>
                          <a:spcPts val="0"/>
                        </a:spcBef>
                        <a:spcAft>
                          <a:spcPts val="0"/>
                        </a:spcAft>
                      </a:pPr>
                      <a:r>
                        <a:rPr lang="en-US" sz="1600" baseline="0" dirty="0" smtClean="0">
                          <a:solidFill>
                            <a:schemeClr val="accent4">
                              <a:lumMod val="10000"/>
                            </a:schemeClr>
                          </a:solidFill>
                          <a:latin typeface="+mn-lt"/>
                        </a:rPr>
                        <a:t>(</a:t>
                      </a:r>
                      <a:r>
                        <a:rPr lang="en-US" sz="1600" dirty="0" err="1" smtClean="0">
                          <a:solidFill>
                            <a:schemeClr val="accent4">
                              <a:lumMod val="10000"/>
                            </a:schemeClr>
                          </a:solidFill>
                          <a:latin typeface="+mn-lt"/>
                        </a:rPr>
                        <a:t>Sản</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phẩm</a:t>
                      </a:r>
                      <a:r>
                        <a:rPr lang="en-US" sz="1600" baseline="0" dirty="0" smtClean="0">
                          <a:solidFill>
                            <a:schemeClr val="accent4">
                              <a:lumMod val="10000"/>
                            </a:schemeClr>
                          </a:solidFill>
                          <a:latin typeface="+mn-lt"/>
                        </a:rPr>
                        <a:t>)</a:t>
                      </a:r>
                      <a:endParaRPr lang="en-US" sz="1600" dirty="0">
                        <a:solidFill>
                          <a:schemeClr val="accent4">
                            <a:lumMod val="10000"/>
                          </a:schemeClr>
                        </a:solidFill>
                        <a:latin typeface="+mn-lt"/>
                      </a:endParaRPr>
                    </a:p>
                  </a:txBody>
                  <a:tcPr/>
                </a:tc>
                <a:tc>
                  <a:txBody>
                    <a:bodyPr/>
                    <a:lstStyle/>
                    <a:p>
                      <a:pPr algn="ctr">
                        <a:lnSpc>
                          <a:spcPct val="100000"/>
                        </a:lnSpc>
                        <a:spcBef>
                          <a:spcPts val="0"/>
                        </a:spcBef>
                        <a:spcAft>
                          <a:spcPts val="0"/>
                        </a:spcAft>
                      </a:pPr>
                      <a:r>
                        <a:rPr lang="en-US" sz="1600" b="1" dirty="0" err="1" smtClean="0">
                          <a:solidFill>
                            <a:srgbClr val="10986E"/>
                          </a:solidFill>
                          <a:latin typeface="+mn-lt"/>
                        </a:rPr>
                        <a:t>Quyết</a:t>
                      </a:r>
                      <a:r>
                        <a:rPr lang="en-US" sz="1600" b="1" baseline="0" dirty="0" smtClean="0">
                          <a:solidFill>
                            <a:srgbClr val="10986E"/>
                          </a:solidFill>
                          <a:latin typeface="+mn-lt"/>
                        </a:rPr>
                        <a:t> </a:t>
                      </a:r>
                      <a:r>
                        <a:rPr lang="en-US" sz="1600" b="1" baseline="0" dirty="0" err="1" smtClean="0">
                          <a:solidFill>
                            <a:srgbClr val="10986E"/>
                          </a:solidFill>
                          <a:latin typeface="+mn-lt"/>
                        </a:rPr>
                        <a:t>định</a:t>
                      </a:r>
                      <a:r>
                        <a:rPr lang="en-US" sz="1600" b="1" baseline="0" dirty="0" smtClean="0">
                          <a:solidFill>
                            <a:srgbClr val="10986E"/>
                          </a:solidFill>
                          <a:latin typeface="+mn-lt"/>
                        </a:rPr>
                        <a:t>     </a:t>
                      </a:r>
                      <a:r>
                        <a:rPr lang="en-US" sz="1600" baseline="0" dirty="0" err="1" smtClean="0">
                          <a:solidFill>
                            <a:schemeClr val="accent4">
                              <a:lumMod val="10000"/>
                            </a:schemeClr>
                          </a:solidFill>
                          <a:latin typeface="+mn-lt"/>
                        </a:rPr>
                        <a:t>công</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nhận</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sáng</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kiến</a:t>
                      </a:r>
                      <a:r>
                        <a:rPr lang="en-US" sz="1600" baseline="0" dirty="0" smtClean="0">
                          <a:solidFill>
                            <a:schemeClr val="accent4">
                              <a:lumMod val="10000"/>
                            </a:schemeClr>
                          </a:solidFill>
                          <a:latin typeface="+mn-lt"/>
                        </a:rPr>
                        <a:t> </a:t>
                      </a:r>
                      <a:endParaRPr lang="en-US" sz="1600" dirty="0">
                        <a:solidFill>
                          <a:schemeClr val="accent4">
                            <a:lumMod val="10000"/>
                          </a:schemeClr>
                        </a:solidFill>
                        <a:latin typeface="+mn-lt"/>
                      </a:endParaRPr>
                    </a:p>
                  </a:txBody>
                  <a:tcPr/>
                </a:tc>
                <a:tc>
                  <a:txBody>
                    <a:bodyPr/>
                    <a:lstStyle/>
                    <a:p>
                      <a:pPr marL="0" marR="0" indent="0" algn="just" defTabSz="1125444" rtl="0" eaLnBrk="1" fontAlgn="auto" latinLnBrk="0" hangingPunct="1">
                        <a:lnSpc>
                          <a:spcPct val="100000"/>
                        </a:lnSpc>
                        <a:spcBef>
                          <a:spcPts val="0"/>
                        </a:spcBef>
                        <a:spcAft>
                          <a:spcPts val="0"/>
                        </a:spcAft>
                        <a:buClrTx/>
                        <a:buSzTx/>
                        <a:buFontTx/>
                        <a:buNone/>
                        <a:tabLst/>
                        <a:defRPr/>
                      </a:pPr>
                      <a:r>
                        <a:rPr lang="en-US" sz="1600" b="1" dirty="0" smtClean="0">
                          <a:solidFill>
                            <a:schemeClr val="accent4">
                              <a:lumMod val="10000"/>
                            </a:schemeClr>
                          </a:solidFill>
                          <a:latin typeface="+mn-lt"/>
                        </a:rPr>
                        <a:t>- </a:t>
                      </a:r>
                      <a:r>
                        <a:rPr lang="en-US" sz="1600" b="1" dirty="0" err="1" smtClean="0">
                          <a:solidFill>
                            <a:srgbClr val="00B050"/>
                          </a:solidFill>
                          <a:latin typeface="+mn-lt"/>
                        </a:rPr>
                        <a:t>Quyết</a:t>
                      </a:r>
                      <a:r>
                        <a:rPr lang="en-US" sz="1600" b="1" baseline="0" dirty="0" smtClean="0">
                          <a:solidFill>
                            <a:srgbClr val="00B050"/>
                          </a:solidFill>
                          <a:latin typeface="+mn-lt"/>
                        </a:rPr>
                        <a:t> </a:t>
                      </a:r>
                      <a:r>
                        <a:rPr lang="en-US" sz="1600" b="1" baseline="0" dirty="0" err="1" smtClean="0">
                          <a:solidFill>
                            <a:srgbClr val="00B050"/>
                          </a:solidFill>
                          <a:latin typeface="+mn-lt"/>
                        </a:rPr>
                        <a:t>định</a:t>
                      </a:r>
                      <a:r>
                        <a:rPr lang="en-US" sz="1600" b="1" baseline="0" dirty="0" smtClean="0">
                          <a:solidFill>
                            <a:srgbClr val="00B050"/>
                          </a:solidFill>
                          <a:latin typeface="+mn-lt"/>
                        </a:rPr>
                        <a:t> </a:t>
                      </a:r>
                      <a:r>
                        <a:rPr lang="en-US" sz="1600" baseline="0" dirty="0" err="1" smtClean="0">
                          <a:solidFill>
                            <a:schemeClr val="accent4">
                              <a:lumMod val="10000"/>
                            </a:schemeClr>
                          </a:solidFill>
                          <a:latin typeface="+mn-lt"/>
                        </a:rPr>
                        <a:t>công</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nhận</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hiệu</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quả</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áp</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dụng</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khả</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năng</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nhân</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rộng</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phạm</a:t>
                      </a:r>
                      <a:r>
                        <a:rPr lang="en-US" sz="1600" baseline="0" dirty="0" smtClean="0">
                          <a:solidFill>
                            <a:schemeClr val="accent4">
                              <a:lumMod val="10000"/>
                            </a:schemeClr>
                          </a:solidFill>
                          <a:latin typeface="+mn-lt"/>
                        </a:rPr>
                        <a:t> vi </a:t>
                      </a:r>
                      <a:r>
                        <a:rPr lang="en-US" sz="1600" baseline="0" dirty="0" err="1" smtClean="0">
                          <a:solidFill>
                            <a:schemeClr val="accent4">
                              <a:lumMod val="10000"/>
                            </a:schemeClr>
                          </a:solidFill>
                          <a:latin typeface="+mn-lt"/>
                        </a:rPr>
                        <a:t>ảnh</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hưởng</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của</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sáng</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kiến</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đề</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tài</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đề</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án</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trong</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phạm</a:t>
                      </a:r>
                      <a:r>
                        <a:rPr lang="en-US" sz="1600" baseline="0" dirty="0" smtClean="0">
                          <a:solidFill>
                            <a:schemeClr val="accent4">
                              <a:lumMod val="10000"/>
                            </a:schemeClr>
                          </a:solidFill>
                          <a:latin typeface="+mn-lt"/>
                        </a:rPr>
                        <a:t> vi </a:t>
                      </a:r>
                      <a:r>
                        <a:rPr lang="en-US" sz="1600" baseline="0" dirty="0" err="1" smtClean="0">
                          <a:solidFill>
                            <a:schemeClr val="accent4">
                              <a:lumMod val="10000"/>
                            </a:schemeClr>
                          </a:solidFill>
                          <a:latin typeface="+mn-lt"/>
                        </a:rPr>
                        <a:t>cơ</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sở</a:t>
                      </a:r>
                      <a:r>
                        <a:rPr lang="en-US" sz="1600" baseline="0" dirty="0" smtClean="0">
                          <a:solidFill>
                            <a:schemeClr val="accent4">
                              <a:lumMod val="10000"/>
                            </a:schemeClr>
                          </a:solidFill>
                          <a:latin typeface="+mn-lt"/>
                        </a:rPr>
                        <a:t>.</a:t>
                      </a:r>
                    </a:p>
                    <a:p>
                      <a:pPr marL="0" marR="0" indent="0" algn="just" defTabSz="1125444" rtl="0" eaLnBrk="1" fontAlgn="auto" latinLnBrk="0" hangingPunct="1">
                        <a:lnSpc>
                          <a:spcPct val="100000"/>
                        </a:lnSpc>
                        <a:spcBef>
                          <a:spcPts val="0"/>
                        </a:spcBef>
                        <a:spcAft>
                          <a:spcPts val="0"/>
                        </a:spcAft>
                        <a:buClrTx/>
                        <a:buSzTx/>
                        <a:buFontTx/>
                        <a:buNone/>
                        <a:tabLst/>
                        <a:defRPr/>
                      </a:pPr>
                      <a:r>
                        <a:rPr lang="en-US" sz="1600" baseline="0" dirty="0" smtClean="0">
                          <a:solidFill>
                            <a:schemeClr val="accent4">
                              <a:lumMod val="10000"/>
                            </a:schemeClr>
                          </a:solidFill>
                          <a:latin typeface="+mn-lt"/>
                        </a:rPr>
                        <a:t>- </a:t>
                      </a:r>
                      <a:r>
                        <a:rPr lang="en-US" sz="1600" b="1" baseline="0" dirty="0" err="1" smtClean="0">
                          <a:solidFill>
                            <a:srgbClr val="FF00FF"/>
                          </a:solidFill>
                          <a:latin typeface="+mn-lt"/>
                        </a:rPr>
                        <a:t>Văn</a:t>
                      </a:r>
                      <a:r>
                        <a:rPr lang="en-US" sz="1600" b="1" baseline="0" dirty="0" smtClean="0">
                          <a:solidFill>
                            <a:srgbClr val="FF00FF"/>
                          </a:solidFill>
                          <a:latin typeface="+mn-lt"/>
                        </a:rPr>
                        <a:t> </a:t>
                      </a:r>
                      <a:r>
                        <a:rPr lang="en-US" sz="1600" b="1" baseline="0" dirty="0" err="1" smtClean="0">
                          <a:solidFill>
                            <a:srgbClr val="FF00FF"/>
                          </a:solidFill>
                          <a:latin typeface="+mn-lt"/>
                        </a:rPr>
                        <a:t>bản</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chấp</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thuận</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hoặc</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từ</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chối</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chấp</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thuận</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công</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nhận</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sáng</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kiến</a:t>
                      </a:r>
                      <a:r>
                        <a:rPr lang="en-US" sz="1600" baseline="0" dirty="0" smtClean="0">
                          <a:solidFill>
                            <a:schemeClr val="accent4">
                              <a:lumMod val="10000"/>
                            </a:schemeClr>
                          </a:solidFill>
                          <a:latin typeface="+mn-lt"/>
                        </a:rPr>
                        <a:t>.</a:t>
                      </a:r>
                    </a:p>
                    <a:p>
                      <a:pPr marL="0" marR="0" indent="0" algn="just" defTabSz="1125444" rtl="0" eaLnBrk="1" fontAlgn="auto" latinLnBrk="0" hangingPunct="1">
                        <a:lnSpc>
                          <a:spcPct val="100000"/>
                        </a:lnSpc>
                        <a:spcBef>
                          <a:spcPts val="0"/>
                        </a:spcBef>
                        <a:spcAft>
                          <a:spcPts val="0"/>
                        </a:spcAft>
                        <a:buClrTx/>
                        <a:buSzTx/>
                        <a:buFontTx/>
                        <a:buNone/>
                        <a:tabLst/>
                        <a:defRPr/>
                      </a:pPr>
                      <a:endParaRPr lang="en-US" sz="1600" baseline="0" dirty="0" smtClean="0">
                        <a:solidFill>
                          <a:schemeClr val="accent4">
                            <a:lumMod val="10000"/>
                          </a:schemeClr>
                        </a:solidFill>
                        <a:latin typeface="+mn-lt"/>
                      </a:endParaRPr>
                    </a:p>
                    <a:p>
                      <a:pPr marL="0" marR="0" indent="0" algn="just" defTabSz="1125444" rtl="0" eaLnBrk="1" fontAlgn="auto" latinLnBrk="0" hangingPunct="1">
                        <a:lnSpc>
                          <a:spcPct val="100000"/>
                        </a:lnSpc>
                        <a:spcBef>
                          <a:spcPts val="0"/>
                        </a:spcBef>
                        <a:spcAft>
                          <a:spcPts val="0"/>
                        </a:spcAft>
                        <a:buClrTx/>
                        <a:buSzTx/>
                        <a:buFontTx/>
                        <a:buNone/>
                        <a:tabLst/>
                        <a:defRPr/>
                      </a:pPr>
                      <a:endParaRPr lang="en-US" sz="1600" dirty="0" smtClean="0">
                        <a:solidFill>
                          <a:schemeClr val="accent4">
                            <a:lumMod val="10000"/>
                          </a:schemeClr>
                        </a:solidFill>
                        <a:latin typeface="+mn-lt"/>
                      </a:endParaRPr>
                    </a:p>
                  </a:txBody>
                  <a:tcPr/>
                </a:tc>
                <a:tc>
                  <a:txBody>
                    <a:bodyPr/>
                    <a:lstStyle/>
                    <a:p>
                      <a:pPr marL="0" marR="0" indent="0" algn="just" defTabSz="1125444" rtl="0" eaLnBrk="1" fontAlgn="auto" latinLnBrk="0" hangingPunct="1">
                        <a:lnSpc>
                          <a:spcPct val="100000"/>
                        </a:lnSpc>
                        <a:spcBef>
                          <a:spcPts val="0"/>
                        </a:spcBef>
                        <a:spcAft>
                          <a:spcPts val="0"/>
                        </a:spcAft>
                        <a:buClrTx/>
                        <a:buSzTx/>
                        <a:buFontTx/>
                        <a:buNone/>
                        <a:tabLst/>
                        <a:defRPr/>
                      </a:pPr>
                      <a:r>
                        <a:rPr lang="en-US" sz="1600" dirty="0" smtClean="0">
                          <a:solidFill>
                            <a:schemeClr val="accent4">
                              <a:lumMod val="10000"/>
                            </a:schemeClr>
                          </a:solidFill>
                          <a:latin typeface="+mn-lt"/>
                        </a:rPr>
                        <a:t>- </a:t>
                      </a:r>
                      <a:r>
                        <a:rPr lang="en-US" sz="1600" b="1" dirty="0" err="1" smtClean="0">
                          <a:solidFill>
                            <a:srgbClr val="00B050"/>
                          </a:solidFill>
                          <a:latin typeface="+mn-lt"/>
                        </a:rPr>
                        <a:t>Quyết</a:t>
                      </a:r>
                      <a:r>
                        <a:rPr lang="en-US" sz="1600" b="1" baseline="0" dirty="0" smtClean="0">
                          <a:solidFill>
                            <a:srgbClr val="00B050"/>
                          </a:solidFill>
                          <a:latin typeface="+mn-lt"/>
                        </a:rPr>
                        <a:t> </a:t>
                      </a:r>
                      <a:r>
                        <a:rPr lang="en-US" sz="1600" b="1" baseline="0" dirty="0" err="1" smtClean="0">
                          <a:solidFill>
                            <a:srgbClr val="00B050"/>
                          </a:solidFill>
                          <a:latin typeface="+mn-lt"/>
                        </a:rPr>
                        <a:t>định</a:t>
                      </a:r>
                      <a:r>
                        <a:rPr lang="en-US" sz="1600" b="1" baseline="0" dirty="0" smtClean="0">
                          <a:solidFill>
                            <a:srgbClr val="00B050"/>
                          </a:solidFill>
                          <a:latin typeface="+mn-lt"/>
                        </a:rPr>
                        <a:t> </a:t>
                      </a:r>
                      <a:r>
                        <a:rPr lang="en-US" sz="1600" baseline="0" dirty="0" err="1" smtClean="0">
                          <a:solidFill>
                            <a:schemeClr val="accent4">
                              <a:lumMod val="10000"/>
                            </a:schemeClr>
                          </a:solidFill>
                          <a:latin typeface="+mn-lt"/>
                        </a:rPr>
                        <a:t>công</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nhận</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hiệu</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quả</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áp</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dụng</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khả</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năng</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nhân</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rộng</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phạm</a:t>
                      </a:r>
                      <a:r>
                        <a:rPr lang="en-US" sz="1600" baseline="0" dirty="0" smtClean="0">
                          <a:solidFill>
                            <a:schemeClr val="accent4">
                              <a:lumMod val="10000"/>
                            </a:schemeClr>
                          </a:solidFill>
                          <a:latin typeface="+mn-lt"/>
                        </a:rPr>
                        <a:t> vi </a:t>
                      </a:r>
                      <a:r>
                        <a:rPr lang="en-US" sz="1600" baseline="0" dirty="0" err="1" smtClean="0">
                          <a:solidFill>
                            <a:schemeClr val="accent4">
                              <a:lumMod val="10000"/>
                            </a:schemeClr>
                          </a:solidFill>
                          <a:latin typeface="+mn-lt"/>
                        </a:rPr>
                        <a:t>ảnh</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hưởng</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của</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sáng</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kiến</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đề</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tài</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trong</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phạm</a:t>
                      </a:r>
                      <a:r>
                        <a:rPr lang="en-US" sz="1600" baseline="0" dirty="0" smtClean="0">
                          <a:solidFill>
                            <a:schemeClr val="accent4">
                              <a:lumMod val="10000"/>
                            </a:schemeClr>
                          </a:solidFill>
                          <a:latin typeface="+mn-lt"/>
                        </a:rPr>
                        <a:t> vi </a:t>
                      </a:r>
                      <a:r>
                        <a:rPr lang="en-US" sz="1600" baseline="0" dirty="0" err="1" smtClean="0">
                          <a:solidFill>
                            <a:schemeClr val="accent4">
                              <a:lumMod val="10000"/>
                            </a:schemeClr>
                          </a:solidFill>
                          <a:latin typeface="+mn-lt"/>
                        </a:rPr>
                        <a:t>thành</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phố</a:t>
                      </a:r>
                      <a:r>
                        <a:rPr lang="en-US" sz="1600" baseline="0" dirty="0" smtClean="0">
                          <a:solidFill>
                            <a:schemeClr val="accent4">
                              <a:lumMod val="10000"/>
                            </a:schemeClr>
                          </a:solidFill>
                          <a:latin typeface="+mn-lt"/>
                        </a:rPr>
                        <a:t>.</a:t>
                      </a:r>
                    </a:p>
                    <a:p>
                      <a:pPr marL="0" marR="0" indent="0" algn="just" defTabSz="1125444" rtl="0" eaLnBrk="1" fontAlgn="auto" latinLnBrk="0" hangingPunct="1">
                        <a:lnSpc>
                          <a:spcPct val="100000"/>
                        </a:lnSpc>
                        <a:spcBef>
                          <a:spcPts val="0"/>
                        </a:spcBef>
                        <a:spcAft>
                          <a:spcPts val="0"/>
                        </a:spcAft>
                        <a:buClrTx/>
                        <a:buSzTx/>
                        <a:buFontTx/>
                        <a:buNone/>
                        <a:tabLst/>
                        <a:defRPr/>
                      </a:pPr>
                      <a:r>
                        <a:rPr lang="en-US" sz="1600" baseline="0" dirty="0" smtClean="0">
                          <a:solidFill>
                            <a:schemeClr val="accent4">
                              <a:lumMod val="10000"/>
                            </a:schemeClr>
                          </a:solidFill>
                          <a:latin typeface="+mn-lt"/>
                        </a:rPr>
                        <a:t>- </a:t>
                      </a:r>
                      <a:r>
                        <a:rPr lang="en-US" sz="1600" b="1" baseline="0" dirty="0" err="1" smtClean="0">
                          <a:solidFill>
                            <a:srgbClr val="FF0000"/>
                          </a:solidFill>
                          <a:latin typeface="+mn-lt"/>
                        </a:rPr>
                        <a:t>Văn</a:t>
                      </a:r>
                      <a:r>
                        <a:rPr lang="en-US" sz="1600" b="1" baseline="0" dirty="0" smtClean="0">
                          <a:solidFill>
                            <a:srgbClr val="FF0000"/>
                          </a:solidFill>
                          <a:latin typeface="+mn-lt"/>
                        </a:rPr>
                        <a:t> </a:t>
                      </a:r>
                      <a:r>
                        <a:rPr lang="en-US" sz="1600" b="1" baseline="0" dirty="0" err="1" smtClean="0">
                          <a:solidFill>
                            <a:srgbClr val="FF0000"/>
                          </a:solidFill>
                          <a:latin typeface="+mn-lt"/>
                        </a:rPr>
                        <a:t>bản</a:t>
                      </a:r>
                      <a:r>
                        <a:rPr lang="en-US" sz="1600" b="1" baseline="0" dirty="0" smtClean="0">
                          <a:solidFill>
                            <a:srgbClr val="FF0000"/>
                          </a:solidFill>
                          <a:latin typeface="+mn-lt"/>
                        </a:rPr>
                        <a:t> </a:t>
                      </a:r>
                      <a:r>
                        <a:rPr lang="en-US" sz="1600" b="1" baseline="0" dirty="0" err="1" smtClean="0">
                          <a:solidFill>
                            <a:srgbClr val="FF0000"/>
                          </a:solidFill>
                          <a:latin typeface="+mn-lt"/>
                        </a:rPr>
                        <a:t>xác</a:t>
                      </a:r>
                      <a:r>
                        <a:rPr lang="en-US" sz="1600" b="1" baseline="0" dirty="0" smtClean="0">
                          <a:solidFill>
                            <a:srgbClr val="FF0000"/>
                          </a:solidFill>
                          <a:latin typeface="+mn-lt"/>
                        </a:rPr>
                        <a:t> </a:t>
                      </a:r>
                      <a:r>
                        <a:rPr lang="en-US" sz="1600" b="1" baseline="0" dirty="0" err="1" smtClean="0">
                          <a:solidFill>
                            <a:srgbClr val="FF0000"/>
                          </a:solidFill>
                          <a:latin typeface="+mn-lt"/>
                        </a:rPr>
                        <a:t>nhận</a:t>
                      </a:r>
                      <a:r>
                        <a:rPr lang="en-US" sz="1600" baseline="0" dirty="0" smtClean="0">
                          <a:solidFill>
                            <a:srgbClr val="FF0000"/>
                          </a:solidFill>
                          <a:latin typeface="+mn-lt"/>
                        </a:rPr>
                        <a:t> </a:t>
                      </a:r>
                      <a:r>
                        <a:rPr lang="en-US" sz="1600" baseline="0" dirty="0" err="1" smtClean="0">
                          <a:solidFill>
                            <a:schemeClr val="accent4">
                              <a:lumMod val="10000"/>
                            </a:schemeClr>
                          </a:solidFill>
                          <a:latin typeface="+mn-lt"/>
                        </a:rPr>
                        <a:t>hiệu</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quả</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áp</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dụng</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phạm</a:t>
                      </a:r>
                      <a:r>
                        <a:rPr lang="en-US" sz="1600" baseline="0" dirty="0" smtClean="0">
                          <a:solidFill>
                            <a:schemeClr val="accent4">
                              <a:lumMod val="10000"/>
                            </a:schemeClr>
                          </a:solidFill>
                          <a:latin typeface="+mn-lt"/>
                        </a:rPr>
                        <a:t> vi </a:t>
                      </a:r>
                      <a:r>
                        <a:rPr lang="en-US" sz="1600" baseline="0" dirty="0" err="1" smtClean="0">
                          <a:solidFill>
                            <a:schemeClr val="accent4">
                              <a:lumMod val="10000"/>
                            </a:schemeClr>
                          </a:solidFill>
                          <a:latin typeface="+mn-lt"/>
                        </a:rPr>
                        <a:t>ảnh</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hưởng</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của</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sáng</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kiến</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đề</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tài</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đề</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án</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trong</a:t>
                      </a:r>
                      <a:r>
                        <a:rPr lang="en-US" sz="1600" baseline="0" dirty="0" smtClean="0">
                          <a:solidFill>
                            <a:schemeClr val="accent4">
                              <a:lumMod val="10000"/>
                            </a:schemeClr>
                          </a:solidFill>
                          <a:latin typeface="+mn-lt"/>
                        </a:rPr>
                        <a:t> </a:t>
                      </a:r>
                      <a:r>
                        <a:rPr lang="en-US" sz="1600" u="sng" baseline="0" dirty="0" err="1" smtClean="0">
                          <a:solidFill>
                            <a:srgbClr val="FF0000"/>
                          </a:solidFill>
                          <a:latin typeface="+mn-lt"/>
                        </a:rPr>
                        <a:t>phạm</a:t>
                      </a:r>
                      <a:r>
                        <a:rPr lang="en-US" sz="1600" u="sng" baseline="0" dirty="0" smtClean="0">
                          <a:solidFill>
                            <a:srgbClr val="FF0000"/>
                          </a:solidFill>
                          <a:latin typeface="+mn-lt"/>
                        </a:rPr>
                        <a:t> vi        </a:t>
                      </a:r>
                      <a:r>
                        <a:rPr lang="en-US" sz="1600" u="sng" baseline="0" dirty="0" err="1" smtClean="0">
                          <a:solidFill>
                            <a:srgbClr val="FF0000"/>
                          </a:solidFill>
                          <a:latin typeface="+mn-lt"/>
                        </a:rPr>
                        <a:t>toàn</a:t>
                      </a:r>
                      <a:r>
                        <a:rPr lang="en-US" sz="1600" u="sng" baseline="0" dirty="0" smtClean="0">
                          <a:solidFill>
                            <a:srgbClr val="FF0000"/>
                          </a:solidFill>
                          <a:latin typeface="+mn-lt"/>
                        </a:rPr>
                        <a:t> </a:t>
                      </a:r>
                      <a:r>
                        <a:rPr lang="en-US" sz="1600" u="sng" baseline="0" dirty="0" err="1" smtClean="0">
                          <a:solidFill>
                            <a:srgbClr val="FF0000"/>
                          </a:solidFill>
                          <a:latin typeface="+mn-lt"/>
                        </a:rPr>
                        <a:t>quốc</a:t>
                      </a:r>
                      <a:r>
                        <a:rPr lang="en-US" sz="1600" baseline="0" dirty="0" smtClean="0">
                          <a:solidFill>
                            <a:schemeClr val="accent4">
                              <a:lumMod val="10000"/>
                            </a:schemeClr>
                          </a:solidFill>
                          <a:latin typeface="+mn-lt"/>
                        </a:rPr>
                        <a:t>.</a:t>
                      </a:r>
                    </a:p>
                    <a:p>
                      <a:pPr marL="0" marR="0" indent="0" algn="just" defTabSz="1125444" rtl="0" eaLnBrk="1" fontAlgn="auto" latinLnBrk="0" hangingPunct="1">
                        <a:lnSpc>
                          <a:spcPct val="100000"/>
                        </a:lnSpc>
                        <a:spcBef>
                          <a:spcPts val="0"/>
                        </a:spcBef>
                        <a:spcAft>
                          <a:spcPts val="0"/>
                        </a:spcAft>
                        <a:buClrTx/>
                        <a:buSzTx/>
                        <a:buFontTx/>
                        <a:buNone/>
                        <a:tabLst/>
                        <a:defRPr/>
                      </a:pPr>
                      <a:r>
                        <a:rPr lang="en-US" sz="1600" baseline="0" dirty="0" smtClean="0">
                          <a:solidFill>
                            <a:schemeClr val="accent4">
                              <a:lumMod val="10000"/>
                            </a:schemeClr>
                          </a:solidFill>
                          <a:latin typeface="+mn-lt"/>
                        </a:rPr>
                        <a:t>- </a:t>
                      </a:r>
                      <a:r>
                        <a:rPr lang="en-US" sz="1600" b="1" baseline="0" dirty="0" err="1" smtClean="0">
                          <a:solidFill>
                            <a:srgbClr val="FF00FF"/>
                          </a:solidFill>
                          <a:latin typeface="+mn-lt"/>
                        </a:rPr>
                        <a:t>Văn</a:t>
                      </a:r>
                      <a:r>
                        <a:rPr lang="en-US" sz="1600" b="1" baseline="0" dirty="0" smtClean="0">
                          <a:solidFill>
                            <a:srgbClr val="FF00FF"/>
                          </a:solidFill>
                          <a:latin typeface="+mn-lt"/>
                        </a:rPr>
                        <a:t> </a:t>
                      </a:r>
                      <a:r>
                        <a:rPr lang="en-US" sz="1600" b="1" baseline="0" dirty="0" err="1" smtClean="0">
                          <a:solidFill>
                            <a:srgbClr val="FF00FF"/>
                          </a:solidFill>
                          <a:latin typeface="+mn-lt"/>
                        </a:rPr>
                        <a:t>bản</a:t>
                      </a:r>
                      <a:r>
                        <a:rPr lang="en-US" sz="1600" b="1" baseline="0" dirty="0" smtClean="0">
                          <a:solidFill>
                            <a:srgbClr val="FF00FF"/>
                          </a:solidFill>
                          <a:latin typeface="+mn-lt"/>
                        </a:rPr>
                        <a:t> </a:t>
                      </a:r>
                      <a:r>
                        <a:rPr lang="en-US" sz="1600" b="0" baseline="0" dirty="0" err="1" smtClean="0">
                          <a:solidFill>
                            <a:schemeClr val="accent4">
                              <a:lumMod val="10000"/>
                            </a:schemeClr>
                          </a:solidFill>
                          <a:latin typeface="+mn-lt"/>
                        </a:rPr>
                        <a:t>chấp</a:t>
                      </a:r>
                      <a:r>
                        <a:rPr lang="en-US" sz="1600" b="0" baseline="0" dirty="0" smtClean="0">
                          <a:solidFill>
                            <a:schemeClr val="accent4">
                              <a:lumMod val="10000"/>
                            </a:schemeClr>
                          </a:solidFill>
                          <a:latin typeface="+mn-lt"/>
                        </a:rPr>
                        <a:t> </a:t>
                      </a:r>
                      <a:r>
                        <a:rPr lang="en-US" sz="1600" b="0" baseline="0" dirty="0" err="1" smtClean="0">
                          <a:solidFill>
                            <a:schemeClr val="accent4">
                              <a:lumMod val="10000"/>
                            </a:schemeClr>
                          </a:solidFill>
                          <a:latin typeface="+mn-lt"/>
                        </a:rPr>
                        <a:t>thuận</a:t>
                      </a:r>
                      <a:r>
                        <a:rPr lang="en-US" sz="1600" b="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hoặc</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từ</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chối</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chấp</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thuận</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công</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nhận</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sáng</a:t>
                      </a:r>
                      <a:r>
                        <a:rPr lang="en-US" sz="1600" baseline="0" dirty="0" smtClean="0">
                          <a:solidFill>
                            <a:schemeClr val="accent4">
                              <a:lumMod val="10000"/>
                            </a:schemeClr>
                          </a:solidFill>
                          <a:latin typeface="+mn-lt"/>
                        </a:rPr>
                        <a:t> </a:t>
                      </a:r>
                      <a:r>
                        <a:rPr lang="en-US" sz="1600" baseline="0" dirty="0" err="1" smtClean="0">
                          <a:solidFill>
                            <a:schemeClr val="accent4">
                              <a:lumMod val="10000"/>
                            </a:schemeClr>
                          </a:solidFill>
                          <a:latin typeface="+mn-lt"/>
                        </a:rPr>
                        <a:t>kiến</a:t>
                      </a:r>
                      <a:endParaRPr lang="en-US" sz="1600" baseline="0" dirty="0" smtClean="0">
                        <a:solidFill>
                          <a:schemeClr val="accent4">
                            <a:lumMod val="10000"/>
                          </a:schemeClr>
                        </a:solidFill>
                        <a:latin typeface="+mn-lt"/>
                      </a:endParaRPr>
                    </a:p>
                  </a:txBody>
                  <a:tcPr/>
                </a:tc>
                <a:extLst>
                  <a:ext uri="{0D108BD9-81ED-4DB2-BD59-A6C34878D82A}">
                    <a16:rowId xmlns:a16="http://schemas.microsoft.com/office/drawing/2014/main" val="2409445707"/>
                  </a:ext>
                </a:extLst>
              </a:tr>
            </a:tbl>
          </a:graphicData>
        </a:graphic>
      </p:graphicFrame>
    </p:spTree>
    <p:extLst>
      <p:ext uri="{BB962C8B-B14F-4D97-AF65-F5344CB8AC3E}">
        <p14:creationId xmlns:p14="http://schemas.microsoft.com/office/powerpoint/2010/main" val="3187642155"/>
      </p:ext>
    </p:extLst>
  </p:cSld>
  <p:clrMapOvr>
    <a:masterClrMapping/>
  </p:clrMapOvr>
  <mc:AlternateContent xmlns:mc="http://schemas.openxmlformats.org/markup-compatibility/2006" xmlns:p14="http://schemas.microsoft.com/office/powerpoint/2010/main">
    <mc:Choice Requires="p14">
      <p:transition spd="slow">
        <p14:reveal/>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bwMode="auto">
          <a:xfrm>
            <a:off x="64045" y="2659729"/>
            <a:ext cx="1408108" cy="1060496"/>
          </a:xfrm>
          <a:prstGeom prst="roundRect">
            <a:avLst/>
          </a:prstGeom>
          <a:solidFill>
            <a:schemeClr val="bg1">
              <a:lumMod val="95000"/>
            </a:schemeClr>
          </a:solidFill>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30000"/>
              </a:lnSpc>
              <a:spcBef>
                <a:spcPct val="0"/>
              </a:spcBef>
              <a:spcAft>
                <a:spcPct val="0"/>
              </a:spcAft>
              <a:buClrTx/>
              <a:buSzTx/>
              <a:buFontTx/>
              <a:buNone/>
              <a:tabLst/>
            </a:pPr>
            <a:r>
              <a:rPr lang="en-US" b="1" dirty="0" err="1" smtClean="0">
                <a:solidFill>
                  <a:srgbClr val="002A7E"/>
                </a:solidFill>
                <a:latin typeface="Tahoma" pitchFamily="34" charset="0"/>
              </a:rPr>
              <a:t>Giải</a:t>
            </a:r>
            <a:r>
              <a:rPr lang="en-US" b="1" dirty="0" smtClean="0">
                <a:solidFill>
                  <a:srgbClr val="002A7E"/>
                </a:solidFill>
                <a:latin typeface="Tahoma" pitchFamily="34" charset="0"/>
              </a:rPr>
              <a:t> </a:t>
            </a:r>
            <a:r>
              <a:rPr lang="en-US" b="1" dirty="0" err="1" smtClean="0">
                <a:solidFill>
                  <a:srgbClr val="002A7E"/>
                </a:solidFill>
                <a:latin typeface="Tahoma" pitchFamily="34" charset="0"/>
              </a:rPr>
              <a:t>pháp</a:t>
            </a:r>
            <a:endParaRPr kumimoji="0" lang="en-US" sz="1800" b="1" i="0" u="none" strike="noStrike" cap="none" normalizeH="0" baseline="0" dirty="0" smtClean="0">
              <a:ln>
                <a:noFill/>
              </a:ln>
              <a:solidFill>
                <a:srgbClr val="002A7E"/>
              </a:solidFill>
              <a:effectLst/>
              <a:latin typeface="Tahoma" pitchFamily="34" charset="0"/>
            </a:endParaRPr>
          </a:p>
        </p:txBody>
      </p:sp>
      <p:sp>
        <p:nvSpPr>
          <p:cNvPr id="5" name="Rounded Rectangle 4"/>
          <p:cNvSpPr/>
          <p:nvPr/>
        </p:nvSpPr>
        <p:spPr bwMode="auto">
          <a:xfrm>
            <a:off x="2197736" y="2685007"/>
            <a:ext cx="1618373" cy="1021139"/>
          </a:xfrm>
          <a:prstGeom prst="roundRect">
            <a:avLst/>
          </a:prstGeom>
          <a:solidFill>
            <a:schemeClr val="accent1">
              <a:lumMod val="20000"/>
              <a:lumOff val="80000"/>
            </a:schemeClr>
          </a:solidFill>
          <a:ln>
            <a:solidFill>
              <a:srgbClr val="7030A0"/>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30000"/>
              </a:lnSpc>
              <a:spcBef>
                <a:spcPct val="0"/>
              </a:spcBef>
              <a:spcAft>
                <a:spcPct val="0"/>
              </a:spcAft>
              <a:buClrTx/>
              <a:buSzTx/>
              <a:buFontTx/>
              <a:buNone/>
              <a:tabLst/>
            </a:pPr>
            <a:r>
              <a:rPr kumimoji="0" lang="en-US" sz="1800" b="1" i="0" u="none" strike="noStrike" cap="none" normalizeH="0" baseline="0" dirty="0" err="1" smtClean="0">
                <a:ln>
                  <a:noFill/>
                </a:ln>
                <a:solidFill>
                  <a:srgbClr val="002A7E"/>
                </a:solidFill>
                <a:effectLst/>
                <a:latin typeface="Tahoma" pitchFamily="34" charset="0"/>
              </a:rPr>
              <a:t>Sáng</a:t>
            </a:r>
            <a:r>
              <a:rPr kumimoji="0" lang="en-US" sz="1800" b="1" i="0" u="none" strike="noStrike" cap="none" normalizeH="0" dirty="0" smtClean="0">
                <a:ln>
                  <a:noFill/>
                </a:ln>
                <a:solidFill>
                  <a:srgbClr val="002A7E"/>
                </a:solidFill>
                <a:effectLst/>
                <a:latin typeface="Tahoma" pitchFamily="34" charset="0"/>
              </a:rPr>
              <a:t> </a:t>
            </a:r>
            <a:r>
              <a:rPr kumimoji="0" lang="en-US" sz="1800" b="1" i="0" u="none" strike="noStrike" cap="none" normalizeH="0" dirty="0" err="1" smtClean="0">
                <a:ln>
                  <a:noFill/>
                </a:ln>
                <a:solidFill>
                  <a:srgbClr val="002A7E"/>
                </a:solidFill>
                <a:effectLst/>
                <a:latin typeface="Tahoma" pitchFamily="34" charset="0"/>
              </a:rPr>
              <a:t>kiến</a:t>
            </a:r>
            <a:endParaRPr kumimoji="0" lang="en-US" sz="1800" b="1" i="0" u="none" strike="noStrike" cap="none" normalizeH="0" baseline="0" dirty="0" smtClean="0">
              <a:ln>
                <a:noFill/>
              </a:ln>
              <a:solidFill>
                <a:srgbClr val="002A7E"/>
              </a:solidFill>
              <a:effectLst/>
              <a:latin typeface="Tahoma" pitchFamily="34" charset="0"/>
            </a:endParaRPr>
          </a:p>
        </p:txBody>
      </p:sp>
      <p:sp>
        <p:nvSpPr>
          <p:cNvPr id="6" name="Rounded Rectangle 5"/>
          <p:cNvSpPr/>
          <p:nvPr/>
        </p:nvSpPr>
        <p:spPr bwMode="auto">
          <a:xfrm>
            <a:off x="4754624" y="2659729"/>
            <a:ext cx="2674901" cy="1043718"/>
          </a:xfrm>
          <a:prstGeom prst="roundRect">
            <a:avLst/>
          </a:prstGeom>
          <a:solidFill>
            <a:srgbClr val="FFFFA3"/>
          </a:solidFill>
          <a:ln>
            <a:solidFill>
              <a:srgbClr val="7030A0"/>
            </a:solidFill>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30000"/>
              </a:lnSpc>
              <a:spcBef>
                <a:spcPct val="0"/>
              </a:spcBef>
              <a:spcAft>
                <a:spcPct val="0"/>
              </a:spcAft>
              <a:buClrTx/>
              <a:buSzTx/>
              <a:buFontTx/>
              <a:buNone/>
              <a:tabLst/>
            </a:pPr>
            <a:r>
              <a:rPr lang="en-US" b="1" dirty="0" err="1" smtClean="0">
                <a:solidFill>
                  <a:srgbClr val="002A7E"/>
                </a:solidFill>
              </a:rPr>
              <a:t>Sáng</a:t>
            </a:r>
            <a:r>
              <a:rPr lang="en-US" b="1" dirty="0" smtClean="0">
                <a:solidFill>
                  <a:srgbClr val="002A7E"/>
                </a:solidFill>
              </a:rPr>
              <a:t> </a:t>
            </a:r>
            <a:r>
              <a:rPr lang="en-US" b="1" dirty="0" err="1" smtClean="0">
                <a:solidFill>
                  <a:srgbClr val="002A7E"/>
                </a:solidFill>
              </a:rPr>
              <a:t>kiến</a:t>
            </a:r>
            <a:r>
              <a:rPr lang="en-US" b="1" dirty="0" smtClean="0">
                <a:solidFill>
                  <a:srgbClr val="002A7E"/>
                </a:solidFill>
              </a:rPr>
              <a:t> </a:t>
            </a:r>
            <a:r>
              <a:rPr lang="en-US" b="1" dirty="0" err="1" smtClean="0">
                <a:solidFill>
                  <a:srgbClr val="002A7E"/>
                </a:solidFill>
              </a:rPr>
              <a:t>cấp</a:t>
            </a:r>
            <a:r>
              <a:rPr lang="en-US" b="1" dirty="0" smtClean="0">
                <a:solidFill>
                  <a:srgbClr val="002A7E"/>
                </a:solidFill>
              </a:rPr>
              <a:t> </a:t>
            </a:r>
            <a:r>
              <a:rPr lang="en-US" b="1" dirty="0" err="1" smtClean="0">
                <a:solidFill>
                  <a:srgbClr val="002A7E"/>
                </a:solidFill>
              </a:rPr>
              <a:t>Cơ</a:t>
            </a:r>
            <a:r>
              <a:rPr lang="en-US" b="1" dirty="0" smtClean="0">
                <a:solidFill>
                  <a:srgbClr val="002A7E"/>
                </a:solidFill>
              </a:rPr>
              <a:t> </a:t>
            </a:r>
            <a:r>
              <a:rPr lang="en-US" b="1" dirty="0" err="1" smtClean="0">
                <a:solidFill>
                  <a:srgbClr val="002A7E"/>
                </a:solidFill>
              </a:rPr>
              <a:t>sở</a:t>
            </a:r>
            <a:endParaRPr kumimoji="0" lang="en-US" sz="1800" b="1" i="0" u="none" strike="noStrike" cap="none" normalizeH="0" baseline="0" dirty="0" smtClean="0">
              <a:ln>
                <a:noFill/>
              </a:ln>
              <a:solidFill>
                <a:srgbClr val="002A7E"/>
              </a:solidFill>
              <a:effectLst/>
              <a:latin typeface="Tahoma" pitchFamily="34" charset="0"/>
            </a:endParaRPr>
          </a:p>
        </p:txBody>
      </p:sp>
      <p:sp>
        <p:nvSpPr>
          <p:cNvPr id="11" name="Right Arrow 10"/>
          <p:cNvSpPr/>
          <p:nvPr/>
        </p:nvSpPr>
        <p:spPr bwMode="auto">
          <a:xfrm>
            <a:off x="1492035" y="3129188"/>
            <a:ext cx="696930" cy="114587"/>
          </a:xfrm>
          <a:prstGeom prst="rightArrow">
            <a:avLst/>
          </a:prstGeom>
          <a:solidFill>
            <a:srgbClr val="00206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Tahoma" pitchFamily="34" charset="0"/>
            </a:endParaRPr>
          </a:p>
        </p:txBody>
      </p:sp>
      <p:sp>
        <p:nvSpPr>
          <p:cNvPr id="12" name="Right Arrow 11"/>
          <p:cNvSpPr/>
          <p:nvPr/>
        </p:nvSpPr>
        <p:spPr bwMode="auto">
          <a:xfrm>
            <a:off x="3824880" y="3120799"/>
            <a:ext cx="905233" cy="121577"/>
          </a:xfrm>
          <a:prstGeom prst="rightArrow">
            <a:avLst/>
          </a:prstGeom>
          <a:solidFill>
            <a:schemeClr val="tx1">
              <a:lumMod val="5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Tahoma" pitchFamily="34" charset="0"/>
            </a:endParaRPr>
          </a:p>
        </p:txBody>
      </p:sp>
      <p:sp>
        <p:nvSpPr>
          <p:cNvPr id="13" name="Right Arrow 12"/>
          <p:cNvSpPr/>
          <p:nvPr/>
        </p:nvSpPr>
        <p:spPr bwMode="auto">
          <a:xfrm flipV="1">
            <a:off x="7454036" y="3129188"/>
            <a:ext cx="969317" cy="114588"/>
          </a:xfrm>
          <a:prstGeom prst="rightArrow">
            <a:avLst/>
          </a:prstGeom>
          <a:solidFill>
            <a:srgbClr val="002A7E"/>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Tahoma" pitchFamily="34" charset="0"/>
            </a:endParaRPr>
          </a:p>
        </p:txBody>
      </p:sp>
      <p:sp>
        <p:nvSpPr>
          <p:cNvPr id="21" name="Rounded Rectangle 20"/>
          <p:cNvSpPr/>
          <p:nvPr/>
        </p:nvSpPr>
        <p:spPr bwMode="auto">
          <a:xfrm>
            <a:off x="8458200" y="2698614"/>
            <a:ext cx="3630706" cy="1021139"/>
          </a:xfrm>
          <a:prstGeom prst="roundRect">
            <a:avLst/>
          </a:prstGeom>
          <a:solidFill>
            <a:srgbClr val="FFCCFF"/>
          </a:solidFill>
          <a:ln>
            <a:solidFill>
              <a:srgbClr val="7030A0"/>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30000"/>
              </a:lnSpc>
              <a:spcBef>
                <a:spcPct val="0"/>
              </a:spcBef>
              <a:spcAft>
                <a:spcPct val="0"/>
              </a:spcAft>
              <a:buClrTx/>
              <a:buSzTx/>
              <a:buFontTx/>
              <a:buNone/>
              <a:tabLst/>
            </a:pPr>
            <a:r>
              <a:rPr kumimoji="0" lang="en-US" sz="1800" b="1" i="0" u="none" strike="noStrike" cap="none" normalizeH="0" baseline="0" dirty="0" err="1" smtClean="0">
                <a:ln>
                  <a:noFill/>
                </a:ln>
                <a:solidFill>
                  <a:srgbClr val="002A7E"/>
                </a:solidFill>
                <a:effectLst/>
                <a:latin typeface="+mj-lt"/>
              </a:rPr>
              <a:t>Sáng</a:t>
            </a:r>
            <a:r>
              <a:rPr kumimoji="0" lang="en-US" sz="1800" b="1" i="0" u="none" strike="noStrike" cap="none" normalizeH="0" dirty="0" smtClean="0">
                <a:ln>
                  <a:noFill/>
                </a:ln>
                <a:solidFill>
                  <a:srgbClr val="002A7E"/>
                </a:solidFill>
                <a:effectLst/>
                <a:latin typeface="+mj-lt"/>
              </a:rPr>
              <a:t> </a:t>
            </a:r>
            <a:r>
              <a:rPr kumimoji="0" lang="en-US" sz="1800" b="1" i="0" u="none" strike="noStrike" cap="none" normalizeH="0" dirty="0" err="1" smtClean="0">
                <a:ln>
                  <a:noFill/>
                </a:ln>
                <a:solidFill>
                  <a:srgbClr val="002A7E"/>
                </a:solidFill>
                <a:effectLst/>
                <a:latin typeface="+mj-lt"/>
              </a:rPr>
              <a:t>kiến</a:t>
            </a:r>
            <a:r>
              <a:rPr kumimoji="0" lang="en-US" sz="1800" b="1" i="0" u="none" strike="noStrike" cap="none" normalizeH="0" dirty="0" smtClean="0">
                <a:ln>
                  <a:noFill/>
                </a:ln>
                <a:solidFill>
                  <a:srgbClr val="002A7E"/>
                </a:solidFill>
                <a:effectLst/>
                <a:latin typeface="+mj-lt"/>
              </a:rPr>
              <a:t> </a:t>
            </a:r>
            <a:r>
              <a:rPr kumimoji="0" lang="en-US" sz="1800" b="1" i="0" u="none" strike="noStrike" cap="none" normalizeH="0" dirty="0" err="1" smtClean="0">
                <a:ln>
                  <a:noFill/>
                </a:ln>
                <a:solidFill>
                  <a:srgbClr val="002A7E"/>
                </a:solidFill>
                <a:effectLst/>
                <a:latin typeface="+mj-lt"/>
              </a:rPr>
              <a:t>cấp</a:t>
            </a:r>
            <a:r>
              <a:rPr kumimoji="0" lang="en-US" sz="1800" b="1" i="0" u="none" strike="noStrike" cap="none" normalizeH="0" dirty="0" smtClean="0">
                <a:ln>
                  <a:noFill/>
                </a:ln>
                <a:solidFill>
                  <a:srgbClr val="002A7E"/>
                </a:solidFill>
                <a:effectLst/>
                <a:latin typeface="+mj-lt"/>
              </a:rPr>
              <a:t> </a:t>
            </a:r>
            <a:r>
              <a:rPr kumimoji="0" lang="en-US" sz="1800" b="1" i="0" u="none" strike="noStrike" cap="none" normalizeH="0" dirty="0" err="1" smtClean="0">
                <a:ln>
                  <a:noFill/>
                </a:ln>
                <a:solidFill>
                  <a:srgbClr val="002A7E"/>
                </a:solidFill>
                <a:effectLst/>
                <a:latin typeface="+mj-lt"/>
              </a:rPr>
              <a:t>Thành</a:t>
            </a:r>
            <a:r>
              <a:rPr kumimoji="0" lang="en-US" sz="1800" b="1" i="0" u="none" strike="noStrike" cap="none" normalizeH="0" dirty="0" smtClean="0">
                <a:ln>
                  <a:noFill/>
                </a:ln>
                <a:solidFill>
                  <a:srgbClr val="002A7E"/>
                </a:solidFill>
                <a:effectLst/>
                <a:latin typeface="+mj-lt"/>
              </a:rPr>
              <a:t> </a:t>
            </a:r>
            <a:r>
              <a:rPr kumimoji="0" lang="en-US" sz="1800" b="1" i="0" u="none" strike="noStrike" cap="none" normalizeH="0" dirty="0" err="1" smtClean="0">
                <a:ln>
                  <a:noFill/>
                </a:ln>
                <a:solidFill>
                  <a:srgbClr val="002A7E"/>
                </a:solidFill>
                <a:effectLst/>
                <a:latin typeface="+mj-lt"/>
              </a:rPr>
              <a:t>phố</a:t>
            </a:r>
            <a:r>
              <a:rPr kumimoji="0" lang="en-US" sz="1800" b="1" i="0" u="none" strike="noStrike" cap="none" normalizeH="0" dirty="0" smtClean="0">
                <a:ln>
                  <a:noFill/>
                </a:ln>
                <a:solidFill>
                  <a:srgbClr val="002A7E"/>
                </a:solidFill>
                <a:effectLst/>
                <a:latin typeface="+mj-lt"/>
              </a:rPr>
              <a:t>/  </a:t>
            </a:r>
            <a:r>
              <a:rPr kumimoji="0" lang="en-US" sz="1800" b="1" i="0" u="none" strike="noStrike" cap="none" normalizeH="0" dirty="0" err="1" smtClean="0">
                <a:ln>
                  <a:noFill/>
                </a:ln>
                <a:solidFill>
                  <a:srgbClr val="002A7E"/>
                </a:solidFill>
                <a:effectLst/>
                <a:latin typeface="+mj-lt"/>
              </a:rPr>
              <a:t>toàn</a:t>
            </a:r>
            <a:r>
              <a:rPr kumimoji="0" lang="en-US" sz="1800" b="1" i="0" u="none" strike="noStrike" cap="none" normalizeH="0" dirty="0" smtClean="0">
                <a:ln>
                  <a:noFill/>
                </a:ln>
                <a:solidFill>
                  <a:srgbClr val="002A7E"/>
                </a:solidFill>
                <a:effectLst/>
                <a:latin typeface="+mj-lt"/>
              </a:rPr>
              <a:t> </a:t>
            </a:r>
            <a:r>
              <a:rPr kumimoji="0" lang="en-US" sz="1800" b="1" i="0" u="none" strike="noStrike" cap="none" normalizeH="0" dirty="0" err="1" smtClean="0">
                <a:ln>
                  <a:noFill/>
                </a:ln>
                <a:solidFill>
                  <a:srgbClr val="002A7E"/>
                </a:solidFill>
                <a:effectLst/>
                <a:latin typeface="+mj-lt"/>
              </a:rPr>
              <a:t>quốc</a:t>
            </a:r>
            <a:endParaRPr kumimoji="0" lang="en-US" sz="1800" b="1" i="0" u="none" strike="noStrike" cap="none" normalizeH="0" baseline="0" dirty="0" smtClean="0">
              <a:ln>
                <a:noFill/>
              </a:ln>
              <a:solidFill>
                <a:srgbClr val="002A7E"/>
              </a:solidFill>
              <a:effectLst/>
              <a:latin typeface="+mj-lt"/>
            </a:endParaRPr>
          </a:p>
        </p:txBody>
      </p:sp>
      <p:sp>
        <p:nvSpPr>
          <p:cNvPr id="18" name="TextBox 17"/>
          <p:cNvSpPr txBox="1"/>
          <p:nvPr/>
        </p:nvSpPr>
        <p:spPr>
          <a:xfrm>
            <a:off x="4531313" y="59007"/>
            <a:ext cx="8287163" cy="400110"/>
          </a:xfrm>
          <a:prstGeom prst="rect">
            <a:avLst/>
          </a:prstGeom>
          <a:noFill/>
        </p:spPr>
        <p:txBody>
          <a:bodyPr wrap="square" rtlCol="0">
            <a:spAutoFit/>
          </a:bodyPr>
          <a:lstStyle/>
          <a:p>
            <a:pPr algn="ctr">
              <a:spcBef>
                <a:spcPts val="0"/>
              </a:spcBef>
            </a:pPr>
            <a:r>
              <a:rPr lang="en-US" sz="2000" b="1" dirty="0" smtClean="0">
                <a:solidFill>
                  <a:srgbClr val="FF0000"/>
                </a:solidFill>
                <a:ea typeface="Tahoma" panose="020B0604030504040204" pitchFamily="34" charset="0"/>
                <a:cs typeface="Tahoma" panose="020B0604030504040204" pitchFamily="34" charset="0"/>
              </a:rPr>
              <a:t> NỘI DUNG </a:t>
            </a:r>
            <a:r>
              <a:rPr lang="vi-VN" sz="2000" b="1" dirty="0" smtClean="0">
                <a:solidFill>
                  <a:srgbClr val="FF0000"/>
                </a:solidFill>
                <a:ea typeface="Tahoma" panose="020B0604030504040204" pitchFamily="34" charset="0"/>
                <a:cs typeface="Tahoma" panose="020B0604030504040204" pitchFamily="34" charset="0"/>
              </a:rPr>
              <a:t>XÉT CÔNG NHẬN SÁNG KIẾN</a:t>
            </a:r>
            <a:r>
              <a:rPr lang="en-US" sz="2000" b="1" dirty="0" smtClean="0">
                <a:solidFill>
                  <a:srgbClr val="FF0000"/>
                </a:solidFill>
                <a:ea typeface="Tahoma" panose="020B0604030504040204" pitchFamily="34" charset="0"/>
                <a:cs typeface="Tahoma" panose="020B0604030504040204" pitchFamily="34" charset="0"/>
              </a:rPr>
              <a:t> CÁC CẤP</a:t>
            </a:r>
            <a:endParaRPr lang="en-US" sz="2000" b="1" dirty="0">
              <a:solidFill>
                <a:srgbClr val="FF0000"/>
              </a:solidFill>
              <a:ea typeface="Tahoma" panose="020B0604030504040204" pitchFamily="34" charset="0"/>
              <a:cs typeface="Tahoma" panose="020B0604030504040204" pitchFamily="34" charset="0"/>
            </a:endParaRPr>
          </a:p>
        </p:txBody>
      </p:sp>
      <p:sp>
        <p:nvSpPr>
          <p:cNvPr id="9" name="Rectangle 8"/>
          <p:cNvSpPr/>
          <p:nvPr/>
        </p:nvSpPr>
        <p:spPr>
          <a:xfrm>
            <a:off x="822762" y="6211518"/>
            <a:ext cx="2615454" cy="369332"/>
          </a:xfrm>
          <a:prstGeom prst="rect">
            <a:avLst/>
          </a:prstGeom>
        </p:spPr>
        <p:txBody>
          <a:bodyPr wrap="square">
            <a:spAutoFit/>
          </a:bodyPr>
          <a:lstStyle/>
          <a:p>
            <a:pPr>
              <a:spcBef>
                <a:spcPts val="600"/>
              </a:spcBef>
              <a:spcAft>
                <a:spcPts val="600"/>
              </a:spcAft>
              <a:defRPr/>
            </a:pPr>
            <a:r>
              <a:rPr lang="en-US" b="1" dirty="0" smtClean="0">
                <a:solidFill>
                  <a:srgbClr val="0070C0"/>
                </a:solidFill>
                <a:latin typeface="Arial"/>
              </a:rPr>
              <a:t>HOẠT ĐỘNG KH&amp;CN</a:t>
            </a:r>
            <a:endParaRPr lang="vi-VN" b="1" dirty="0">
              <a:solidFill>
                <a:srgbClr val="0070C0"/>
              </a:solidFill>
              <a:latin typeface="Arial"/>
            </a:endParaRPr>
          </a:p>
        </p:txBody>
      </p:sp>
      <p:sp>
        <p:nvSpPr>
          <p:cNvPr id="22" name="Rectangle 21"/>
          <p:cNvSpPr/>
          <p:nvPr/>
        </p:nvSpPr>
        <p:spPr>
          <a:xfrm>
            <a:off x="3910080" y="4681759"/>
            <a:ext cx="3374171" cy="1077218"/>
          </a:xfrm>
          <a:prstGeom prst="rect">
            <a:avLst/>
          </a:prstGeom>
        </p:spPr>
        <p:txBody>
          <a:bodyPr wrap="square">
            <a:spAutoFit/>
          </a:bodyPr>
          <a:lstStyle/>
          <a:p>
            <a:pPr>
              <a:spcBef>
                <a:spcPts val="0"/>
              </a:spcBef>
              <a:spcAft>
                <a:spcPts val="0"/>
              </a:spcAft>
              <a:defRPr/>
            </a:pPr>
            <a:r>
              <a:rPr lang="en-US" sz="1600" b="1" dirty="0" smtClean="0">
                <a:solidFill>
                  <a:srgbClr val="FF0000"/>
                </a:solidFill>
                <a:latin typeface="Arial"/>
              </a:rPr>
              <a:t>MỚI</a:t>
            </a:r>
          </a:p>
          <a:p>
            <a:pPr>
              <a:spcBef>
                <a:spcPts val="0"/>
              </a:spcBef>
              <a:spcAft>
                <a:spcPts val="0"/>
              </a:spcAft>
              <a:defRPr/>
            </a:pPr>
            <a:r>
              <a:rPr lang="en-US" sz="1600" dirty="0" smtClean="0">
                <a:solidFill>
                  <a:schemeClr val="accent4">
                    <a:lumMod val="10000"/>
                  </a:schemeClr>
                </a:solidFill>
                <a:latin typeface="Arial"/>
              </a:rPr>
              <a:t>- </a:t>
            </a:r>
            <a:r>
              <a:rPr lang="en-US" sz="1600" dirty="0" err="1" smtClean="0">
                <a:solidFill>
                  <a:schemeClr val="accent4">
                    <a:lumMod val="10000"/>
                  </a:schemeClr>
                </a:solidFill>
                <a:latin typeface="Arial"/>
              </a:rPr>
              <a:t>Luật</a:t>
            </a:r>
            <a:r>
              <a:rPr lang="en-US" sz="1600" dirty="0" smtClean="0">
                <a:solidFill>
                  <a:schemeClr val="accent4">
                    <a:lumMod val="10000"/>
                  </a:schemeClr>
                </a:solidFill>
                <a:latin typeface="Arial"/>
              </a:rPr>
              <a:t> TĐKT 2022</a:t>
            </a:r>
          </a:p>
          <a:p>
            <a:pPr>
              <a:spcBef>
                <a:spcPts val="0"/>
              </a:spcBef>
              <a:spcAft>
                <a:spcPts val="0"/>
              </a:spcAft>
              <a:defRPr/>
            </a:pPr>
            <a:r>
              <a:rPr lang="en-US" sz="1600" dirty="0" smtClean="0">
                <a:solidFill>
                  <a:schemeClr val="accent4">
                    <a:lumMod val="10000"/>
                  </a:schemeClr>
                </a:solidFill>
                <a:latin typeface="Arial"/>
              </a:rPr>
              <a:t>- </a:t>
            </a:r>
            <a:r>
              <a:rPr lang="en-US" sz="1600" dirty="0" err="1" smtClean="0">
                <a:solidFill>
                  <a:schemeClr val="accent4">
                    <a:lumMod val="10000"/>
                  </a:schemeClr>
                </a:solidFill>
                <a:latin typeface="Arial"/>
              </a:rPr>
              <a:t>Nghị</a:t>
            </a:r>
            <a:r>
              <a:rPr lang="en-US" sz="1600" dirty="0" smtClean="0">
                <a:solidFill>
                  <a:schemeClr val="accent4">
                    <a:lumMod val="10000"/>
                  </a:schemeClr>
                </a:solidFill>
                <a:latin typeface="Arial"/>
              </a:rPr>
              <a:t> </a:t>
            </a:r>
            <a:r>
              <a:rPr lang="en-US" sz="1600" dirty="0" err="1" smtClean="0">
                <a:solidFill>
                  <a:schemeClr val="accent4">
                    <a:lumMod val="10000"/>
                  </a:schemeClr>
                </a:solidFill>
                <a:latin typeface="Arial"/>
              </a:rPr>
              <a:t>định</a:t>
            </a:r>
            <a:r>
              <a:rPr lang="en-US" sz="1600" dirty="0" smtClean="0">
                <a:solidFill>
                  <a:schemeClr val="accent4">
                    <a:lumMod val="10000"/>
                  </a:schemeClr>
                </a:solidFill>
                <a:latin typeface="Arial"/>
              </a:rPr>
              <a:t> 98/2023/NĐ-CP</a:t>
            </a:r>
          </a:p>
          <a:p>
            <a:pPr>
              <a:spcBef>
                <a:spcPts val="0"/>
              </a:spcBef>
              <a:spcAft>
                <a:spcPts val="0"/>
              </a:spcAft>
              <a:defRPr/>
            </a:pPr>
            <a:r>
              <a:rPr lang="en-US" sz="1600" dirty="0" smtClean="0">
                <a:solidFill>
                  <a:schemeClr val="accent4">
                    <a:lumMod val="10000"/>
                  </a:schemeClr>
                </a:solidFill>
                <a:latin typeface="Arial"/>
              </a:rPr>
              <a:t>- </a:t>
            </a:r>
            <a:r>
              <a:rPr lang="en-US" sz="1600" dirty="0" err="1" smtClean="0">
                <a:solidFill>
                  <a:schemeClr val="accent4">
                    <a:lumMod val="10000"/>
                  </a:schemeClr>
                </a:solidFill>
                <a:latin typeface="Arial"/>
              </a:rPr>
              <a:t>Thông</a:t>
            </a:r>
            <a:r>
              <a:rPr lang="en-US" sz="1600" dirty="0" smtClean="0">
                <a:solidFill>
                  <a:schemeClr val="accent4">
                    <a:lumMod val="10000"/>
                  </a:schemeClr>
                </a:solidFill>
                <a:latin typeface="Arial"/>
              </a:rPr>
              <a:t> </a:t>
            </a:r>
            <a:r>
              <a:rPr lang="en-US" sz="1600" dirty="0" err="1" smtClean="0">
                <a:solidFill>
                  <a:schemeClr val="accent4">
                    <a:lumMod val="10000"/>
                  </a:schemeClr>
                </a:solidFill>
                <a:latin typeface="Arial"/>
              </a:rPr>
              <a:t>tư</a:t>
            </a:r>
            <a:r>
              <a:rPr lang="en-US" sz="1600" dirty="0" smtClean="0">
                <a:solidFill>
                  <a:schemeClr val="accent4">
                    <a:lumMod val="10000"/>
                  </a:schemeClr>
                </a:solidFill>
                <a:latin typeface="Arial"/>
              </a:rPr>
              <a:t> 1/2024/TT-BNV</a:t>
            </a:r>
            <a:endParaRPr lang="vi-VN" sz="1600" dirty="0">
              <a:solidFill>
                <a:schemeClr val="accent4">
                  <a:lumMod val="10000"/>
                </a:schemeClr>
              </a:solidFill>
              <a:latin typeface="Arial"/>
            </a:endParaRPr>
          </a:p>
        </p:txBody>
      </p:sp>
      <p:cxnSp>
        <p:nvCxnSpPr>
          <p:cNvPr id="8" name="Straight Connector 7"/>
          <p:cNvCxnSpPr/>
          <p:nvPr/>
        </p:nvCxnSpPr>
        <p:spPr bwMode="auto">
          <a:xfrm>
            <a:off x="3910080" y="775171"/>
            <a:ext cx="0" cy="6082829"/>
          </a:xfrm>
          <a:prstGeom prst="line">
            <a:avLst/>
          </a:prstGeom>
          <a:ln>
            <a:solidFill>
              <a:srgbClr val="FF0000"/>
            </a:solidFill>
            <a:prstDash val="lgDashDotDot"/>
            <a:headEnd type="none" w="med" len="med"/>
            <a:tailEnd type="none" w="med" len="med"/>
          </a:ln>
        </p:spPr>
        <p:style>
          <a:lnRef idx="2">
            <a:schemeClr val="accent6"/>
          </a:lnRef>
          <a:fillRef idx="0">
            <a:schemeClr val="accent6"/>
          </a:fillRef>
          <a:effectRef idx="1">
            <a:schemeClr val="accent6"/>
          </a:effectRef>
          <a:fontRef idx="minor">
            <a:schemeClr val="tx1"/>
          </a:fontRef>
        </p:style>
      </p:cxnSp>
      <p:sp>
        <p:nvSpPr>
          <p:cNvPr id="31" name="Rectangle 30"/>
          <p:cNvSpPr/>
          <p:nvPr/>
        </p:nvSpPr>
        <p:spPr>
          <a:xfrm>
            <a:off x="64045" y="1488162"/>
            <a:ext cx="3374171" cy="830997"/>
          </a:xfrm>
          <a:prstGeom prst="rect">
            <a:avLst/>
          </a:prstGeom>
        </p:spPr>
        <p:txBody>
          <a:bodyPr wrap="square">
            <a:spAutoFit/>
          </a:bodyPr>
          <a:lstStyle/>
          <a:p>
            <a:pPr>
              <a:spcBef>
                <a:spcPts val="0"/>
              </a:spcBef>
              <a:spcAft>
                <a:spcPts val="0"/>
              </a:spcAft>
              <a:defRPr/>
            </a:pPr>
            <a:endParaRPr lang="en-US" sz="1600" b="1" dirty="0" smtClean="0">
              <a:solidFill>
                <a:srgbClr val="FF0000"/>
              </a:solidFill>
              <a:latin typeface="Arial"/>
            </a:endParaRPr>
          </a:p>
          <a:p>
            <a:pPr>
              <a:spcBef>
                <a:spcPts val="0"/>
              </a:spcBef>
              <a:spcAft>
                <a:spcPts val="0"/>
              </a:spcAft>
              <a:defRPr/>
            </a:pPr>
            <a:r>
              <a:rPr lang="en-US" sz="1600" dirty="0" smtClean="0">
                <a:solidFill>
                  <a:schemeClr val="accent4">
                    <a:lumMod val="10000"/>
                  </a:schemeClr>
                </a:solidFill>
                <a:latin typeface="Arial"/>
              </a:rPr>
              <a:t>- </a:t>
            </a:r>
            <a:r>
              <a:rPr lang="en-US" sz="1600" dirty="0" err="1" smtClean="0">
                <a:solidFill>
                  <a:schemeClr val="accent4">
                    <a:lumMod val="10000"/>
                  </a:schemeClr>
                </a:solidFill>
                <a:latin typeface="Arial"/>
              </a:rPr>
              <a:t>Nghị</a:t>
            </a:r>
            <a:r>
              <a:rPr lang="en-US" sz="1600" dirty="0" smtClean="0">
                <a:solidFill>
                  <a:schemeClr val="accent4">
                    <a:lumMod val="10000"/>
                  </a:schemeClr>
                </a:solidFill>
                <a:latin typeface="Arial"/>
              </a:rPr>
              <a:t> </a:t>
            </a:r>
            <a:r>
              <a:rPr lang="en-US" sz="1600" dirty="0" err="1" smtClean="0">
                <a:solidFill>
                  <a:schemeClr val="accent4">
                    <a:lumMod val="10000"/>
                  </a:schemeClr>
                </a:solidFill>
                <a:latin typeface="Arial"/>
              </a:rPr>
              <a:t>định</a:t>
            </a:r>
            <a:r>
              <a:rPr lang="en-US" sz="1600" dirty="0" smtClean="0">
                <a:solidFill>
                  <a:schemeClr val="accent4">
                    <a:lumMod val="10000"/>
                  </a:schemeClr>
                </a:solidFill>
                <a:latin typeface="Arial"/>
              </a:rPr>
              <a:t> 13/2012/NĐ-CP</a:t>
            </a:r>
          </a:p>
          <a:p>
            <a:pPr>
              <a:spcBef>
                <a:spcPts val="0"/>
              </a:spcBef>
              <a:spcAft>
                <a:spcPts val="0"/>
              </a:spcAft>
              <a:defRPr/>
            </a:pPr>
            <a:r>
              <a:rPr lang="en-US" sz="1600" dirty="0" smtClean="0">
                <a:solidFill>
                  <a:schemeClr val="accent4">
                    <a:lumMod val="10000"/>
                  </a:schemeClr>
                </a:solidFill>
                <a:latin typeface="Arial"/>
              </a:rPr>
              <a:t>- </a:t>
            </a:r>
            <a:r>
              <a:rPr lang="en-US" sz="1600" dirty="0" err="1" smtClean="0">
                <a:solidFill>
                  <a:schemeClr val="accent4">
                    <a:lumMod val="10000"/>
                  </a:schemeClr>
                </a:solidFill>
                <a:latin typeface="Arial"/>
              </a:rPr>
              <a:t>Thông</a:t>
            </a:r>
            <a:r>
              <a:rPr lang="en-US" sz="1600" dirty="0" smtClean="0">
                <a:solidFill>
                  <a:schemeClr val="accent4">
                    <a:lumMod val="10000"/>
                  </a:schemeClr>
                </a:solidFill>
                <a:latin typeface="Arial"/>
              </a:rPr>
              <a:t> </a:t>
            </a:r>
            <a:r>
              <a:rPr lang="en-US" sz="1600" dirty="0" err="1" smtClean="0">
                <a:solidFill>
                  <a:schemeClr val="accent4">
                    <a:lumMod val="10000"/>
                  </a:schemeClr>
                </a:solidFill>
                <a:latin typeface="Arial"/>
              </a:rPr>
              <a:t>tư</a:t>
            </a:r>
            <a:r>
              <a:rPr lang="en-US" sz="1600" dirty="0" smtClean="0">
                <a:solidFill>
                  <a:schemeClr val="accent4">
                    <a:lumMod val="10000"/>
                  </a:schemeClr>
                </a:solidFill>
                <a:latin typeface="Arial"/>
              </a:rPr>
              <a:t> 18/2013/TT-BKHCN</a:t>
            </a:r>
            <a:endParaRPr lang="vi-VN" sz="1600" dirty="0">
              <a:solidFill>
                <a:schemeClr val="accent4">
                  <a:lumMod val="10000"/>
                </a:schemeClr>
              </a:solidFill>
              <a:latin typeface="Arial"/>
            </a:endParaRPr>
          </a:p>
        </p:txBody>
      </p:sp>
      <p:sp>
        <p:nvSpPr>
          <p:cNvPr id="33" name="Rectangle 32"/>
          <p:cNvSpPr/>
          <p:nvPr/>
        </p:nvSpPr>
        <p:spPr>
          <a:xfrm>
            <a:off x="3910080" y="1144910"/>
            <a:ext cx="3374171" cy="1077218"/>
          </a:xfrm>
          <a:prstGeom prst="rect">
            <a:avLst/>
          </a:prstGeom>
        </p:spPr>
        <p:txBody>
          <a:bodyPr wrap="square">
            <a:spAutoFit/>
          </a:bodyPr>
          <a:lstStyle/>
          <a:p>
            <a:pPr>
              <a:spcBef>
                <a:spcPts val="0"/>
              </a:spcBef>
              <a:spcAft>
                <a:spcPts val="0"/>
              </a:spcAft>
              <a:defRPr/>
            </a:pPr>
            <a:r>
              <a:rPr lang="en-US" sz="1600" b="1" dirty="0" smtClean="0">
                <a:solidFill>
                  <a:srgbClr val="FF0000"/>
                </a:solidFill>
                <a:latin typeface="Arial"/>
              </a:rPr>
              <a:t>CŨ</a:t>
            </a:r>
          </a:p>
          <a:p>
            <a:pPr>
              <a:spcBef>
                <a:spcPts val="0"/>
              </a:spcBef>
              <a:spcAft>
                <a:spcPts val="0"/>
              </a:spcAft>
              <a:defRPr/>
            </a:pPr>
            <a:r>
              <a:rPr lang="en-US" sz="1600" dirty="0" smtClean="0">
                <a:solidFill>
                  <a:schemeClr val="accent4">
                    <a:lumMod val="10000"/>
                  </a:schemeClr>
                </a:solidFill>
                <a:latin typeface="Arial"/>
              </a:rPr>
              <a:t>- </a:t>
            </a:r>
            <a:r>
              <a:rPr lang="en-US" sz="1600" dirty="0" err="1" smtClean="0">
                <a:solidFill>
                  <a:schemeClr val="accent4">
                    <a:lumMod val="10000"/>
                  </a:schemeClr>
                </a:solidFill>
                <a:latin typeface="Arial"/>
              </a:rPr>
              <a:t>Luật</a:t>
            </a:r>
            <a:r>
              <a:rPr lang="en-US" sz="1600" dirty="0" smtClean="0">
                <a:solidFill>
                  <a:schemeClr val="accent4">
                    <a:lumMod val="10000"/>
                  </a:schemeClr>
                </a:solidFill>
                <a:latin typeface="Arial"/>
              </a:rPr>
              <a:t> TĐKT 2003</a:t>
            </a:r>
          </a:p>
          <a:p>
            <a:pPr>
              <a:spcBef>
                <a:spcPts val="0"/>
              </a:spcBef>
              <a:spcAft>
                <a:spcPts val="0"/>
              </a:spcAft>
              <a:defRPr/>
            </a:pPr>
            <a:r>
              <a:rPr lang="en-US" sz="1600" dirty="0" smtClean="0">
                <a:solidFill>
                  <a:schemeClr val="accent4">
                    <a:lumMod val="10000"/>
                  </a:schemeClr>
                </a:solidFill>
                <a:latin typeface="Arial"/>
              </a:rPr>
              <a:t>- </a:t>
            </a:r>
            <a:r>
              <a:rPr lang="en-US" sz="1600" dirty="0" err="1" smtClean="0">
                <a:solidFill>
                  <a:schemeClr val="accent4">
                    <a:lumMod val="10000"/>
                  </a:schemeClr>
                </a:solidFill>
                <a:latin typeface="Arial"/>
              </a:rPr>
              <a:t>Nghị</a:t>
            </a:r>
            <a:r>
              <a:rPr lang="en-US" sz="1600" dirty="0" smtClean="0">
                <a:solidFill>
                  <a:schemeClr val="accent4">
                    <a:lumMod val="10000"/>
                  </a:schemeClr>
                </a:solidFill>
                <a:latin typeface="Arial"/>
              </a:rPr>
              <a:t> </a:t>
            </a:r>
            <a:r>
              <a:rPr lang="en-US" sz="1600" dirty="0" err="1" smtClean="0">
                <a:solidFill>
                  <a:schemeClr val="accent4">
                    <a:lumMod val="10000"/>
                  </a:schemeClr>
                </a:solidFill>
                <a:latin typeface="Arial"/>
              </a:rPr>
              <a:t>định</a:t>
            </a:r>
            <a:r>
              <a:rPr lang="en-US" sz="1600" dirty="0" smtClean="0">
                <a:solidFill>
                  <a:schemeClr val="accent4">
                    <a:lumMod val="10000"/>
                  </a:schemeClr>
                </a:solidFill>
                <a:latin typeface="Arial"/>
              </a:rPr>
              <a:t> 91/2017/NĐ-CP</a:t>
            </a:r>
          </a:p>
          <a:p>
            <a:pPr>
              <a:spcBef>
                <a:spcPts val="0"/>
              </a:spcBef>
              <a:spcAft>
                <a:spcPts val="0"/>
              </a:spcAft>
              <a:defRPr/>
            </a:pPr>
            <a:r>
              <a:rPr lang="en-US" sz="1600" dirty="0" smtClean="0">
                <a:solidFill>
                  <a:schemeClr val="accent4">
                    <a:lumMod val="10000"/>
                  </a:schemeClr>
                </a:solidFill>
                <a:latin typeface="Arial"/>
              </a:rPr>
              <a:t>- </a:t>
            </a:r>
            <a:r>
              <a:rPr lang="en-US" sz="1600" dirty="0" err="1" smtClean="0">
                <a:solidFill>
                  <a:schemeClr val="accent4">
                    <a:lumMod val="10000"/>
                  </a:schemeClr>
                </a:solidFill>
                <a:latin typeface="Arial"/>
              </a:rPr>
              <a:t>Thông</a:t>
            </a:r>
            <a:r>
              <a:rPr lang="en-US" sz="1600" dirty="0" smtClean="0">
                <a:solidFill>
                  <a:schemeClr val="accent4">
                    <a:lumMod val="10000"/>
                  </a:schemeClr>
                </a:solidFill>
                <a:latin typeface="Arial"/>
              </a:rPr>
              <a:t> </a:t>
            </a:r>
            <a:r>
              <a:rPr lang="en-US" sz="1600" dirty="0" err="1" smtClean="0">
                <a:solidFill>
                  <a:schemeClr val="accent4">
                    <a:lumMod val="10000"/>
                  </a:schemeClr>
                </a:solidFill>
                <a:latin typeface="Arial"/>
              </a:rPr>
              <a:t>tư</a:t>
            </a:r>
            <a:r>
              <a:rPr lang="en-US" sz="1600" dirty="0" smtClean="0">
                <a:solidFill>
                  <a:schemeClr val="accent4">
                    <a:lumMod val="10000"/>
                  </a:schemeClr>
                </a:solidFill>
                <a:latin typeface="Arial"/>
              </a:rPr>
              <a:t> 08/2017/TT-BNV</a:t>
            </a:r>
            <a:endParaRPr lang="vi-VN" sz="1600" dirty="0">
              <a:solidFill>
                <a:schemeClr val="accent4">
                  <a:lumMod val="10000"/>
                </a:schemeClr>
              </a:solidFill>
              <a:latin typeface="Arial"/>
            </a:endParaRPr>
          </a:p>
        </p:txBody>
      </p:sp>
      <p:sp>
        <p:nvSpPr>
          <p:cNvPr id="39" name="Rectangle 38"/>
          <p:cNvSpPr/>
          <p:nvPr/>
        </p:nvSpPr>
        <p:spPr>
          <a:xfrm>
            <a:off x="7696339" y="1088852"/>
            <a:ext cx="2958353" cy="983359"/>
          </a:xfrm>
          <a:prstGeom prst="rect">
            <a:avLst/>
          </a:prstGeom>
        </p:spPr>
        <p:txBody>
          <a:bodyPr wrap="square" rtlCol="0" anchor="ctr">
            <a:spAutoFit/>
          </a:bodyPr>
          <a:lstStyle/>
          <a:p>
            <a:pPr algn="ctr">
              <a:spcBef>
                <a:spcPts val="0"/>
              </a:spcBef>
              <a:spcAft>
                <a:spcPts val="0"/>
              </a:spcAft>
            </a:pPr>
            <a:endParaRPr lang="en-US" b="1" dirty="0" err="1" smtClean="0">
              <a:solidFill>
                <a:srgbClr val="007E39"/>
              </a:solidFill>
              <a:latin typeface="Arial"/>
            </a:endParaRPr>
          </a:p>
        </p:txBody>
      </p:sp>
      <p:sp>
        <p:nvSpPr>
          <p:cNvPr id="40" name="Snip Diagonal Corner Rectangle 39"/>
          <p:cNvSpPr/>
          <p:nvPr/>
        </p:nvSpPr>
        <p:spPr>
          <a:xfrm>
            <a:off x="7855185" y="1191715"/>
            <a:ext cx="2707480" cy="1144118"/>
          </a:xfrm>
          <a:prstGeom prst="snip2DiagRect">
            <a:avLst/>
          </a:prstGeom>
        </p:spPr>
        <p:txBody>
          <a:bodyPr wrap="square" rtlCol="0" anchor="ctr">
            <a:spAutoFit/>
          </a:bodyPr>
          <a:lstStyle/>
          <a:p>
            <a:pPr algn="ctr">
              <a:spcBef>
                <a:spcPts val="0"/>
              </a:spcBef>
              <a:spcAft>
                <a:spcPts val="0"/>
              </a:spcAft>
            </a:pPr>
            <a:endParaRPr lang="en-US" b="1" dirty="0" err="1" smtClean="0">
              <a:solidFill>
                <a:srgbClr val="007E39"/>
              </a:solidFill>
              <a:latin typeface="Arial"/>
            </a:endParaRPr>
          </a:p>
        </p:txBody>
      </p:sp>
      <p:sp>
        <p:nvSpPr>
          <p:cNvPr id="41" name="Oval 40"/>
          <p:cNvSpPr/>
          <p:nvPr/>
        </p:nvSpPr>
        <p:spPr>
          <a:xfrm>
            <a:off x="7512285" y="1113821"/>
            <a:ext cx="3142407" cy="1480994"/>
          </a:xfrm>
          <a:prstGeom prst="ellipse">
            <a:avLst/>
          </a:prstGeom>
        </p:spPr>
        <p:txBody>
          <a:bodyPr wrap="square" rtlCol="0" anchor="ctr">
            <a:spAutoFit/>
          </a:bodyPr>
          <a:lstStyle/>
          <a:p>
            <a:pPr algn="ctr">
              <a:spcBef>
                <a:spcPts val="0"/>
              </a:spcBef>
              <a:spcAft>
                <a:spcPts val="0"/>
              </a:spcAft>
            </a:pPr>
            <a:endParaRPr lang="en-US" b="1" dirty="0" err="1" smtClean="0">
              <a:solidFill>
                <a:srgbClr val="007E39"/>
              </a:solidFill>
              <a:latin typeface="Arial"/>
            </a:endParaRPr>
          </a:p>
        </p:txBody>
      </p:sp>
      <p:sp>
        <p:nvSpPr>
          <p:cNvPr id="43" name="Oval 42"/>
          <p:cNvSpPr/>
          <p:nvPr/>
        </p:nvSpPr>
        <p:spPr>
          <a:xfrm>
            <a:off x="6646997" y="775171"/>
            <a:ext cx="4191332" cy="1233458"/>
          </a:xfrm>
          <a:prstGeom prst="ellipse">
            <a:avLst/>
          </a:prstGeom>
          <a:solidFill>
            <a:srgbClr val="BEE395"/>
          </a:solidFill>
          <a:ln>
            <a:solidFill>
              <a:srgbClr val="10986E"/>
            </a:solidFill>
          </a:ln>
        </p:spPr>
        <p:txBody>
          <a:bodyPr wrap="square" rtlCol="0" anchor="ctr">
            <a:spAutoFit/>
          </a:bodyPr>
          <a:lstStyle/>
          <a:p>
            <a:r>
              <a:rPr lang="vi-VN" sz="1700" dirty="0" smtClean="0">
                <a:solidFill>
                  <a:schemeClr val="accent6">
                    <a:lumMod val="75000"/>
                  </a:schemeClr>
                </a:solidFill>
                <a:latin typeface="Arial" charset="0"/>
              </a:rPr>
              <a:t>- </a:t>
            </a:r>
            <a:r>
              <a:rPr lang="vi-VN" sz="1700" dirty="0">
                <a:solidFill>
                  <a:schemeClr val="accent6">
                    <a:lumMod val="75000"/>
                  </a:schemeClr>
                </a:solidFill>
                <a:latin typeface="Arial" charset="0"/>
              </a:rPr>
              <a:t>Hiệu quả áp dụng</a:t>
            </a:r>
          </a:p>
          <a:p>
            <a:r>
              <a:rPr lang="vi-VN" sz="1700" b="1" dirty="0">
                <a:solidFill>
                  <a:srgbClr val="FF0000"/>
                </a:solidFill>
                <a:latin typeface="Arial" charset="0"/>
              </a:rPr>
              <a:t>- Phạm vi ảnh </a:t>
            </a:r>
            <a:r>
              <a:rPr lang="vi-VN" sz="1700" b="1" dirty="0" smtClean="0">
                <a:solidFill>
                  <a:srgbClr val="FF0000"/>
                </a:solidFill>
                <a:latin typeface="Arial" charset="0"/>
              </a:rPr>
              <a:t>hưởng</a:t>
            </a:r>
            <a:r>
              <a:rPr lang="en-US" sz="1700" b="1" dirty="0" smtClean="0">
                <a:solidFill>
                  <a:srgbClr val="FF0000"/>
                </a:solidFill>
                <a:latin typeface="Arial" charset="0"/>
              </a:rPr>
              <a:t> </a:t>
            </a:r>
            <a:r>
              <a:rPr lang="en-US" sz="1700" dirty="0" err="1" smtClean="0">
                <a:solidFill>
                  <a:schemeClr val="accent6">
                    <a:lumMod val="75000"/>
                  </a:schemeClr>
                </a:solidFill>
                <a:latin typeface="Arial" charset="0"/>
              </a:rPr>
              <a:t>tại</a:t>
            </a:r>
            <a:r>
              <a:rPr lang="en-US" sz="1700" dirty="0" smtClean="0">
                <a:solidFill>
                  <a:schemeClr val="accent6">
                    <a:lumMod val="75000"/>
                  </a:schemeClr>
                </a:solidFill>
                <a:latin typeface="Arial" charset="0"/>
              </a:rPr>
              <a:t> </a:t>
            </a:r>
            <a:r>
              <a:rPr lang="en-US" sz="1700" dirty="0" err="1" smtClean="0">
                <a:solidFill>
                  <a:schemeClr val="accent6">
                    <a:lumMod val="75000"/>
                  </a:schemeClr>
                </a:solidFill>
                <a:latin typeface="Arial" charset="0"/>
              </a:rPr>
              <a:t>Cơ</a:t>
            </a:r>
            <a:r>
              <a:rPr lang="en-US" sz="1700" dirty="0" smtClean="0">
                <a:solidFill>
                  <a:schemeClr val="accent6">
                    <a:lumMod val="75000"/>
                  </a:schemeClr>
                </a:solidFill>
                <a:latin typeface="Arial" charset="0"/>
              </a:rPr>
              <a:t> </a:t>
            </a:r>
            <a:r>
              <a:rPr lang="en-US" sz="1700" dirty="0" err="1" smtClean="0">
                <a:solidFill>
                  <a:schemeClr val="accent6">
                    <a:lumMod val="75000"/>
                  </a:schemeClr>
                </a:solidFill>
                <a:latin typeface="Arial" charset="0"/>
              </a:rPr>
              <a:t>sở</a:t>
            </a:r>
            <a:r>
              <a:rPr lang="en-US" sz="1700" dirty="0" smtClean="0">
                <a:solidFill>
                  <a:schemeClr val="accent6">
                    <a:lumMod val="75000"/>
                  </a:schemeClr>
                </a:solidFill>
                <a:latin typeface="Arial" charset="0"/>
              </a:rPr>
              <a:t>/</a:t>
            </a:r>
            <a:r>
              <a:rPr lang="en-US" sz="1700" dirty="0" err="1" smtClean="0">
                <a:solidFill>
                  <a:schemeClr val="accent6">
                    <a:lumMod val="75000"/>
                  </a:schemeClr>
                </a:solidFill>
                <a:latin typeface="Arial" charset="0"/>
              </a:rPr>
              <a:t>Thành</a:t>
            </a:r>
            <a:r>
              <a:rPr lang="en-US" sz="1700" dirty="0" smtClean="0">
                <a:solidFill>
                  <a:schemeClr val="accent6">
                    <a:lumMod val="75000"/>
                  </a:schemeClr>
                </a:solidFill>
                <a:latin typeface="Arial" charset="0"/>
              </a:rPr>
              <a:t> </a:t>
            </a:r>
            <a:r>
              <a:rPr lang="en-US" sz="1700" dirty="0" err="1" smtClean="0">
                <a:solidFill>
                  <a:schemeClr val="accent6">
                    <a:lumMod val="75000"/>
                  </a:schemeClr>
                </a:solidFill>
                <a:latin typeface="Arial" charset="0"/>
              </a:rPr>
              <a:t>phố</a:t>
            </a:r>
            <a:r>
              <a:rPr lang="en-US" sz="1700" dirty="0" smtClean="0">
                <a:solidFill>
                  <a:schemeClr val="accent6">
                    <a:lumMod val="75000"/>
                  </a:schemeClr>
                </a:solidFill>
                <a:latin typeface="Arial" charset="0"/>
              </a:rPr>
              <a:t> </a:t>
            </a:r>
            <a:r>
              <a:rPr lang="vi-VN" sz="1700" dirty="0" smtClean="0">
                <a:solidFill>
                  <a:schemeClr val="accent6">
                    <a:lumMod val="75000"/>
                  </a:schemeClr>
                </a:solidFill>
                <a:latin typeface="Arial" charset="0"/>
              </a:rPr>
              <a:t>/</a:t>
            </a:r>
            <a:r>
              <a:rPr lang="en-US" sz="1700" dirty="0" smtClean="0">
                <a:solidFill>
                  <a:schemeClr val="accent6">
                    <a:lumMod val="75000"/>
                  </a:schemeClr>
                </a:solidFill>
                <a:latin typeface="Arial" charset="0"/>
              </a:rPr>
              <a:t>t</a:t>
            </a:r>
            <a:r>
              <a:rPr lang="vi-VN" sz="1700" dirty="0">
                <a:solidFill>
                  <a:schemeClr val="accent6">
                    <a:lumMod val="75000"/>
                  </a:schemeClr>
                </a:solidFill>
                <a:latin typeface="Arial" charset="0"/>
              </a:rPr>
              <a:t>oàn </a:t>
            </a:r>
            <a:r>
              <a:rPr lang="vi-VN" sz="1700" dirty="0" smtClean="0">
                <a:solidFill>
                  <a:schemeClr val="accent6">
                    <a:lumMod val="75000"/>
                  </a:schemeClr>
                </a:solidFill>
                <a:latin typeface="Arial" charset="0"/>
              </a:rPr>
              <a:t>quốc</a:t>
            </a:r>
            <a:endParaRPr lang="vi-VN" sz="1700" dirty="0">
              <a:solidFill>
                <a:schemeClr val="accent6">
                  <a:lumMod val="75000"/>
                </a:schemeClr>
              </a:solidFill>
              <a:latin typeface="Arial" charset="0"/>
            </a:endParaRPr>
          </a:p>
        </p:txBody>
      </p:sp>
      <p:cxnSp>
        <p:nvCxnSpPr>
          <p:cNvPr id="48" name="Straight Arrow Connector 47"/>
          <p:cNvCxnSpPr/>
          <p:nvPr/>
        </p:nvCxnSpPr>
        <p:spPr bwMode="auto">
          <a:xfrm flipH="1">
            <a:off x="6214439" y="2019677"/>
            <a:ext cx="1990573" cy="613630"/>
          </a:xfrm>
          <a:prstGeom prst="straightConnector1">
            <a:avLst/>
          </a:prstGeom>
          <a:ln>
            <a:solidFill>
              <a:srgbClr val="007E39"/>
            </a:solidFill>
            <a:headEnd type="none" w="med" len="med"/>
            <a:tailEnd type="triangle"/>
          </a:ln>
        </p:spPr>
        <p:style>
          <a:lnRef idx="2">
            <a:schemeClr val="accent6"/>
          </a:lnRef>
          <a:fillRef idx="0">
            <a:schemeClr val="accent6"/>
          </a:fillRef>
          <a:effectRef idx="1">
            <a:schemeClr val="accent6"/>
          </a:effectRef>
          <a:fontRef idx="minor">
            <a:schemeClr val="tx1"/>
          </a:fontRef>
        </p:style>
      </p:cxnSp>
      <p:cxnSp>
        <p:nvCxnSpPr>
          <p:cNvPr id="50" name="Straight Arrow Connector 49"/>
          <p:cNvCxnSpPr/>
          <p:nvPr/>
        </p:nvCxnSpPr>
        <p:spPr bwMode="auto">
          <a:xfrm>
            <a:off x="8205012" y="2019677"/>
            <a:ext cx="2102300" cy="665330"/>
          </a:xfrm>
          <a:prstGeom prst="straightConnector1">
            <a:avLst/>
          </a:prstGeom>
          <a:ln>
            <a:solidFill>
              <a:srgbClr val="007E39"/>
            </a:solidFill>
            <a:headEnd type="none" w="med" len="med"/>
            <a:tailEnd type="triangle"/>
          </a:ln>
        </p:spPr>
        <p:style>
          <a:lnRef idx="2">
            <a:schemeClr val="accent6"/>
          </a:lnRef>
          <a:fillRef idx="0">
            <a:schemeClr val="accent6"/>
          </a:fillRef>
          <a:effectRef idx="1">
            <a:schemeClr val="accent6"/>
          </a:effectRef>
          <a:fontRef idx="minor">
            <a:schemeClr val="tx1"/>
          </a:fontRef>
        </p:style>
      </p:cxnSp>
      <p:sp>
        <p:nvSpPr>
          <p:cNvPr id="51" name="Oval 50"/>
          <p:cNvSpPr/>
          <p:nvPr/>
        </p:nvSpPr>
        <p:spPr>
          <a:xfrm>
            <a:off x="6803018" y="4323388"/>
            <a:ext cx="4196675" cy="1233458"/>
          </a:xfrm>
          <a:prstGeom prst="ellipse">
            <a:avLst/>
          </a:prstGeom>
          <a:solidFill>
            <a:srgbClr val="BEE395"/>
          </a:solidFill>
          <a:ln>
            <a:solidFill>
              <a:srgbClr val="10986E"/>
            </a:solidFill>
          </a:ln>
        </p:spPr>
        <p:txBody>
          <a:bodyPr wrap="square" rtlCol="0" anchor="ctr">
            <a:spAutoFit/>
          </a:bodyPr>
          <a:lstStyle/>
          <a:p>
            <a:r>
              <a:rPr lang="vi-VN" sz="1700" dirty="0" smtClean="0">
                <a:solidFill>
                  <a:schemeClr val="accent6">
                    <a:lumMod val="75000"/>
                  </a:schemeClr>
                </a:solidFill>
                <a:latin typeface="Arial" charset="0"/>
              </a:rPr>
              <a:t>- </a:t>
            </a:r>
            <a:r>
              <a:rPr lang="vi-VN" sz="1700" dirty="0">
                <a:solidFill>
                  <a:schemeClr val="accent6">
                    <a:lumMod val="75000"/>
                  </a:schemeClr>
                </a:solidFill>
                <a:latin typeface="Arial" charset="0"/>
              </a:rPr>
              <a:t>Hiệu quả áp dụng</a:t>
            </a:r>
          </a:p>
          <a:p>
            <a:r>
              <a:rPr lang="vi-VN" sz="1700" dirty="0">
                <a:solidFill>
                  <a:srgbClr val="FF0000"/>
                </a:solidFill>
                <a:latin typeface="Arial" charset="0"/>
              </a:rPr>
              <a:t>- </a:t>
            </a:r>
            <a:r>
              <a:rPr lang="en-US" sz="1700" b="1" dirty="0" err="1" smtClean="0">
                <a:solidFill>
                  <a:srgbClr val="FF0000"/>
                </a:solidFill>
                <a:latin typeface="Arial" charset="0"/>
              </a:rPr>
              <a:t>Khả</a:t>
            </a:r>
            <a:r>
              <a:rPr lang="en-US" sz="1700" b="1" dirty="0" smtClean="0">
                <a:solidFill>
                  <a:srgbClr val="FF0000"/>
                </a:solidFill>
                <a:latin typeface="Arial" charset="0"/>
              </a:rPr>
              <a:t> </a:t>
            </a:r>
            <a:r>
              <a:rPr lang="en-US" sz="1700" b="1" dirty="0" err="1" smtClean="0">
                <a:solidFill>
                  <a:srgbClr val="FF0000"/>
                </a:solidFill>
                <a:latin typeface="Arial" charset="0"/>
              </a:rPr>
              <a:t>năng</a:t>
            </a:r>
            <a:r>
              <a:rPr lang="en-US" sz="1700" b="1" dirty="0" smtClean="0">
                <a:solidFill>
                  <a:srgbClr val="FF0000"/>
                </a:solidFill>
                <a:latin typeface="Arial" charset="0"/>
              </a:rPr>
              <a:t> </a:t>
            </a:r>
            <a:r>
              <a:rPr lang="en-US" sz="1700" b="1" dirty="0" err="1" smtClean="0">
                <a:solidFill>
                  <a:srgbClr val="FF0000"/>
                </a:solidFill>
                <a:latin typeface="Arial" charset="0"/>
              </a:rPr>
              <a:t>nhân</a:t>
            </a:r>
            <a:r>
              <a:rPr lang="en-US" sz="1700" b="1" dirty="0" smtClean="0">
                <a:solidFill>
                  <a:srgbClr val="FF0000"/>
                </a:solidFill>
                <a:latin typeface="Arial" charset="0"/>
              </a:rPr>
              <a:t> </a:t>
            </a:r>
            <a:r>
              <a:rPr lang="en-US" sz="1700" b="1" dirty="0" err="1" smtClean="0">
                <a:solidFill>
                  <a:srgbClr val="FF0000"/>
                </a:solidFill>
                <a:latin typeface="Arial" charset="0"/>
              </a:rPr>
              <a:t>rộng</a:t>
            </a:r>
            <a:r>
              <a:rPr lang="en-US" sz="1700" b="1" dirty="0" smtClean="0">
                <a:solidFill>
                  <a:srgbClr val="FF0000"/>
                </a:solidFill>
                <a:latin typeface="Arial" charset="0"/>
              </a:rPr>
              <a:t> </a:t>
            </a:r>
            <a:r>
              <a:rPr lang="en-US" sz="1700" dirty="0" err="1" smtClean="0">
                <a:solidFill>
                  <a:schemeClr val="accent6">
                    <a:lumMod val="75000"/>
                  </a:schemeClr>
                </a:solidFill>
                <a:latin typeface="Arial" charset="0"/>
              </a:rPr>
              <a:t>tại</a:t>
            </a:r>
            <a:r>
              <a:rPr lang="en-US" sz="1700" dirty="0" smtClean="0">
                <a:solidFill>
                  <a:schemeClr val="accent6">
                    <a:lumMod val="75000"/>
                  </a:schemeClr>
                </a:solidFill>
                <a:latin typeface="Arial" charset="0"/>
              </a:rPr>
              <a:t> </a:t>
            </a:r>
            <a:r>
              <a:rPr lang="en-US" sz="1700" dirty="0" err="1" smtClean="0">
                <a:solidFill>
                  <a:schemeClr val="accent6">
                    <a:lumMod val="75000"/>
                  </a:schemeClr>
                </a:solidFill>
                <a:latin typeface="Arial" charset="0"/>
              </a:rPr>
              <a:t>Cơ</a:t>
            </a:r>
            <a:r>
              <a:rPr lang="en-US" sz="1700" dirty="0" smtClean="0">
                <a:solidFill>
                  <a:schemeClr val="accent6">
                    <a:lumMod val="75000"/>
                  </a:schemeClr>
                </a:solidFill>
                <a:latin typeface="Arial" charset="0"/>
              </a:rPr>
              <a:t> </a:t>
            </a:r>
            <a:r>
              <a:rPr lang="en-US" sz="1700" dirty="0" err="1" smtClean="0">
                <a:solidFill>
                  <a:schemeClr val="accent6">
                    <a:lumMod val="75000"/>
                  </a:schemeClr>
                </a:solidFill>
                <a:latin typeface="Arial" charset="0"/>
              </a:rPr>
              <a:t>sở</a:t>
            </a:r>
            <a:r>
              <a:rPr lang="en-US" sz="1700" dirty="0" smtClean="0">
                <a:solidFill>
                  <a:schemeClr val="accent6">
                    <a:lumMod val="75000"/>
                  </a:schemeClr>
                </a:solidFill>
                <a:latin typeface="Arial" charset="0"/>
              </a:rPr>
              <a:t>/</a:t>
            </a:r>
            <a:r>
              <a:rPr lang="vi-VN" sz="1700" dirty="0" smtClean="0">
                <a:solidFill>
                  <a:schemeClr val="accent6">
                    <a:lumMod val="75000"/>
                  </a:schemeClr>
                </a:solidFill>
                <a:latin typeface="Arial" charset="0"/>
              </a:rPr>
              <a:t>T</a:t>
            </a:r>
            <a:r>
              <a:rPr lang="en-US" sz="1700" dirty="0" err="1" smtClean="0">
                <a:solidFill>
                  <a:schemeClr val="accent6">
                    <a:lumMod val="75000"/>
                  </a:schemeClr>
                </a:solidFill>
                <a:latin typeface="Arial" charset="0"/>
              </a:rPr>
              <a:t>hành</a:t>
            </a:r>
            <a:r>
              <a:rPr lang="en-US" sz="1700" dirty="0" smtClean="0">
                <a:solidFill>
                  <a:schemeClr val="accent6">
                    <a:lumMod val="75000"/>
                  </a:schemeClr>
                </a:solidFill>
                <a:latin typeface="Arial" charset="0"/>
              </a:rPr>
              <a:t> </a:t>
            </a:r>
            <a:r>
              <a:rPr lang="en-US" sz="1700" dirty="0" err="1" smtClean="0">
                <a:solidFill>
                  <a:schemeClr val="accent6">
                    <a:lumMod val="75000"/>
                  </a:schemeClr>
                </a:solidFill>
                <a:latin typeface="Arial" charset="0"/>
              </a:rPr>
              <a:t>phố</a:t>
            </a:r>
            <a:r>
              <a:rPr lang="vi-VN" sz="1700" dirty="0" smtClean="0">
                <a:solidFill>
                  <a:schemeClr val="accent6">
                    <a:lumMod val="75000"/>
                  </a:schemeClr>
                </a:solidFill>
                <a:latin typeface="Arial" charset="0"/>
              </a:rPr>
              <a:t>/</a:t>
            </a:r>
            <a:r>
              <a:rPr lang="en-US" sz="1700" dirty="0" smtClean="0">
                <a:solidFill>
                  <a:schemeClr val="accent6">
                    <a:lumMod val="75000"/>
                  </a:schemeClr>
                </a:solidFill>
                <a:latin typeface="Arial" charset="0"/>
              </a:rPr>
              <a:t>t</a:t>
            </a:r>
            <a:r>
              <a:rPr lang="vi-VN" sz="1700" dirty="0">
                <a:solidFill>
                  <a:schemeClr val="accent6">
                    <a:lumMod val="75000"/>
                  </a:schemeClr>
                </a:solidFill>
                <a:latin typeface="Arial" charset="0"/>
              </a:rPr>
              <a:t>oàn </a:t>
            </a:r>
            <a:r>
              <a:rPr lang="vi-VN" sz="1700" dirty="0" smtClean="0">
                <a:solidFill>
                  <a:schemeClr val="accent6">
                    <a:lumMod val="75000"/>
                  </a:schemeClr>
                </a:solidFill>
                <a:latin typeface="Arial" charset="0"/>
              </a:rPr>
              <a:t>quốc</a:t>
            </a:r>
            <a:endParaRPr lang="vi-VN" sz="1700" dirty="0">
              <a:solidFill>
                <a:schemeClr val="accent6">
                  <a:lumMod val="75000"/>
                </a:schemeClr>
              </a:solidFill>
              <a:latin typeface="Arial" charset="0"/>
            </a:endParaRPr>
          </a:p>
        </p:txBody>
      </p:sp>
      <p:cxnSp>
        <p:nvCxnSpPr>
          <p:cNvPr id="54" name="Straight Arrow Connector 53"/>
          <p:cNvCxnSpPr/>
          <p:nvPr/>
        </p:nvCxnSpPr>
        <p:spPr bwMode="auto">
          <a:xfrm flipH="1" flipV="1">
            <a:off x="6239436" y="3719755"/>
            <a:ext cx="1965576" cy="610095"/>
          </a:xfrm>
          <a:prstGeom prst="straightConnector1">
            <a:avLst/>
          </a:prstGeom>
          <a:ln>
            <a:solidFill>
              <a:srgbClr val="007E39"/>
            </a:solidFill>
            <a:headEnd type="none" w="med" len="med"/>
            <a:tailEnd type="triangle"/>
          </a:ln>
        </p:spPr>
        <p:style>
          <a:lnRef idx="2">
            <a:schemeClr val="accent6"/>
          </a:lnRef>
          <a:fillRef idx="0">
            <a:schemeClr val="accent6"/>
          </a:fillRef>
          <a:effectRef idx="1">
            <a:schemeClr val="accent6"/>
          </a:effectRef>
          <a:fontRef idx="minor">
            <a:schemeClr val="tx1"/>
          </a:fontRef>
        </p:style>
      </p:cxnSp>
      <p:cxnSp>
        <p:nvCxnSpPr>
          <p:cNvPr id="57" name="Straight Arrow Connector 56"/>
          <p:cNvCxnSpPr/>
          <p:nvPr/>
        </p:nvCxnSpPr>
        <p:spPr bwMode="auto">
          <a:xfrm flipV="1">
            <a:off x="8205012" y="3719754"/>
            <a:ext cx="2142227" cy="626402"/>
          </a:xfrm>
          <a:prstGeom prst="straightConnector1">
            <a:avLst/>
          </a:prstGeom>
          <a:ln>
            <a:solidFill>
              <a:srgbClr val="007E39"/>
            </a:solidFill>
            <a:headEnd type="none" w="med" len="med"/>
            <a:tailEnd type="triangle"/>
          </a:ln>
        </p:spPr>
        <p:style>
          <a:lnRef idx="2">
            <a:schemeClr val="accent6"/>
          </a:lnRef>
          <a:fillRef idx="0">
            <a:schemeClr val="accent6"/>
          </a:fillRef>
          <a:effectRef idx="1">
            <a:schemeClr val="accent6"/>
          </a:effectRef>
          <a:fontRef idx="minor">
            <a:schemeClr val="tx1"/>
          </a:fontRef>
        </p:style>
      </p:cxnSp>
      <p:sp>
        <p:nvSpPr>
          <p:cNvPr id="59" name="Oval 58"/>
          <p:cNvSpPr/>
          <p:nvPr/>
        </p:nvSpPr>
        <p:spPr>
          <a:xfrm>
            <a:off x="388890" y="4377772"/>
            <a:ext cx="3345756" cy="1233458"/>
          </a:xfrm>
          <a:prstGeom prst="ellipse">
            <a:avLst/>
          </a:prstGeom>
          <a:solidFill>
            <a:schemeClr val="accent6">
              <a:lumMod val="20000"/>
              <a:lumOff val="80000"/>
            </a:schemeClr>
          </a:solidFill>
          <a:ln>
            <a:solidFill>
              <a:schemeClr val="tx1"/>
            </a:solidFill>
          </a:ln>
        </p:spPr>
        <p:txBody>
          <a:bodyPr wrap="square" rtlCol="0" anchor="ctr">
            <a:spAutoFit/>
          </a:bodyPr>
          <a:lstStyle/>
          <a:p>
            <a:r>
              <a:rPr lang="vi-VN" sz="1700" dirty="0" smtClean="0">
                <a:solidFill>
                  <a:schemeClr val="accent6">
                    <a:lumMod val="75000"/>
                  </a:schemeClr>
                </a:solidFill>
                <a:latin typeface="Arial" charset="0"/>
              </a:rPr>
              <a:t>- </a:t>
            </a:r>
            <a:r>
              <a:rPr lang="vi-VN" sz="1700" dirty="0">
                <a:solidFill>
                  <a:schemeClr val="accent6">
                    <a:lumMod val="75000"/>
                  </a:schemeClr>
                </a:solidFill>
                <a:latin typeface="Arial" charset="0"/>
              </a:rPr>
              <a:t>Tính mới</a:t>
            </a:r>
          </a:p>
          <a:p>
            <a:r>
              <a:rPr lang="vi-VN" sz="1700" dirty="0">
                <a:solidFill>
                  <a:schemeClr val="accent6">
                    <a:lumMod val="75000"/>
                  </a:schemeClr>
                </a:solidFill>
                <a:latin typeface="Arial" charset="0"/>
              </a:rPr>
              <a:t>- Áp dụng/áp dụng thử</a:t>
            </a:r>
          </a:p>
          <a:p>
            <a:r>
              <a:rPr lang="vi-VN" sz="1700" dirty="0">
                <a:solidFill>
                  <a:schemeClr val="accent6">
                    <a:lumMod val="75000"/>
                  </a:schemeClr>
                </a:solidFill>
                <a:latin typeface="Arial" charset="0"/>
              </a:rPr>
              <a:t>- Lợi ích thiết thực</a:t>
            </a:r>
          </a:p>
        </p:txBody>
      </p:sp>
      <p:cxnSp>
        <p:nvCxnSpPr>
          <p:cNvPr id="66" name="Straight Arrow Connector 65"/>
          <p:cNvCxnSpPr>
            <a:stCxn id="59" idx="0"/>
          </p:cNvCxnSpPr>
          <p:nvPr/>
        </p:nvCxnSpPr>
        <p:spPr bwMode="auto">
          <a:xfrm flipV="1">
            <a:off x="2061768" y="3719753"/>
            <a:ext cx="721773" cy="658019"/>
          </a:xfrm>
          <a:prstGeom prst="straightConnector1">
            <a:avLst/>
          </a:prstGeom>
          <a:ln>
            <a:solidFill>
              <a:srgbClr val="007E39"/>
            </a:solidFill>
            <a:headEnd type="none" w="med" len="med"/>
            <a:tailEnd type="triangle"/>
          </a:ln>
        </p:spPr>
        <p:style>
          <a:lnRef idx="2">
            <a:schemeClr val="accent6"/>
          </a:lnRef>
          <a:fillRef idx="0">
            <a:schemeClr val="accent6"/>
          </a:fillRef>
          <a:effectRef idx="1">
            <a:schemeClr val="accent6"/>
          </a:effectRef>
          <a:fontRef idx="minor">
            <a:schemeClr val="tx1"/>
          </a:fontRef>
        </p:style>
      </p:cxnSp>
      <p:sp>
        <p:nvSpPr>
          <p:cNvPr id="69" name="Minus 68"/>
          <p:cNvSpPr/>
          <p:nvPr/>
        </p:nvSpPr>
        <p:spPr>
          <a:xfrm>
            <a:off x="-442628" y="6139072"/>
            <a:ext cx="4973941" cy="50940"/>
          </a:xfrm>
          <a:prstGeom prst="mathMinus">
            <a:avLst/>
          </a:prstGeom>
          <a:ln>
            <a:solidFill>
              <a:srgbClr val="FF0000"/>
            </a:solidFill>
          </a:ln>
        </p:spPr>
        <p:txBody>
          <a:bodyPr wrap="square" rtlCol="0" anchor="ctr">
            <a:spAutoFit/>
          </a:bodyPr>
          <a:lstStyle/>
          <a:p>
            <a:pPr algn="ctr">
              <a:spcBef>
                <a:spcPts val="0"/>
              </a:spcBef>
              <a:spcAft>
                <a:spcPts val="0"/>
              </a:spcAft>
            </a:pPr>
            <a:endParaRPr lang="en-US" b="1" dirty="0" err="1" smtClean="0">
              <a:solidFill>
                <a:srgbClr val="007E39"/>
              </a:solidFill>
              <a:latin typeface="Arial"/>
            </a:endParaRPr>
          </a:p>
        </p:txBody>
      </p:sp>
      <p:sp>
        <p:nvSpPr>
          <p:cNvPr id="70" name="Rectangle 69"/>
          <p:cNvSpPr/>
          <p:nvPr/>
        </p:nvSpPr>
        <p:spPr>
          <a:xfrm>
            <a:off x="5672328" y="6230386"/>
            <a:ext cx="5727416" cy="369332"/>
          </a:xfrm>
          <a:prstGeom prst="rect">
            <a:avLst/>
          </a:prstGeom>
        </p:spPr>
        <p:txBody>
          <a:bodyPr wrap="square">
            <a:spAutoFit/>
          </a:bodyPr>
          <a:lstStyle/>
          <a:p>
            <a:pPr>
              <a:spcBef>
                <a:spcPts val="600"/>
              </a:spcBef>
              <a:spcAft>
                <a:spcPts val="600"/>
              </a:spcAft>
              <a:defRPr/>
            </a:pPr>
            <a:r>
              <a:rPr lang="en-US" b="1" dirty="0" smtClean="0">
                <a:solidFill>
                  <a:srgbClr val="0070C0"/>
                </a:solidFill>
                <a:latin typeface="Arial"/>
              </a:rPr>
              <a:t>HOẠT ĐỘNG THI ĐUA KHEN THƯỞNG</a:t>
            </a:r>
            <a:endParaRPr lang="vi-VN" b="1" dirty="0">
              <a:solidFill>
                <a:srgbClr val="0070C0"/>
              </a:solidFill>
              <a:latin typeface="Arial"/>
            </a:endParaRPr>
          </a:p>
        </p:txBody>
      </p:sp>
      <p:sp>
        <p:nvSpPr>
          <p:cNvPr id="71" name="Minus 70"/>
          <p:cNvSpPr/>
          <p:nvPr/>
        </p:nvSpPr>
        <p:spPr>
          <a:xfrm>
            <a:off x="2492635" y="6139072"/>
            <a:ext cx="10892118" cy="72039"/>
          </a:xfrm>
          <a:prstGeom prst="mathMinus">
            <a:avLst/>
          </a:prstGeom>
          <a:ln>
            <a:solidFill>
              <a:srgbClr val="FF0000"/>
            </a:solidFill>
          </a:ln>
        </p:spPr>
        <p:txBody>
          <a:bodyPr wrap="square" rtlCol="0" anchor="ctr">
            <a:spAutoFit/>
          </a:bodyPr>
          <a:lstStyle/>
          <a:p>
            <a:pPr algn="ctr">
              <a:spcBef>
                <a:spcPts val="0"/>
              </a:spcBef>
              <a:spcAft>
                <a:spcPts val="0"/>
              </a:spcAft>
            </a:pPr>
            <a:endParaRPr lang="en-US" b="1" dirty="0" err="1" smtClean="0">
              <a:solidFill>
                <a:srgbClr val="007E39"/>
              </a:solidFill>
              <a:latin typeface="Arial"/>
            </a:endParaRPr>
          </a:p>
        </p:txBody>
      </p:sp>
    </p:spTree>
    <p:extLst>
      <p:ext uri="{BB962C8B-B14F-4D97-AF65-F5344CB8AC3E}">
        <p14:creationId xmlns:p14="http://schemas.microsoft.com/office/powerpoint/2010/main" val="1353168656"/>
      </p:ext>
    </p:extLst>
  </p:cSld>
  <p:clrMapOvr>
    <a:masterClrMapping/>
  </p:clrMapOvr>
  <mc:AlternateContent xmlns:mc="http://schemas.openxmlformats.org/markup-compatibility/2006" xmlns:p14="http://schemas.microsoft.com/office/powerpoint/2010/main">
    <mc:Choice Requires="p14">
      <p:transition spd="slow">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9"/>
                                        </p:tgtEl>
                                        <p:attrNameLst>
                                          <p:attrName>style.visibility</p:attrName>
                                        </p:attrNameLst>
                                      </p:cBhvr>
                                      <p:to>
                                        <p:strVal val="visible"/>
                                      </p:to>
                                    </p:set>
                                    <p:anim calcmode="lin" valueType="num">
                                      <p:cBhvr>
                                        <p:cTn id="7" dur="1000" fill="hold"/>
                                        <p:tgtEl>
                                          <p:spTgt spid="59"/>
                                        </p:tgtEl>
                                        <p:attrNameLst>
                                          <p:attrName>ppt_w</p:attrName>
                                        </p:attrNameLst>
                                      </p:cBhvr>
                                      <p:tavLst>
                                        <p:tav tm="0">
                                          <p:val>
                                            <p:fltVal val="0"/>
                                          </p:val>
                                        </p:tav>
                                        <p:tav tm="100000">
                                          <p:val>
                                            <p:strVal val="#ppt_w"/>
                                          </p:val>
                                        </p:tav>
                                      </p:tavLst>
                                    </p:anim>
                                    <p:anim calcmode="lin" valueType="num">
                                      <p:cBhvr>
                                        <p:cTn id="8" dur="1000" fill="hold"/>
                                        <p:tgtEl>
                                          <p:spTgt spid="59"/>
                                        </p:tgtEl>
                                        <p:attrNameLst>
                                          <p:attrName>ppt_h</p:attrName>
                                        </p:attrNameLst>
                                      </p:cBhvr>
                                      <p:tavLst>
                                        <p:tav tm="0">
                                          <p:val>
                                            <p:fltVal val="0"/>
                                          </p:val>
                                        </p:tav>
                                        <p:tav tm="100000">
                                          <p:val>
                                            <p:strVal val="#ppt_h"/>
                                          </p:val>
                                        </p:tav>
                                      </p:tavLst>
                                    </p:anim>
                                    <p:anim calcmode="lin" valueType="num">
                                      <p:cBhvr>
                                        <p:cTn id="9" dur="1000" fill="hold"/>
                                        <p:tgtEl>
                                          <p:spTgt spid="59"/>
                                        </p:tgtEl>
                                        <p:attrNameLst>
                                          <p:attrName>style.rotation</p:attrName>
                                        </p:attrNameLst>
                                      </p:cBhvr>
                                      <p:tavLst>
                                        <p:tav tm="0">
                                          <p:val>
                                            <p:fltVal val="90"/>
                                          </p:val>
                                        </p:tav>
                                        <p:tav tm="100000">
                                          <p:val>
                                            <p:fltVal val="0"/>
                                          </p:val>
                                        </p:tav>
                                      </p:tavLst>
                                    </p:anim>
                                    <p:animEffect transition="in" filter="fade">
                                      <p:cBhvr>
                                        <p:cTn id="10" dur="1000"/>
                                        <p:tgtEl>
                                          <p:spTgt spid="59"/>
                                        </p:tgtEl>
                                      </p:cBhvr>
                                    </p:animEffect>
                                  </p:childTnLst>
                                </p:cTn>
                              </p:par>
                              <p:par>
                                <p:cTn id="11" presetID="31" presetClass="entr" presetSubtype="0" fill="hold" nodeType="withEffect">
                                  <p:stCondLst>
                                    <p:cond delay="0"/>
                                  </p:stCondLst>
                                  <p:childTnLst>
                                    <p:set>
                                      <p:cBhvr>
                                        <p:cTn id="12" dur="1" fill="hold">
                                          <p:stCondLst>
                                            <p:cond delay="0"/>
                                          </p:stCondLst>
                                        </p:cTn>
                                        <p:tgtEl>
                                          <p:spTgt spid="66"/>
                                        </p:tgtEl>
                                        <p:attrNameLst>
                                          <p:attrName>style.visibility</p:attrName>
                                        </p:attrNameLst>
                                      </p:cBhvr>
                                      <p:to>
                                        <p:strVal val="visible"/>
                                      </p:to>
                                    </p:set>
                                    <p:anim calcmode="lin" valueType="num">
                                      <p:cBhvr>
                                        <p:cTn id="13" dur="1000" fill="hold"/>
                                        <p:tgtEl>
                                          <p:spTgt spid="66"/>
                                        </p:tgtEl>
                                        <p:attrNameLst>
                                          <p:attrName>ppt_w</p:attrName>
                                        </p:attrNameLst>
                                      </p:cBhvr>
                                      <p:tavLst>
                                        <p:tav tm="0">
                                          <p:val>
                                            <p:fltVal val="0"/>
                                          </p:val>
                                        </p:tav>
                                        <p:tav tm="100000">
                                          <p:val>
                                            <p:strVal val="#ppt_w"/>
                                          </p:val>
                                        </p:tav>
                                      </p:tavLst>
                                    </p:anim>
                                    <p:anim calcmode="lin" valueType="num">
                                      <p:cBhvr>
                                        <p:cTn id="14" dur="1000" fill="hold"/>
                                        <p:tgtEl>
                                          <p:spTgt spid="66"/>
                                        </p:tgtEl>
                                        <p:attrNameLst>
                                          <p:attrName>ppt_h</p:attrName>
                                        </p:attrNameLst>
                                      </p:cBhvr>
                                      <p:tavLst>
                                        <p:tav tm="0">
                                          <p:val>
                                            <p:fltVal val="0"/>
                                          </p:val>
                                        </p:tav>
                                        <p:tav tm="100000">
                                          <p:val>
                                            <p:strVal val="#ppt_h"/>
                                          </p:val>
                                        </p:tav>
                                      </p:tavLst>
                                    </p:anim>
                                    <p:anim calcmode="lin" valueType="num">
                                      <p:cBhvr>
                                        <p:cTn id="15" dur="1000" fill="hold"/>
                                        <p:tgtEl>
                                          <p:spTgt spid="66"/>
                                        </p:tgtEl>
                                        <p:attrNameLst>
                                          <p:attrName>style.rotation</p:attrName>
                                        </p:attrNameLst>
                                      </p:cBhvr>
                                      <p:tavLst>
                                        <p:tav tm="0">
                                          <p:val>
                                            <p:fltVal val="90"/>
                                          </p:val>
                                        </p:tav>
                                        <p:tav tm="100000">
                                          <p:val>
                                            <p:fltVal val="0"/>
                                          </p:val>
                                        </p:tav>
                                      </p:tavLst>
                                    </p:anim>
                                    <p:animEffect transition="in" filter="fade">
                                      <p:cBhvr>
                                        <p:cTn id="16" dur="1000"/>
                                        <p:tgtEl>
                                          <p:spTgt spid="66"/>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500" fill="hold"/>
                                        <p:tgtEl>
                                          <p:spTgt spid="9"/>
                                        </p:tgtEl>
                                        <p:attrNameLst>
                                          <p:attrName>ppt_w</p:attrName>
                                        </p:attrNameLst>
                                      </p:cBhvr>
                                      <p:tavLst>
                                        <p:tav tm="0">
                                          <p:val>
                                            <p:fltVal val="0"/>
                                          </p:val>
                                        </p:tav>
                                        <p:tav tm="100000">
                                          <p:val>
                                            <p:strVal val="#ppt_w"/>
                                          </p:val>
                                        </p:tav>
                                      </p:tavLst>
                                    </p:anim>
                                    <p:anim calcmode="lin" valueType="num">
                                      <p:cBhvr>
                                        <p:cTn id="22" dur="500" fill="hold"/>
                                        <p:tgtEl>
                                          <p:spTgt spid="9"/>
                                        </p:tgtEl>
                                        <p:attrNameLst>
                                          <p:attrName>ppt_h</p:attrName>
                                        </p:attrNameLst>
                                      </p:cBhvr>
                                      <p:tavLst>
                                        <p:tav tm="0">
                                          <p:val>
                                            <p:fltVal val="0"/>
                                          </p:val>
                                        </p:tav>
                                        <p:tav tm="100000">
                                          <p:val>
                                            <p:strVal val="#ppt_h"/>
                                          </p:val>
                                        </p:tav>
                                      </p:tavLst>
                                    </p:anim>
                                    <p:animEffect transition="in" filter="fade">
                                      <p:cBhvr>
                                        <p:cTn id="23" dur="5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6" presetClass="entr" presetSubtype="16" fill="hold" grpId="0" nodeType="clickEffect">
                                  <p:stCondLst>
                                    <p:cond delay="0"/>
                                  </p:stCondLst>
                                  <p:childTnLst>
                                    <p:set>
                                      <p:cBhvr>
                                        <p:cTn id="27" dur="1" fill="hold">
                                          <p:stCondLst>
                                            <p:cond delay="0"/>
                                          </p:stCondLst>
                                        </p:cTn>
                                        <p:tgtEl>
                                          <p:spTgt spid="43"/>
                                        </p:tgtEl>
                                        <p:attrNameLst>
                                          <p:attrName>style.visibility</p:attrName>
                                        </p:attrNameLst>
                                      </p:cBhvr>
                                      <p:to>
                                        <p:strVal val="visible"/>
                                      </p:to>
                                    </p:set>
                                    <p:animEffect transition="in" filter="circle(in)">
                                      <p:cBhvr>
                                        <p:cTn id="28" dur="2000"/>
                                        <p:tgtEl>
                                          <p:spTgt spid="43"/>
                                        </p:tgtEl>
                                      </p:cBhvr>
                                    </p:animEffect>
                                  </p:childTnLst>
                                </p:cTn>
                              </p:par>
                              <p:par>
                                <p:cTn id="29" presetID="6" presetClass="entr" presetSubtype="16" fill="hold" nodeType="withEffect">
                                  <p:stCondLst>
                                    <p:cond delay="0"/>
                                  </p:stCondLst>
                                  <p:childTnLst>
                                    <p:set>
                                      <p:cBhvr>
                                        <p:cTn id="30" dur="1" fill="hold">
                                          <p:stCondLst>
                                            <p:cond delay="0"/>
                                          </p:stCondLst>
                                        </p:cTn>
                                        <p:tgtEl>
                                          <p:spTgt spid="48"/>
                                        </p:tgtEl>
                                        <p:attrNameLst>
                                          <p:attrName>style.visibility</p:attrName>
                                        </p:attrNameLst>
                                      </p:cBhvr>
                                      <p:to>
                                        <p:strVal val="visible"/>
                                      </p:to>
                                    </p:set>
                                    <p:animEffect transition="in" filter="circle(in)">
                                      <p:cBhvr>
                                        <p:cTn id="31" dur="2000"/>
                                        <p:tgtEl>
                                          <p:spTgt spid="48"/>
                                        </p:tgtEl>
                                      </p:cBhvr>
                                    </p:animEffect>
                                  </p:childTnLst>
                                </p:cTn>
                              </p:par>
                              <p:par>
                                <p:cTn id="32" presetID="6" presetClass="entr" presetSubtype="16" fill="hold" nodeType="withEffect">
                                  <p:stCondLst>
                                    <p:cond delay="0"/>
                                  </p:stCondLst>
                                  <p:childTnLst>
                                    <p:set>
                                      <p:cBhvr>
                                        <p:cTn id="33" dur="1" fill="hold">
                                          <p:stCondLst>
                                            <p:cond delay="0"/>
                                          </p:stCondLst>
                                        </p:cTn>
                                        <p:tgtEl>
                                          <p:spTgt spid="50"/>
                                        </p:tgtEl>
                                        <p:attrNameLst>
                                          <p:attrName>style.visibility</p:attrName>
                                        </p:attrNameLst>
                                      </p:cBhvr>
                                      <p:to>
                                        <p:strVal val="visible"/>
                                      </p:to>
                                    </p:set>
                                    <p:animEffect transition="in" filter="circle(in)">
                                      <p:cBhvr>
                                        <p:cTn id="34" dur="2000"/>
                                        <p:tgtEl>
                                          <p:spTgt spid="50"/>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54"/>
                                        </p:tgtEl>
                                        <p:attrNameLst>
                                          <p:attrName>style.visibility</p:attrName>
                                        </p:attrNameLst>
                                      </p:cBhvr>
                                      <p:to>
                                        <p:strVal val="visible"/>
                                      </p:to>
                                    </p:set>
                                    <p:anim calcmode="lin" valueType="num">
                                      <p:cBhvr additive="base">
                                        <p:cTn id="39" dur="500" fill="hold"/>
                                        <p:tgtEl>
                                          <p:spTgt spid="54"/>
                                        </p:tgtEl>
                                        <p:attrNameLst>
                                          <p:attrName>ppt_x</p:attrName>
                                        </p:attrNameLst>
                                      </p:cBhvr>
                                      <p:tavLst>
                                        <p:tav tm="0">
                                          <p:val>
                                            <p:strVal val="#ppt_x"/>
                                          </p:val>
                                        </p:tav>
                                        <p:tav tm="100000">
                                          <p:val>
                                            <p:strVal val="#ppt_x"/>
                                          </p:val>
                                        </p:tav>
                                      </p:tavLst>
                                    </p:anim>
                                    <p:anim calcmode="lin" valueType="num">
                                      <p:cBhvr additive="base">
                                        <p:cTn id="40" dur="500" fill="hold"/>
                                        <p:tgtEl>
                                          <p:spTgt spid="54"/>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57"/>
                                        </p:tgtEl>
                                        <p:attrNameLst>
                                          <p:attrName>style.visibility</p:attrName>
                                        </p:attrNameLst>
                                      </p:cBhvr>
                                      <p:to>
                                        <p:strVal val="visible"/>
                                      </p:to>
                                    </p:set>
                                    <p:anim calcmode="lin" valueType="num">
                                      <p:cBhvr additive="base">
                                        <p:cTn id="43" dur="500" fill="hold"/>
                                        <p:tgtEl>
                                          <p:spTgt spid="57"/>
                                        </p:tgtEl>
                                        <p:attrNameLst>
                                          <p:attrName>ppt_x</p:attrName>
                                        </p:attrNameLst>
                                      </p:cBhvr>
                                      <p:tavLst>
                                        <p:tav tm="0">
                                          <p:val>
                                            <p:strVal val="#ppt_x"/>
                                          </p:val>
                                        </p:tav>
                                        <p:tav tm="100000">
                                          <p:val>
                                            <p:strVal val="#ppt_x"/>
                                          </p:val>
                                        </p:tav>
                                      </p:tavLst>
                                    </p:anim>
                                    <p:anim calcmode="lin" valueType="num">
                                      <p:cBhvr additive="base">
                                        <p:cTn id="44" dur="500" fill="hold"/>
                                        <p:tgtEl>
                                          <p:spTgt spid="57"/>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51"/>
                                        </p:tgtEl>
                                        <p:attrNameLst>
                                          <p:attrName>style.visibility</p:attrName>
                                        </p:attrNameLst>
                                      </p:cBhvr>
                                      <p:to>
                                        <p:strVal val="visible"/>
                                      </p:to>
                                    </p:set>
                                    <p:anim calcmode="lin" valueType="num">
                                      <p:cBhvr additive="base">
                                        <p:cTn id="47" dur="500" fill="hold"/>
                                        <p:tgtEl>
                                          <p:spTgt spid="51"/>
                                        </p:tgtEl>
                                        <p:attrNameLst>
                                          <p:attrName>ppt_x</p:attrName>
                                        </p:attrNameLst>
                                      </p:cBhvr>
                                      <p:tavLst>
                                        <p:tav tm="0">
                                          <p:val>
                                            <p:strVal val="#ppt_x"/>
                                          </p:val>
                                        </p:tav>
                                        <p:tav tm="100000">
                                          <p:val>
                                            <p:strVal val="#ppt_x"/>
                                          </p:val>
                                        </p:tav>
                                      </p:tavLst>
                                    </p:anim>
                                    <p:anim calcmode="lin" valueType="num">
                                      <p:cBhvr additive="base">
                                        <p:cTn id="48" dur="500" fill="hold"/>
                                        <p:tgtEl>
                                          <p:spTgt spid="51"/>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31" presetClass="entr" presetSubtype="0" fill="hold" grpId="0" nodeType="clickEffect">
                                  <p:stCondLst>
                                    <p:cond delay="0"/>
                                  </p:stCondLst>
                                  <p:childTnLst>
                                    <p:set>
                                      <p:cBhvr>
                                        <p:cTn id="52" dur="1" fill="hold">
                                          <p:stCondLst>
                                            <p:cond delay="0"/>
                                          </p:stCondLst>
                                        </p:cTn>
                                        <p:tgtEl>
                                          <p:spTgt spid="70"/>
                                        </p:tgtEl>
                                        <p:attrNameLst>
                                          <p:attrName>style.visibility</p:attrName>
                                        </p:attrNameLst>
                                      </p:cBhvr>
                                      <p:to>
                                        <p:strVal val="visible"/>
                                      </p:to>
                                    </p:set>
                                    <p:anim calcmode="lin" valueType="num">
                                      <p:cBhvr>
                                        <p:cTn id="53" dur="1000" fill="hold"/>
                                        <p:tgtEl>
                                          <p:spTgt spid="70"/>
                                        </p:tgtEl>
                                        <p:attrNameLst>
                                          <p:attrName>ppt_w</p:attrName>
                                        </p:attrNameLst>
                                      </p:cBhvr>
                                      <p:tavLst>
                                        <p:tav tm="0">
                                          <p:val>
                                            <p:fltVal val="0"/>
                                          </p:val>
                                        </p:tav>
                                        <p:tav tm="100000">
                                          <p:val>
                                            <p:strVal val="#ppt_w"/>
                                          </p:val>
                                        </p:tav>
                                      </p:tavLst>
                                    </p:anim>
                                    <p:anim calcmode="lin" valueType="num">
                                      <p:cBhvr>
                                        <p:cTn id="54" dur="1000" fill="hold"/>
                                        <p:tgtEl>
                                          <p:spTgt spid="70"/>
                                        </p:tgtEl>
                                        <p:attrNameLst>
                                          <p:attrName>ppt_h</p:attrName>
                                        </p:attrNameLst>
                                      </p:cBhvr>
                                      <p:tavLst>
                                        <p:tav tm="0">
                                          <p:val>
                                            <p:fltVal val="0"/>
                                          </p:val>
                                        </p:tav>
                                        <p:tav tm="100000">
                                          <p:val>
                                            <p:strVal val="#ppt_h"/>
                                          </p:val>
                                        </p:tav>
                                      </p:tavLst>
                                    </p:anim>
                                    <p:anim calcmode="lin" valueType="num">
                                      <p:cBhvr>
                                        <p:cTn id="55" dur="1000" fill="hold"/>
                                        <p:tgtEl>
                                          <p:spTgt spid="70"/>
                                        </p:tgtEl>
                                        <p:attrNameLst>
                                          <p:attrName>style.rotation</p:attrName>
                                        </p:attrNameLst>
                                      </p:cBhvr>
                                      <p:tavLst>
                                        <p:tav tm="0">
                                          <p:val>
                                            <p:fltVal val="90"/>
                                          </p:val>
                                        </p:tav>
                                        <p:tav tm="100000">
                                          <p:val>
                                            <p:fltVal val="0"/>
                                          </p:val>
                                        </p:tav>
                                      </p:tavLst>
                                    </p:anim>
                                    <p:animEffect transition="in" filter="fade">
                                      <p:cBhvr>
                                        <p:cTn id="56" dur="10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43" grpId="0" animBg="1"/>
      <p:bldP spid="51" grpId="0" animBg="1"/>
      <p:bldP spid="59" grpId="0" animBg="1"/>
      <p:bldP spid="70"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bwMode="auto">
          <a:xfrm>
            <a:off x="56670" y="1707230"/>
            <a:ext cx="1408108" cy="1060496"/>
          </a:xfrm>
          <a:prstGeom prst="roundRect">
            <a:avLst/>
          </a:prstGeom>
          <a:solidFill>
            <a:schemeClr val="bg1">
              <a:lumMod val="95000"/>
            </a:schemeClr>
          </a:solidFill>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30000"/>
              </a:lnSpc>
              <a:spcBef>
                <a:spcPct val="0"/>
              </a:spcBef>
              <a:spcAft>
                <a:spcPct val="0"/>
              </a:spcAft>
              <a:buClrTx/>
              <a:buSzTx/>
              <a:buFontTx/>
              <a:buNone/>
              <a:tabLst/>
            </a:pPr>
            <a:r>
              <a:rPr lang="en-US" b="1" dirty="0" err="1" smtClean="0">
                <a:solidFill>
                  <a:srgbClr val="002A7E"/>
                </a:solidFill>
                <a:latin typeface="Tahoma" pitchFamily="34" charset="0"/>
              </a:rPr>
              <a:t>Giải</a:t>
            </a:r>
            <a:r>
              <a:rPr lang="en-US" b="1" dirty="0" smtClean="0">
                <a:solidFill>
                  <a:srgbClr val="002A7E"/>
                </a:solidFill>
                <a:latin typeface="Tahoma" pitchFamily="34" charset="0"/>
              </a:rPr>
              <a:t> </a:t>
            </a:r>
            <a:r>
              <a:rPr lang="en-US" b="1" dirty="0" err="1" smtClean="0">
                <a:solidFill>
                  <a:srgbClr val="002A7E"/>
                </a:solidFill>
                <a:latin typeface="Tahoma" pitchFamily="34" charset="0"/>
              </a:rPr>
              <a:t>pháp</a:t>
            </a:r>
            <a:endParaRPr kumimoji="0" lang="en-US" sz="1800" b="1" i="0" u="none" strike="noStrike" cap="none" normalizeH="0" baseline="0" dirty="0" smtClean="0">
              <a:ln>
                <a:noFill/>
              </a:ln>
              <a:solidFill>
                <a:srgbClr val="002A7E"/>
              </a:solidFill>
              <a:effectLst/>
              <a:latin typeface="Tahoma" pitchFamily="34" charset="0"/>
            </a:endParaRPr>
          </a:p>
        </p:txBody>
      </p:sp>
      <p:sp>
        <p:nvSpPr>
          <p:cNvPr id="5" name="Rounded Rectangle 4"/>
          <p:cNvSpPr/>
          <p:nvPr/>
        </p:nvSpPr>
        <p:spPr bwMode="auto">
          <a:xfrm>
            <a:off x="1907906" y="1746587"/>
            <a:ext cx="2286066" cy="1021139"/>
          </a:xfrm>
          <a:prstGeom prst="roundRect">
            <a:avLst/>
          </a:prstGeom>
          <a:solidFill>
            <a:schemeClr val="accent1">
              <a:lumMod val="20000"/>
              <a:lumOff val="80000"/>
            </a:schemeClr>
          </a:solidFill>
          <a:ln>
            <a:solidFill>
              <a:srgbClr val="7030A0"/>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30000"/>
              </a:lnSpc>
              <a:spcBef>
                <a:spcPct val="0"/>
              </a:spcBef>
              <a:spcAft>
                <a:spcPct val="0"/>
              </a:spcAft>
              <a:buClrTx/>
              <a:buSzTx/>
              <a:buFontTx/>
              <a:buNone/>
              <a:tabLst/>
            </a:pPr>
            <a:r>
              <a:rPr lang="en-US" b="1" dirty="0" err="1" smtClean="0">
                <a:solidFill>
                  <a:srgbClr val="002A7E"/>
                </a:solidFill>
                <a:latin typeface="Tahoma" pitchFamily="34" charset="0"/>
              </a:rPr>
              <a:t>Đề</a:t>
            </a:r>
            <a:r>
              <a:rPr lang="en-US" b="1" dirty="0" smtClean="0">
                <a:solidFill>
                  <a:srgbClr val="002A7E"/>
                </a:solidFill>
                <a:latin typeface="Tahoma" pitchFamily="34" charset="0"/>
              </a:rPr>
              <a:t> </a:t>
            </a:r>
            <a:r>
              <a:rPr lang="en-US" b="1" dirty="0" err="1" smtClean="0">
                <a:solidFill>
                  <a:srgbClr val="002A7E"/>
                </a:solidFill>
                <a:latin typeface="Tahoma" pitchFamily="34" charset="0"/>
              </a:rPr>
              <a:t>tài</a:t>
            </a:r>
            <a:r>
              <a:rPr lang="en-US" b="1" dirty="0" smtClean="0">
                <a:solidFill>
                  <a:srgbClr val="002A7E"/>
                </a:solidFill>
                <a:latin typeface="Tahoma" pitchFamily="34" charset="0"/>
              </a:rPr>
              <a:t> KH</a:t>
            </a:r>
            <a:br>
              <a:rPr lang="en-US" b="1" dirty="0" smtClean="0">
                <a:solidFill>
                  <a:srgbClr val="002A7E"/>
                </a:solidFill>
                <a:latin typeface="Tahoma" pitchFamily="34" charset="0"/>
              </a:rPr>
            </a:br>
            <a:r>
              <a:rPr lang="en-US" b="1" dirty="0" err="1" smtClean="0">
                <a:solidFill>
                  <a:srgbClr val="002A7E"/>
                </a:solidFill>
                <a:latin typeface="Tahoma" pitchFamily="34" charset="0"/>
              </a:rPr>
              <a:t>Đề</a:t>
            </a:r>
            <a:r>
              <a:rPr lang="en-US" b="1" dirty="0" smtClean="0">
                <a:solidFill>
                  <a:srgbClr val="002A7E"/>
                </a:solidFill>
                <a:latin typeface="Tahoma" pitchFamily="34" charset="0"/>
              </a:rPr>
              <a:t> </a:t>
            </a:r>
            <a:r>
              <a:rPr lang="en-US" b="1" dirty="0" err="1" smtClean="0">
                <a:solidFill>
                  <a:srgbClr val="002A7E"/>
                </a:solidFill>
                <a:latin typeface="Tahoma" pitchFamily="34" charset="0"/>
              </a:rPr>
              <a:t>án</a:t>
            </a:r>
            <a:r>
              <a:rPr lang="en-US" b="1" dirty="0" smtClean="0">
                <a:solidFill>
                  <a:srgbClr val="002A7E"/>
                </a:solidFill>
                <a:latin typeface="Tahoma" pitchFamily="34" charset="0"/>
              </a:rPr>
              <a:t> KH</a:t>
            </a:r>
            <a:br>
              <a:rPr lang="en-US" b="1" dirty="0" smtClean="0">
                <a:solidFill>
                  <a:srgbClr val="002A7E"/>
                </a:solidFill>
                <a:latin typeface="Tahoma" pitchFamily="34" charset="0"/>
              </a:rPr>
            </a:br>
            <a:r>
              <a:rPr lang="en-US" b="1" dirty="0" err="1" smtClean="0">
                <a:solidFill>
                  <a:srgbClr val="002A7E"/>
                </a:solidFill>
                <a:latin typeface="Tahoma" pitchFamily="34" charset="0"/>
              </a:rPr>
              <a:t>Công</a:t>
            </a:r>
            <a:r>
              <a:rPr lang="en-US" b="1" dirty="0" smtClean="0">
                <a:solidFill>
                  <a:srgbClr val="002A7E"/>
                </a:solidFill>
                <a:latin typeface="Tahoma" pitchFamily="34" charset="0"/>
              </a:rPr>
              <a:t> </a:t>
            </a:r>
            <a:r>
              <a:rPr lang="en-US" b="1" dirty="0" err="1" smtClean="0">
                <a:solidFill>
                  <a:srgbClr val="002A7E"/>
                </a:solidFill>
                <a:latin typeface="Tahoma" pitchFamily="34" charset="0"/>
              </a:rPr>
              <a:t>trình</a:t>
            </a:r>
            <a:r>
              <a:rPr lang="en-US" b="1" dirty="0" smtClean="0">
                <a:solidFill>
                  <a:srgbClr val="002A7E"/>
                </a:solidFill>
                <a:latin typeface="Tahoma" pitchFamily="34" charset="0"/>
              </a:rPr>
              <a:t> NCKH</a:t>
            </a:r>
            <a:endParaRPr kumimoji="0" lang="en-US" sz="1800" b="1" i="0" u="none" strike="noStrike" cap="none" normalizeH="0" baseline="0" dirty="0" smtClean="0">
              <a:ln>
                <a:noFill/>
              </a:ln>
              <a:solidFill>
                <a:srgbClr val="002A7E"/>
              </a:solidFill>
              <a:effectLst/>
              <a:latin typeface="Tahoma" pitchFamily="34" charset="0"/>
            </a:endParaRPr>
          </a:p>
        </p:txBody>
      </p:sp>
      <p:sp>
        <p:nvSpPr>
          <p:cNvPr id="6" name="Rounded Rectangle 5"/>
          <p:cNvSpPr/>
          <p:nvPr/>
        </p:nvSpPr>
        <p:spPr bwMode="auto">
          <a:xfrm>
            <a:off x="5275696" y="1647422"/>
            <a:ext cx="2562150" cy="1043718"/>
          </a:xfrm>
          <a:prstGeom prst="roundRect">
            <a:avLst/>
          </a:prstGeom>
          <a:solidFill>
            <a:srgbClr val="FFFFA3"/>
          </a:solidFill>
          <a:ln>
            <a:solidFill>
              <a:srgbClr val="7030A0"/>
            </a:solidFill>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30000"/>
              </a:lnSpc>
              <a:spcBef>
                <a:spcPct val="0"/>
              </a:spcBef>
              <a:spcAft>
                <a:spcPct val="0"/>
              </a:spcAft>
              <a:buClrTx/>
              <a:buSzTx/>
              <a:buFontTx/>
              <a:buNone/>
              <a:tabLst/>
            </a:pPr>
            <a:r>
              <a:rPr lang="en-US" b="1" dirty="0" err="1" smtClean="0">
                <a:solidFill>
                  <a:srgbClr val="002A7E"/>
                </a:solidFill>
              </a:rPr>
              <a:t>Cấp</a:t>
            </a:r>
            <a:r>
              <a:rPr lang="en-US" b="1" dirty="0" smtClean="0">
                <a:solidFill>
                  <a:srgbClr val="002A7E"/>
                </a:solidFill>
              </a:rPr>
              <a:t> </a:t>
            </a:r>
            <a:r>
              <a:rPr lang="en-US" b="1" dirty="0" err="1" smtClean="0">
                <a:solidFill>
                  <a:srgbClr val="002A7E"/>
                </a:solidFill>
              </a:rPr>
              <a:t>Cơ</a:t>
            </a:r>
            <a:r>
              <a:rPr lang="en-US" b="1" dirty="0" smtClean="0">
                <a:solidFill>
                  <a:srgbClr val="002A7E"/>
                </a:solidFill>
              </a:rPr>
              <a:t> </a:t>
            </a:r>
            <a:r>
              <a:rPr lang="en-US" b="1" dirty="0" err="1" smtClean="0">
                <a:solidFill>
                  <a:srgbClr val="002A7E"/>
                </a:solidFill>
              </a:rPr>
              <a:t>sở</a:t>
            </a:r>
            <a:endParaRPr kumimoji="0" lang="en-US" sz="1800" b="1" i="0" u="none" strike="noStrike" cap="none" normalizeH="0" baseline="0" dirty="0" smtClean="0">
              <a:ln>
                <a:noFill/>
              </a:ln>
              <a:solidFill>
                <a:srgbClr val="002A7E"/>
              </a:solidFill>
              <a:effectLst/>
              <a:latin typeface="Tahoma" pitchFamily="34" charset="0"/>
            </a:endParaRPr>
          </a:p>
        </p:txBody>
      </p:sp>
      <p:sp>
        <p:nvSpPr>
          <p:cNvPr id="11" name="Right Arrow 10"/>
          <p:cNvSpPr/>
          <p:nvPr/>
        </p:nvSpPr>
        <p:spPr bwMode="auto">
          <a:xfrm>
            <a:off x="1479176" y="2275044"/>
            <a:ext cx="428730" cy="67963"/>
          </a:xfrm>
          <a:prstGeom prst="rightArrow">
            <a:avLst/>
          </a:prstGeom>
          <a:solidFill>
            <a:srgbClr val="00206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Tahoma" pitchFamily="34" charset="0"/>
            </a:endParaRPr>
          </a:p>
        </p:txBody>
      </p:sp>
      <p:sp>
        <p:nvSpPr>
          <p:cNvPr id="12" name="Right Arrow 11"/>
          <p:cNvSpPr/>
          <p:nvPr/>
        </p:nvSpPr>
        <p:spPr bwMode="auto">
          <a:xfrm>
            <a:off x="4226855" y="2220182"/>
            <a:ext cx="1007682" cy="45719"/>
          </a:xfrm>
          <a:prstGeom prst="rightArrow">
            <a:avLst/>
          </a:prstGeom>
          <a:solidFill>
            <a:schemeClr val="tx1">
              <a:lumMod val="5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Tahoma" pitchFamily="34" charset="0"/>
            </a:endParaRPr>
          </a:p>
        </p:txBody>
      </p:sp>
      <p:sp>
        <p:nvSpPr>
          <p:cNvPr id="21" name="Rounded Rectangle 20"/>
          <p:cNvSpPr/>
          <p:nvPr/>
        </p:nvSpPr>
        <p:spPr bwMode="auto">
          <a:xfrm>
            <a:off x="8893603" y="1730158"/>
            <a:ext cx="3229847" cy="1021139"/>
          </a:xfrm>
          <a:prstGeom prst="roundRect">
            <a:avLst/>
          </a:prstGeom>
          <a:solidFill>
            <a:srgbClr val="FFCCFF"/>
          </a:solidFill>
          <a:ln>
            <a:solidFill>
              <a:srgbClr val="7030A0"/>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30000"/>
              </a:lnSpc>
              <a:spcBef>
                <a:spcPct val="0"/>
              </a:spcBef>
              <a:spcAft>
                <a:spcPct val="0"/>
              </a:spcAft>
              <a:buClrTx/>
              <a:buSzTx/>
              <a:buFontTx/>
              <a:buNone/>
              <a:tabLst/>
            </a:pPr>
            <a:r>
              <a:rPr kumimoji="0" lang="en-US" sz="1800" b="1" i="0" u="none" strike="noStrike" cap="none" normalizeH="0" dirty="0" err="1" smtClean="0">
                <a:ln>
                  <a:noFill/>
                </a:ln>
                <a:solidFill>
                  <a:srgbClr val="002A7E"/>
                </a:solidFill>
                <a:effectLst/>
                <a:latin typeface="Tahoma" pitchFamily="34" charset="0"/>
              </a:rPr>
              <a:t>Cấp</a:t>
            </a:r>
            <a:r>
              <a:rPr kumimoji="0" lang="en-US" sz="1800" b="1" i="0" u="none" strike="noStrike" cap="none" normalizeH="0" dirty="0" smtClean="0">
                <a:ln>
                  <a:noFill/>
                </a:ln>
                <a:solidFill>
                  <a:srgbClr val="002A7E"/>
                </a:solidFill>
                <a:effectLst/>
                <a:latin typeface="Tahoma" pitchFamily="34" charset="0"/>
              </a:rPr>
              <a:t> </a:t>
            </a:r>
            <a:r>
              <a:rPr kumimoji="0" lang="en-US" sz="1800" b="1" i="0" u="none" strike="noStrike" cap="none" normalizeH="0" dirty="0" err="1" smtClean="0">
                <a:ln>
                  <a:noFill/>
                </a:ln>
                <a:solidFill>
                  <a:srgbClr val="002A7E"/>
                </a:solidFill>
                <a:effectLst/>
                <a:latin typeface="Tahoma" pitchFamily="34" charset="0"/>
              </a:rPr>
              <a:t>Thành</a:t>
            </a:r>
            <a:r>
              <a:rPr kumimoji="0" lang="en-US" sz="1800" b="1" i="0" u="none" strike="noStrike" cap="none" normalizeH="0" dirty="0" smtClean="0">
                <a:ln>
                  <a:noFill/>
                </a:ln>
                <a:solidFill>
                  <a:srgbClr val="002A7E"/>
                </a:solidFill>
                <a:effectLst/>
                <a:latin typeface="Tahoma" pitchFamily="34" charset="0"/>
              </a:rPr>
              <a:t> </a:t>
            </a:r>
            <a:r>
              <a:rPr kumimoji="0" lang="en-US" sz="1800" b="1" i="0" u="none" strike="noStrike" cap="none" normalizeH="0" dirty="0" err="1" smtClean="0">
                <a:ln>
                  <a:noFill/>
                </a:ln>
                <a:solidFill>
                  <a:srgbClr val="002A7E"/>
                </a:solidFill>
                <a:effectLst/>
                <a:latin typeface="Tahoma" pitchFamily="34" charset="0"/>
              </a:rPr>
              <a:t>phố</a:t>
            </a:r>
            <a:r>
              <a:rPr kumimoji="0" lang="en-US" sz="1800" b="1" i="0" u="none" strike="noStrike" cap="none" normalizeH="0" dirty="0" smtClean="0">
                <a:ln>
                  <a:noFill/>
                </a:ln>
                <a:solidFill>
                  <a:srgbClr val="002A7E"/>
                </a:solidFill>
                <a:effectLst/>
                <a:latin typeface="Tahoma" pitchFamily="34" charset="0"/>
              </a:rPr>
              <a:t>/          </a:t>
            </a:r>
            <a:r>
              <a:rPr lang="en-US" b="1" dirty="0" err="1" smtClean="0">
                <a:solidFill>
                  <a:srgbClr val="002A7E"/>
                </a:solidFill>
                <a:latin typeface="Tahoma" pitchFamily="34" charset="0"/>
              </a:rPr>
              <a:t>toàn</a:t>
            </a:r>
            <a:r>
              <a:rPr lang="en-US" b="1" dirty="0" smtClean="0">
                <a:solidFill>
                  <a:srgbClr val="002A7E"/>
                </a:solidFill>
                <a:latin typeface="Tahoma" pitchFamily="34" charset="0"/>
              </a:rPr>
              <a:t> </a:t>
            </a:r>
            <a:r>
              <a:rPr lang="en-US" b="1" dirty="0" err="1" smtClean="0">
                <a:solidFill>
                  <a:srgbClr val="002A7E"/>
                </a:solidFill>
                <a:latin typeface="Tahoma" pitchFamily="34" charset="0"/>
              </a:rPr>
              <a:t>quốc</a:t>
            </a:r>
            <a:endParaRPr kumimoji="0" lang="en-US" sz="1800" b="1" i="0" u="none" strike="noStrike" cap="none" normalizeH="0" baseline="0" dirty="0" smtClean="0">
              <a:ln>
                <a:noFill/>
              </a:ln>
              <a:solidFill>
                <a:srgbClr val="002A7E"/>
              </a:solidFill>
              <a:effectLst/>
              <a:latin typeface="Tahoma" pitchFamily="34" charset="0"/>
            </a:endParaRPr>
          </a:p>
        </p:txBody>
      </p:sp>
      <p:sp>
        <p:nvSpPr>
          <p:cNvPr id="18" name="TextBox 17"/>
          <p:cNvSpPr txBox="1"/>
          <p:nvPr/>
        </p:nvSpPr>
        <p:spPr>
          <a:xfrm>
            <a:off x="4531313" y="59007"/>
            <a:ext cx="8287163" cy="400110"/>
          </a:xfrm>
          <a:prstGeom prst="rect">
            <a:avLst/>
          </a:prstGeom>
          <a:noFill/>
        </p:spPr>
        <p:txBody>
          <a:bodyPr wrap="square" rtlCol="0">
            <a:spAutoFit/>
          </a:bodyPr>
          <a:lstStyle/>
          <a:p>
            <a:pPr algn="ctr">
              <a:spcBef>
                <a:spcPts val="0"/>
              </a:spcBef>
            </a:pPr>
            <a:r>
              <a:rPr lang="en-US" sz="2000" b="1" dirty="0" smtClean="0">
                <a:solidFill>
                  <a:srgbClr val="FF0000"/>
                </a:solidFill>
                <a:ea typeface="Tahoma" panose="020B0604030504040204" pitchFamily="34" charset="0"/>
                <a:cs typeface="Tahoma" panose="020B0604030504040204" pitchFamily="34" charset="0"/>
              </a:rPr>
              <a:t> NỘI DUNG </a:t>
            </a:r>
            <a:r>
              <a:rPr lang="vi-VN" sz="2000" b="1" dirty="0" smtClean="0">
                <a:solidFill>
                  <a:srgbClr val="FF0000"/>
                </a:solidFill>
                <a:ea typeface="Tahoma" panose="020B0604030504040204" pitchFamily="34" charset="0"/>
                <a:cs typeface="Tahoma" panose="020B0604030504040204" pitchFamily="34" charset="0"/>
              </a:rPr>
              <a:t>XÉT CÔNG NHẬN </a:t>
            </a:r>
            <a:r>
              <a:rPr lang="en-US" sz="2000" b="1" dirty="0" smtClean="0">
                <a:solidFill>
                  <a:srgbClr val="FF0000"/>
                </a:solidFill>
                <a:ea typeface="Tahoma" panose="020B0604030504040204" pitchFamily="34" charset="0"/>
                <a:cs typeface="Tahoma" panose="020B0604030504040204" pitchFamily="34" charset="0"/>
              </a:rPr>
              <a:t>ĐỀ TÀI CÁC CẤP</a:t>
            </a:r>
            <a:endParaRPr lang="en-US" sz="2000" b="1" dirty="0">
              <a:solidFill>
                <a:srgbClr val="FF0000"/>
              </a:solidFill>
              <a:ea typeface="Tahoma" panose="020B0604030504040204" pitchFamily="34" charset="0"/>
              <a:cs typeface="Tahoma" panose="020B0604030504040204" pitchFamily="34" charset="0"/>
            </a:endParaRPr>
          </a:p>
        </p:txBody>
      </p:sp>
      <p:sp>
        <p:nvSpPr>
          <p:cNvPr id="9" name="Rectangle 8"/>
          <p:cNvSpPr/>
          <p:nvPr/>
        </p:nvSpPr>
        <p:spPr>
          <a:xfrm>
            <a:off x="794414" y="6290096"/>
            <a:ext cx="2615454" cy="369332"/>
          </a:xfrm>
          <a:prstGeom prst="rect">
            <a:avLst/>
          </a:prstGeom>
        </p:spPr>
        <p:txBody>
          <a:bodyPr wrap="square">
            <a:spAutoFit/>
          </a:bodyPr>
          <a:lstStyle/>
          <a:p>
            <a:pPr>
              <a:spcBef>
                <a:spcPts val="600"/>
              </a:spcBef>
              <a:spcAft>
                <a:spcPts val="600"/>
              </a:spcAft>
              <a:defRPr/>
            </a:pPr>
            <a:r>
              <a:rPr lang="en-US" b="1" dirty="0" smtClean="0">
                <a:solidFill>
                  <a:srgbClr val="0070C0"/>
                </a:solidFill>
                <a:latin typeface="Arial"/>
              </a:rPr>
              <a:t>HOẠT ĐỘNG KH&amp;CN</a:t>
            </a:r>
            <a:endParaRPr lang="vi-VN" b="1" dirty="0">
              <a:solidFill>
                <a:srgbClr val="0070C0"/>
              </a:solidFill>
              <a:latin typeface="Arial"/>
            </a:endParaRPr>
          </a:p>
        </p:txBody>
      </p:sp>
      <p:sp>
        <p:nvSpPr>
          <p:cNvPr id="22" name="Rectangle 21"/>
          <p:cNvSpPr/>
          <p:nvPr/>
        </p:nvSpPr>
        <p:spPr>
          <a:xfrm>
            <a:off x="4330854" y="5041262"/>
            <a:ext cx="3374171" cy="1077218"/>
          </a:xfrm>
          <a:prstGeom prst="rect">
            <a:avLst/>
          </a:prstGeom>
        </p:spPr>
        <p:txBody>
          <a:bodyPr wrap="square">
            <a:spAutoFit/>
          </a:bodyPr>
          <a:lstStyle/>
          <a:p>
            <a:pPr>
              <a:spcBef>
                <a:spcPts val="0"/>
              </a:spcBef>
              <a:spcAft>
                <a:spcPts val="0"/>
              </a:spcAft>
              <a:defRPr/>
            </a:pPr>
            <a:r>
              <a:rPr lang="en-US" sz="1600" b="1" dirty="0" smtClean="0">
                <a:solidFill>
                  <a:srgbClr val="FF0000"/>
                </a:solidFill>
                <a:latin typeface="Arial"/>
              </a:rPr>
              <a:t>MỚI</a:t>
            </a:r>
          </a:p>
          <a:p>
            <a:pPr>
              <a:spcBef>
                <a:spcPts val="0"/>
              </a:spcBef>
              <a:spcAft>
                <a:spcPts val="0"/>
              </a:spcAft>
              <a:defRPr/>
            </a:pPr>
            <a:r>
              <a:rPr lang="en-US" sz="1600" dirty="0" smtClean="0">
                <a:solidFill>
                  <a:schemeClr val="accent4">
                    <a:lumMod val="10000"/>
                  </a:schemeClr>
                </a:solidFill>
                <a:latin typeface="Arial"/>
              </a:rPr>
              <a:t>- </a:t>
            </a:r>
            <a:r>
              <a:rPr lang="en-US" sz="1600" dirty="0" err="1" smtClean="0">
                <a:solidFill>
                  <a:schemeClr val="accent4">
                    <a:lumMod val="10000"/>
                  </a:schemeClr>
                </a:solidFill>
                <a:latin typeface="Arial"/>
              </a:rPr>
              <a:t>Luật</a:t>
            </a:r>
            <a:r>
              <a:rPr lang="en-US" sz="1600" dirty="0" smtClean="0">
                <a:solidFill>
                  <a:schemeClr val="accent4">
                    <a:lumMod val="10000"/>
                  </a:schemeClr>
                </a:solidFill>
                <a:latin typeface="Arial"/>
              </a:rPr>
              <a:t> TĐKT 2022</a:t>
            </a:r>
          </a:p>
          <a:p>
            <a:pPr>
              <a:spcBef>
                <a:spcPts val="0"/>
              </a:spcBef>
              <a:spcAft>
                <a:spcPts val="0"/>
              </a:spcAft>
              <a:defRPr/>
            </a:pPr>
            <a:r>
              <a:rPr lang="en-US" sz="1600" dirty="0" smtClean="0">
                <a:solidFill>
                  <a:schemeClr val="accent4">
                    <a:lumMod val="10000"/>
                  </a:schemeClr>
                </a:solidFill>
                <a:latin typeface="Arial"/>
              </a:rPr>
              <a:t>- </a:t>
            </a:r>
            <a:r>
              <a:rPr lang="en-US" sz="1600" dirty="0" err="1" smtClean="0">
                <a:solidFill>
                  <a:schemeClr val="accent4">
                    <a:lumMod val="10000"/>
                  </a:schemeClr>
                </a:solidFill>
                <a:latin typeface="Arial"/>
              </a:rPr>
              <a:t>Nghị</a:t>
            </a:r>
            <a:r>
              <a:rPr lang="en-US" sz="1600" dirty="0" smtClean="0">
                <a:solidFill>
                  <a:schemeClr val="accent4">
                    <a:lumMod val="10000"/>
                  </a:schemeClr>
                </a:solidFill>
                <a:latin typeface="Arial"/>
              </a:rPr>
              <a:t> </a:t>
            </a:r>
            <a:r>
              <a:rPr lang="en-US" sz="1600" dirty="0" err="1" smtClean="0">
                <a:solidFill>
                  <a:schemeClr val="accent4">
                    <a:lumMod val="10000"/>
                  </a:schemeClr>
                </a:solidFill>
                <a:latin typeface="Arial"/>
              </a:rPr>
              <a:t>định</a:t>
            </a:r>
            <a:r>
              <a:rPr lang="en-US" sz="1600" dirty="0" smtClean="0">
                <a:solidFill>
                  <a:schemeClr val="accent4">
                    <a:lumMod val="10000"/>
                  </a:schemeClr>
                </a:solidFill>
                <a:latin typeface="Arial"/>
              </a:rPr>
              <a:t> 98/2023/NĐ-CP</a:t>
            </a:r>
          </a:p>
          <a:p>
            <a:pPr>
              <a:spcBef>
                <a:spcPts val="0"/>
              </a:spcBef>
              <a:spcAft>
                <a:spcPts val="0"/>
              </a:spcAft>
              <a:defRPr/>
            </a:pPr>
            <a:r>
              <a:rPr lang="en-US" sz="1600" dirty="0" smtClean="0">
                <a:solidFill>
                  <a:schemeClr val="accent4">
                    <a:lumMod val="10000"/>
                  </a:schemeClr>
                </a:solidFill>
                <a:latin typeface="Arial"/>
              </a:rPr>
              <a:t>- </a:t>
            </a:r>
            <a:r>
              <a:rPr lang="en-US" sz="1600" dirty="0" err="1" smtClean="0">
                <a:solidFill>
                  <a:schemeClr val="accent4">
                    <a:lumMod val="10000"/>
                  </a:schemeClr>
                </a:solidFill>
                <a:latin typeface="Arial"/>
              </a:rPr>
              <a:t>Thông</a:t>
            </a:r>
            <a:r>
              <a:rPr lang="en-US" sz="1600" dirty="0" smtClean="0">
                <a:solidFill>
                  <a:schemeClr val="accent4">
                    <a:lumMod val="10000"/>
                  </a:schemeClr>
                </a:solidFill>
                <a:latin typeface="Arial"/>
              </a:rPr>
              <a:t> </a:t>
            </a:r>
            <a:r>
              <a:rPr lang="en-US" sz="1600" dirty="0" err="1" smtClean="0">
                <a:solidFill>
                  <a:schemeClr val="accent4">
                    <a:lumMod val="10000"/>
                  </a:schemeClr>
                </a:solidFill>
                <a:latin typeface="Arial"/>
              </a:rPr>
              <a:t>tư</a:t>
            </a:r>
            <a:r>
              <a:rPr lang="en-US" sz="1600" dirty="0" smtClean="0">
                <a:solidFill>
                  <a:schemeClr val="accent4">
                    <a:lumMod val="10000"/>
                  </a:schemeClr>
                </a:solidFill>
                <a:latin typeface="Arial"/>
              </a:rPr>
              <a:t> 1/2024/TT-BNV</a:t>
            </a:r>
            <a:endParaRPr lang="vi-VN" sz="1600" dirty="0">
              <a:solidFill>
                <a:schemeClr val="accent4">
                  <a:lumMod val="10000"/>
                </a:schemeClr>
              </a:solidFill>
              <a:latin typeface="Arial"/>
            </a:endParaRPr>
          </a:p>
        </p:txBody>
      </p:sp>
      <p:cxnSp>
        <p:nvCxnSpPr>
          <p:cNvPr id="8" name="Straight Connector 7"/>
          <p:cNvCxnSpPr/>
          <p:nvPr/>
        </p:nvCxnSpPr>
        <p:spPr bwMode="auto">
          <a:xfrm flipH="1">
            <a:off x="4276354" y="675435"/>
            <a:ext cx="5001" cy="6001333"/>
          </a:xfrm>
          <a:prstGeom prst="line">
            <a:avLst/>
          </a:prstGeom>
          <a:ln>
            <a:solidFill>
              <a:srgbClr val="FF0000"/>
            </a:solidFill>
            <a:prstDash val="lgDashDotDot"/>
            <a:headEnd type="none" w="med" len="med"/>
            <a:tailEnd type="none" w="med" len="med"/>
          </a:ln>
        </p:spPr>
        <p:style>
          <a:lnRef idx="2">
            <a:schemeClr val="accent6"/>
          </a:lnRef>
          <a:fillRef idx="0">
            <a:schemeClr val="accent6"/>
          </a:fillRef>
          <a:effectRef idx="1">
            <a:schemeClr val="accent6"/>
          </a:effectRef>
          <a:fontRef idx="minor">
            <a:schemeClr val="tx1"/>
          </a:fontRef>
        </p:style>
      </p:cxnSp>
      <p:sp>
        <p:nvSpPr>
          <p:cNvPr id="31" name="Rectangle 30"/>
          <p:cNvSpPr/>
          <p:nvPr/>
        </p:nvSpPr>
        <p:spPr>
          <a:xfrm>
            <a:off x="99904" y="579697"/>
            <a:ext cx="3586260" cy="830997"/>
          </a:xfrm>
          <a:prstGeom prst="rect">
            <a:avLst/>
          </a:prstGeom>
        </p:spPr>
        <p:txBody>
          <a:bodyPr wrap="square">
            <a:spAutoFit/>
          </a:bodyPr>
          <a:lstStyle/>
          <a:p>
            <a:pPr>
              <a:spcBef>
                <a:spcPts val="0"/>
              </a:spcBef>
              <a:spcAft>
                <a:spcPts val="0"/>
              </a:spcAft>
              <a:defRPr/>
            </a:pPr>
            <a:endParaRPr lang="en-US" sz="1600" b="1" dirty="0" smtClean="0">
              <a:solidFill>
                <a:srgbClr val="FF0000"/>
              </a:solidFill>
              <a:latin typeface="Arial"/>
            </a:endParaRPr>
          </a:p>
          <a:p>
            <a:pPr>
              <a:spcBef>
                <a:spcPts val="0"/>
              </a:spcBef>
              <a:spcAft>
                <a:spcPts val="0"/>
              </a:spcAft>
              <a:defRPr/>
            </a:pPr>
            <a:r>
              <a:rPr lang="en-US" sz="1600" dirty="0" smtClean="0">
                <a:solidFill>
                  <a:schemeClr val="accent4">
                    <a:lumMod val="10000"/>
                  </a:schemeClr>
                </a:solidFill>
                <a:latin typeface="Arial"/>
              </a:rPr>
              <a:t>- </a:t>
            </a:r>
            <a:r>
              <a:rPr lang="en-US" sz="1600" dirty="0" err="1" smtClean="0">
                <a:solidFill>
                  <a:schemeClr val="accent4">
                    <a:lumMod val="10000"/>
                  </a:schemeClr>
                </a:solidFill>
                <a:latin typeface="Arial"/>
              </a:rPr>
              <a:t>Luật</a:t>
            </a:r>
            <a:r>
              <a:rPr lang="en-US" sz="1600" dirty="0" smtClean="0">
                <a:solidFill>
                  <a:schemeClr val="accent4">
                    <a:lumMod val="10000"/>
                  </a:schemeClr>
                </a:solidFill>
                <a:latin typeface="Arial"/>
              </a:rPr>
              <a:t> KH&amp;CN</a:t>
            </a:r>
          </a:p>
          <a:p>
            <a:pPr>
              <a:spcBef>
                <a:spcPts val="0"/>
              </a:spcBef>
              <a:spcAft>
                <a:spcPts val="0"/>
              </a:spcAft>
              <a:defRPr/>
            </a:pPr>
            <a:r>
              <a:rPr lang="en-US" sz="1600" dirty="0" smtClean="0">
                <a:solidFill>
                  <a:schemeClr val="accent4">
                    <a:lumMod val="10000"/>
                  </a:schemeClr>
                </a:solidFill>
                <a:latin typeface="Arial"/>
              </a:rPr>
              <a:t>- </a:t>
            </a:r>
            <a:r>
              <a:rPr lang="en-US" sz="1600" dirty="0" err="1" smtClean="0">
                <a:solidFill>
                  <a:schemeClr val="accent4">
                    <a:lumMod val="10000"/>
                  </a:schemeClr>
                </a:solidFill>
                <a:latin typeface="Arial"/>
              </a:rPr>
              <a:t>Các</a:t>
            </a:r>
            <a:r>
              <a:rPr lang="en-US" sz="1600" dirty="0" smtClean="0">
                <a:solidFill>
                  <a:schemeClr val="accent4">
                    <a:lumMod val="10000"/>
                  </a:schemeClr>
                </a:solidFill>
                <a:latin typeface="Arial"/>
              </a:rPr>
              <a:t> </a:t>
            </a:r>
            <a:r>
              <a:rPr lang="en-US" sz="1600" dirty="0" err="1" smtClean="0">
                <a:solidFill>
                  <a:schemeClr val="accent4">
                    <a:lumMod val="10000"/>
                  </a:schemeClr>
                </a:solidFill>
                <a:latin typeface="Arial"/>
              </a:rPr>
              <a:t>văn</a:t>
            </a:r>
            <a:r>
              <a:rPr lang="en-US" sz="1600" dirty="0" smtClean="0">
                <a:solidFill>
                  <a:schemeClr val="accent4">
                    <a:lumMod val="10000"/>
                  </a:schemeClr>
                </a:solidFill>
                <a:latin typeface="Arial"/>
              </a:rPr>
              <a:t> </a:t>
            </a:r>
            <a:r>
              <a:rPr lang="en-US" sz="1600" dirty="0" err="1" smtClean="0">
                <a:solidFill>
                  <a:schemeClr val="accent4">
                    <a:lumMod val="10000"/>
                  </a:schemeClr>
                </a:solidFill>
                <a:latin typeface="Arial"/>
              </a:rPr>
              <a:t>bản</a:t>
            </a:r>
            <a:r>
              <a:rPr lang="en-US" sz="1600" dirty="0" smtClean="0">
                <a:solidFill>
                  <a:schemeClr val="accent4">
                    <a:lumMod val="10000"/>
                  </a:schemeClr>
                </a:solidFill>
                <a:latin typeface="Arial"/>
              </a:rPr>
              <a:t> </a:t>
            </a:r>
            <a:r>
              <a:rPr lang="en-US" sz="1600" dirty="0" err="1" smtClean="0">
                <a:solidFill>
                  <a:schemeClr val="accent4">
                    <a:lumMod val="10000"/>
                  </a:schemeClr>
                </a:solidFill>
                <a:latin typeface="Arial"/>
              </a:rPr>
              <a:t>hướng</a:t>
            </a:r>
            <a:r>
              <a:rPr lang="en-US" sz="1600" dirty="0" smtClean="0">
                <a:solidFill>
                  <a:schemeClr val="accent4">
                    <a:lumMod val="10000"/>
                  </a:schemeClr>
                </a:solidFill>
                <a:latin typeface="Arial"/>
              </a:rPr>
              <a:t> </a:t>
            </a:r>
            <a:r>
              <a:rPr lang="en-US" sz="1600" dirty="0" err="1" smtClean="0">
                <a:solidFill>
                  <a:schemeClr val="accent4">
                    <a:lumMod val="10000"/>
                  </a:schemeClr>
                </a:solidFill>
                <a:latin typeface="Arial"/>
              </a:rPr>
              <a:t>dẫn</a:t>
            </a:r>
            <a:r>
              <a:rPr lang="en-US" sz="1600" dirty="0" smtClean="0">
                <a:solidFill>
                  <a:schemeClr val="accent4">
                    <a:lumMod val="10000"/>
                  </a:schemeClr>
                </a:solidFill>
                <a:latin typeface="Arial"/>
              </a:rPr>
              <a:t> </a:t>
            </a:r>
            <a:r>
              <a:rPr lang="en-US" sz="1600" dirty="0" err="1" smtClean="0">
                <a:solidFill>
                  <a:schemeClr val="accent4">
                    <a:lumMod val="10000"/>
                  </a:schemeClr>
                </a:solidFill>
                <a:latin typeface="Arial"/>
              </a:rPr>
              <a:t>liên</a:t>
            </a:r>
            <a:r>
              <a:rPr lang="en-US" sz="1600" dirty="0" smtClean="0">
                <a:solidFill>
                  <a:schemeClr val="accent4">
                    <a:lumMod val="10000"/>
                  </a:schemeClr>
                </a:solidFill>
                <a:latin typeface="Arial"/>
              </a:rPr>
              <a:t> </a:t>
            </a:r>
            <a:r>
              <a:rPr lang="en-US" sz="1600" dirty="0" err="1" smtClean="0">
                <a:solidFill>
                  <a:schemeClr val="accent4">
                    <a:lumMod val="10000"/>
                  </a:schemeClr>
                </a:solidFill>
                <a:latin typeface="Arial"/>
              </a:rPr>
              <a:t>quan</a:t>
            </a:r>
            <a:endParaRPr lang="vi-VN" sz="1600" dirty="0">
              <a:solidFill>
                <a:schemeClr val="accent4">
                  <a:lumMod val="10000"/>
                </a:schemeClr>
              </a:solidFill>
              <a:latin typeface="Arial"/>
            </a:endParaRPr>
          </a:p>
        </p:txBody>
      </p:sp>
      <p:sp>
        <p:nvSpPr>
          <p:cNvPr id="33" name="Rectangle 32"/>
          <p:cNvSpPr/>
          <p:nvPr/>
        </p:nvSpPr>
        <p:spPr>
          <a:xfrm>
            <a:off x="4363737" y="3787616"/>
            <a:ext cx="3374171" cy="1077218"/>
          </a:xfrm>
          <a:prstGeom prst="rect">
            <a:avLst/>
          </a:prstGeom>
        </p:spPr>
        <p:txBody>
          <a:bodyPr wrap="square">
            <a:spAutoFit/>
          </a:bodyPr>
          <a:lstStyle/>
          <a:p>
            <a:pPr>
              <a:spcBef>
                <a:spcPts val="0"/>
              </a:spcBef>
              <a:spcAft>
                <a:spcPts val="0"/>
              </a:spcAft>
              <a:defRPr/>
            </a:pPr>
            <a:r>
              <a:rPr lang="en-US" sz="1600" b="1" dirty="0" smtClean="0">
                <a:solidFill>
                  <a:srgbClr val="FF0000"/>
                </a:solidFill>
                <a:latin typeface="Arial"/>
              </a:rPr>
              <a:t>CŨ</a:t>
            </a:r>
          </a:p>
          <a:p>
            <a:pPr>
              <a:spcBef>
                <a:spcPts val="0"/>
              </a:spcBef>
              <a:spcAft>
                <a:spcPts val="0"/>
              </a:spcAft>
              <a:defRPr/>
            </a:pPr>
            <a:r>
              <a:rPr lang="en-US" sz="1600" dirty="0" smtClean="0">
                <a:solidFill>
                  <a:schemeClr val="accent4">
                    <a:lumMod val="10000"/>
                  </a:schemeClr>
                </a:solidFill>
                <a:latin typeface="Arial"/>
              </a:rPr>
              <a:t>- </a:t>
            </a:r>
            <a:r>
              <a:rPr lang="en-US" sz="1600" dirty="0" err="1" smtClean="0">
                <a:solidFill>
                  <a:schemeClr val="accent4">
                    <a:lumMod val="10000"/>
                  </a:schemeClr>
                </a:solidFill>
                <a:latin typeface="Arial"/>
              </a:rPr>
              <a:t>Luật</a:t>
            </a:r>
            <a:r>
              <a:rPr lang="en-US" sz="1600" dirty="0" smtClean="0">
                <a:solidFill>
                  <a:schemeClr val="accent4">
                    <a:lumMod val="10000"/>
                  </a:schemeClr>
                </a:solidFill>
                <a:latin typeface="Arial"/>
              </a:rPr>
              <a:t> TĐKT 2003</a:t>
            </a:r>
          </a:p>
          <a:p>
            <a:pPr>
              <a:spcBef>
                <a:spcPts val="0"/>
              </a:spcBef>
              <a:spcAft>
                <a:spcPts val="0"/>
              </a:spcAft>
              <a:defRPr/>
            </a:pPr>
            <a:r>
              <a:rPr lang="en-US" sz="1600" dirty="0" smtClean="0">
                <a:solidFill>
                  <a:schemeClr val="accent4">
                    <a:lumMod val="10000"/>
                  </a:schemeClr>
                </a:solidFill>
                <a:latin typeface="Arial"/>
              </a:rPr>
              <a:t>- </a:t>
            </a:r>
            <a:r>
              <a:rPr lang="en-US" sz="1600" dirty="0" err="1" smtClean="0">
                <a:solidFill>
                  <a:schemeClr val="accent4">
                    <a:lumMod val="10000"/>
                  </a:schemeClr>
                </a:solidFill>
                <a:latin typeface="Arial"/>
              </a:rPr>
              <a:t>Nghị</a:t>
            </a:r>
            <a:r>
              <a:rPr lang="en-US" sz="1600" dirty="0" smtClean="0">
                <a:solidFill>
                  <a:schemeClr val="accent4">
                    <a:lumMod val="10000"/>
                  </a:schemeClr>
                </a:solidFill>
                <a:latin typeface="Arial"/>
              </a:rPr>
              <a:t> </a:t>
            </a:r>
            <a:r>
              <a:rPr lang="en-US" sz="1600" dirty="0" err="1" smtClean="0">
                <a:solidFill>
                  <a:schemeClr val="accent4">
                    <a:lumMod val="10000"/>
                  </a:schemeClr>
                </a:solidFill>
                <a:latin typeface="Arial"/>
              </a:rPr>
              <a:t>định</a:t>
            </a:r>
            <a:r>
              <a:rPr lang="en-US" sz="1600" dirty="0" smtClean="0">
                <a:solidFill>
                  <a:schemeClr val="accent4">
                    <a:lumMod val="10000"/>
                  </a:schemeClr>
                </a:solidFill>
                <a:latin typeface="Arial"/>
              </a:rPr>
              <a:t> 91/2017/NĐ-CP</a:t>
            </a:r>
          </a:p>
          <a:p>
            <a:pPr>
              <a:spcBef>
                <a:spcPts val="0"/>
              </a:spcBef>
              <a:spcAft>
                <a:spcPts val="0"/>
              </a:spcAft>
              <a:defRPr/>
            </a:pPr>
            <a:r>
              <a:rPr lang="en-US" sz="1600" dirty="0" smtClean="0">
                <a:solidFill>
                  <a:schemeClr val="accent4">
                    <a:lumMod val="10000"/>
                  </a:schemeClr>
                </a:solidFill>
                <a:latin typeface="Arial"/>
              </a:rPr>
              <a:t>- </a:t>
            </a:r>
            <a:r>
              <a:rPr lang="en-US" sz="1600" dirty="0" err="1" smtClean="0">
                <a:solidFill>
                  <a:schemeClr val="accent4">
                    <a:lumMod val="10000"/>
                  </a:schemeClr>
                </a:solidFill>
                <a:latin typeface="Arial"/>
              </a:rPr>
              <a:t>Thông</a:t>
            </a:r>
            <a:r>
              <a:rPr lang="en-US" sz="1600" dirty="0" smtClean="0">
                <a:solidFill>
                  <a:schemeClr val="accent4">
                    <a:lumMod val="10000"/>
                  </a:schemeClr>
                </a:solidFill>
                <a:latin typeface="Arial"/>
              </a:rPr>
              <a:t> </a:t>
            </a:r>
            <a:r>
              <a:rPr lang="en-US" sz="1600" dirty="0" err="1" smtClean="0">
                <a:solidFill>
                  <a:schemeClr val="accent4">
                    <a:lumMod val="10000"/>
                  </a:schemeClr>
                </a:solidFill>
                <a:latin typeface="Arial"/>
              </a:rPr>
              <a:t>tư</a:t>
            </a:r>
            <a:r>
              <a:rPr lang="en-US" sz="1600" dirty="0" smtClean="0">
                <a:solidFill>
                  <a:schemeClr val="accent4">
                    <a:lumMod val="10000"/>
                  </a:schemeClr>
                </a:solidFill>
                <a:latin typeface="Arial"/>
              </a:rPr>
              <a:t> 08/2017/TT-BNV</a:t>
            </a:r>
            <a:endParaRPr lang="vi-VN" sz="1600" dirty="0">
              <a:solidFill>
                <a:schemeClr val="accent4">
                  <a:lumMod val="10000"/>
                </a:schemeClr>
              </a:solidFill>
              <a:latin typeface="Arial"/>
            </a:endParaRPr>
          </a:p>
        </p:txBody>
      </p:sp>
      <p:sp>
        <p:nvSpPr>
          <p:cNvPr id="39" name="Rectangle 38"/>
          <p:cNvSpPr/>
          <p:nvPr/>
        </p:nvSpPr>
        <p:spPr>
          <a:xfrm>
            <a:off x="7696339" y="1088852"/>
            <a:ext cx="2958353" cy="983359"/>
          </a:xfrm>
          <a:prstGeom prst="rect">
            <a:avLst/>
          </a:prstGeom>
        </p:spPr>
        <p:txBody>
          <a:bodyPr wrap="square" rtlCol="0" anchor="ctr">
            <a:spAutoFit/>
          </a:bodyPr>
          <a:lstStyle/>
          <a:p>
            <a:pPr algn="ctr">
              <a:spcBef>
                <a:spcPts val="0"/>
              </a:spcBef>
              <a:spcAft>
                <a:spcPts val="0"/>
              </a:spcAft>
            </a:pPr>
            <a:endParaRPr lang="en-US" b="1" dirty="0" err="1" smtClean="0">
              <a:solidFill>
                <a:srgbClr val="007E39"/>
              </a:solidFill>
              <a:latin typeface="Arial"/>
            </a:endParaRPr>
          </a:p>
        </p:txBody>
      </p:sp>
      <p:sp>
        <p:nvSpPr>
          <p:cNvPr id="40" name="Snip Diagonal Corner Rectangle 39"/>
          <p:cNvSpPr/>
          <p:nvPr/>
        </p:nvSpPr>
        <p:spPr>
          <a:xfrm>
            <a:off x="7855185" y="1191715"/>
            <a:ext cx="2707480" cy="1144118"/>
          </a:xfrm>
          <a:prstGeom prst="snip2DiagRect">
            <a:avLst/>
          </a:prstGeom>
        </p:spPr>
        <p:txBody>
          <a:bodyPr wrap="square" rtlCol="0" anchor="ctr">
            <a:spAutoFit/>
          </a:bodyPr>
          <a:lstStyle/>
          <a:p>
            <a:pPr algn="ctr">
              <a:spcBef>
                <a:spcPts val="0"/>
              </a:spcBef>
              <a:spcAft>
                <a:spcPts val="0"/>
              </a:spcAft>
            </a:pPr>
            <a:endParaRPr lang="en-US" b="1" dirty="0" err="1" smtClean="0">
              <a:solidFill>
                <a:srgbClr val="007E39"/>
              </a:solidFill>
              <a:latin typeface="Arial"/>
            </a:endParaRPr>
          </a:p>
        </p:txBody>
      </p:sp>
      <p:sp>
        <p:nvSpPr>
          <p:cNvPr id="41" name="Oval 40"/>
          <p:cNvSpPr/>
          <p:nvPr/>
        </p:nvSpPr>
        <p:spPr>
          <a:xfrm>
            <a:off x="7512285" y="1113821"/>
            <a:ext cx="3142407" cy="1480994"/>
          </a:xfrm>
          <a:prstGeom prst="ellipse">
            <a:avLst/>
          </a:prstGeom>
        </p:spPr>
        <p:txBody>
          <a:bodyPr wrap="square" rtlCol="0" anchor="ctr">
            <a:spAutoFit/>
          </a:bodyPr>
          <a:lstStyle/>
          <a:p>
            <a:pPr algn="ctr">
              <a:spcBef>
                <a:spcPts val="0"/>
              </a:spcBef>
              <a:spcAft>
                <a:spcPts val="0"/>
              </a:spcAft>
            </a:pPr>
            <a:endParaRPr lang="en-US" b="1" dirty="0" err="1" smtClean="0">
              <a:solidFill>
                <a:srgbClr val="007E39"/>
              </a:solidFill>
              <a:latin typeface="Arial"/>
            </a:endParaRPr>
          </a:p>
        </p:txBody>
      </p:sp>
      <p:sp>
        <p:nvSpPr>
          <p:cNvPr id="51" name="Oval 50"/>
          <p:cNvSpPr/>
          <p:nvPr/>
        </p:nvSpPr>
        <p:spPr>
          <a:xfrm>
            <a:off x="6796156" y="3461199"/>
            <a:ext cx="4142717" cy="1233458"/>
          </a:xfrm>
          <a:prstGeom prst="ellipse">
            <a:avLst/>
          </a:prstGeom>
          <a:solidFill>
            <a:srgbClr val="BEE395"/>
          </a:solidFill>
        </p:spPr>
        <p:txBody>
          <a:bodyPr wrap="square" rtlCol="0" anchor="ctr">
            <a:spAutoFit/>
          </a:bodyPr>
          <a:lstStyle/>
          <a:p>
            <a:r>
              <a:rPr lang="vi-VN" sz="1700" dirty="0" smtClean="0">
                <a:solidFill>
                  <a:schemeClr val="accent6">
                    <a:lumMod val="75000"/>
                  </a:schemeClr>
                </a:solidFill>
                <a:latin typeface="Arial" charset="0"/>
              </a:rPr>
              <a:t>- </a:t>
            </a:r>
            <a:r>
              <a:rPr lang="vi-VN" sz="1700" dirty="0">
                <a:solidFill>
                  <a:schemeClr val="accent6">
                    <a:lumMod val="75000"/>
                  </a:schemeClr>
                </a:solidFill>
                <a:latin typeface="Arial" charset="0"/>
              </a:rPr>
              <a:t>Hiệu quả áp dụng</a:t>
            </a:r>
          </a:p>
          <a:p>
            <a:r>
              <a:rPr lang="vi-VN" sz="1700" dirty="0">
                <a:solidFill>
                  <a:srgbClr val="FF0000"/>
                </a:solidFill>
                <a:latin typeface="Arial" charset="0"/>
              </a:rPr>
              <a:t>- </a:t>
            </a:r>
            <a:r>
              <a:rPr lang="en-US" sz="1700" b="1" dirty="0" err="1" smtClean="0">
                <a:solidFill>
                  <a:srgbClr val="FF0000"/>
                </a:solidFill>
                <a:latin typeface="Arial" charset="0"/>
              </a:rPr>
              <a:t>Phạm</a:t>
            </a:r>
            <a:r>
              <a:rPr lang="en-US" sz="1700" b="1" dirty="0" smtClean="0">
                <a:solidFill>
                  <a:srgbClr val="FF0000"/>
                </a:solidFill>
                <a:latin typeface="Arial" charset="0"/>
              </a:rPr>
              <a:t> vi </a:t>
            </a:r>
            <a:r>
              <a:rPr lang="en-US" sz="1700" b="1" dirty="0" err="1" smtClean="0">
                <a:solidFill>
                  <a:srgbClr val="FF0000"/>
                </a:solidFill>
                <a:latin typeface="Arial" charset="0"/>
              </a:rPr>
              <a:t>ảnh</a:t>
            </a:r>
            <a:r>
              <a:rPr lang="en-US" sz="1700" b="1" dirty="0" smtClean="0">
                <a:solidFill>
                  <a:srgbClr val="FF0000"/>
                </a:solidFill>
                <a:latin typeface="Arial" charset="0"/>
              </a:rPr>
              <a:t> </a:t>
            </a:r>
            <a:r>
              <a:rPr lang="en-US" sz="1700" b="1" dirty="0" err="1" smtClean="0">
                <a:solidFill>
                  <a:srgbClr val="FF0000"/>
                </a:solidFill>
                <a:latin typeface="Arial" charset="0"/>
              </a:rPr>
              <a:t>hưởng</a:t>
            </a:r>
            <a:r>
              <a:rPr lang="en-US" sz="1700" b="1" dirty="0" smtClean="0">
                <a:solidFill>
                  <a:srgbClr val="FF0000"/>
                </a:solidFill>
                <a:latin typeface="Arial" charset="0"/>
              </a:rPr>
              <a:t> </a:t>
            </a:r>
            <a:r>
              <a:rPr lang="en-US" sz="1700" dirty="0" err="1" smtClean="0">
                <a:solidFill>
                  <a:schemeClr val="accent6">
                    <a:lumMod val="75000"/>
                  </a:schemeClr>
                </a:solidFill>
                <a:latin typeface="Arial" charset="0"/>
              </a:rPr>
              <a:t>tại</a:t>
            </a:r>
            <a:r>
              <a:rPr lang="en-US" sz="1700" dirty="0" smtClean="0">
                <a:solidFill>
                  <a:schemeClr val="accent6">
                    <a:lumMod val="75000"/>
                  </a:schemeClr>
                </a:solidFill>
                <a:latin typeface="Arial" charset="0"/>
              </a:rPr>
              <a:t> </a:t>
            </a:r>
            <a:r>
              <a:rPr lang="en-US" sz="1700" dirty="0" err="1" smtClean="0">
                <a:solidFill>
                  <a:schemeClr val="accent6">
                    <a:lumMod val="75000"/>
                  </a:schemeClr>
                </a:solidFill>
                <a:latin typeface="Arial" charset="0"/>
              </a:rPr>
              <a:t>Cơ</a:t>
            </a:r>
            <a:r>
              <a:rPr lang="en-US" sz="1700" dirty="0" smtClean="0">
                <a:solidFill>
                  <a:schemeClr val="accent6">
                    <a:lumMod val="75000"/>
                  </a:schemeClr>
                </a:solidFill>
                <a:latin typeface="Arial" charset="0"/>
              </a:rPr>
              <a:t> </a:t>
            </a:r>
            <a:r>
              <a:rPr lang="en-US" sz="1700" dirty="0" err="1" smtClean="0">
                <a:solidFill>
                  <a:schemeClr val="accent6">
                    <a:lumMod val="75000"/>
                  </a:schemeClr>
                </a:solidFill>
                <a:latin typeface="Arial" charset="0"/>
              </a:rPr>
              <a:t>sở</a:t>
            </a:r>
            <a:r>
              <a:rPr lang="en-US" sz="1700" dirty="0" smtClean="0">
                <a:solidFill>
                  <a:schemeClr val="accent6">
                    <a:lumMod val="75000"/>
                  </a:schemeClr>
                </a:solidFill>
                <a:latin typeface="Arial" charset="0"/>
              </a:rPr>
              <a:t>/</a:t>
            </a:r>
            <a:r>
              <a:rPr lang="vi-VN" sz="1700" dirty="0" smtClean="0">
                <a:solidFill>
                  <a:schemeClr val="accent6">
                    <a:lumMod val="75000"/>
                  </a:schemeClr>
                </a:solidFill>
                <a:latin typeface="Arial" charset="0"/>
              </a:rPr>
              <a:t>T</a:t>
            </a:r>
            <a:r>
              <a:rPr lang="en-US" sz="1700" dirty="0" err="1" smtClean="0">
                <a:solidFill>
                  <a:schemeClr val="accent6">
                    <a:lumMod val="75000"/>
                  </a:schemeClr>
                </a:solidFill>
                <a:latin typeface="Arial" charset="0"/>
              </a:rPr>
              <a:t>hành</a:t>
            </a:r>
            <a:r>
              <a:rPr lang="en-US" sz="1700" dirty="0" smtClean="0">
                <a:solidFill>
                  <a:schemeClr val="accent6">
                    <a:lumMod val="75000"/>
                  </a:schemeClr>
                </a:solidFill>
                <a:latin typeface="Arial" charset="0"/>
              </a:rPr>
              <a:t> </a:t>
            </a:r>
            <a:r>
              <a:rPr lang="en-US" sz="1700" dirty="0" err="1" smtClean="0">
                <a:solidFill>
                  <a:schemeClr val="accent6">
                    <a:lumMod val="75000"/>
                  </a:schemeClr>
                </a:solidFill>
                <a:latin typeface="Arial" charset="0"/>
              </a:rPr>
              <a:t>phố</a:t>
            </a:r>
            <a:r>
              <a:rPr lang="vi-VN" sz="1700" dirty="0" smtClean="0">
                <a:solidFill>
                  <a:schemeClr val="accent6">
                    <a:lumMod val="75000"/>
                  </a:schemeClr>
                </a:solidFill>
                <a:latin typeface="Arial" charset="0"/>
              </a:rPr>
              <a:t>/</a:t>
            </a:r>
            <a:r>
              <a:rPr lang="en-US" sz="1700" dirty="0" smtClean="0">
                <a:solidFill>
                  <a:schemeClr val="accent6">
                    <a:lumMod val="75000"/>
                  </a:schemeClr>
                </a:solidFill>
                <a:latin typeface="Arial" charset="0"/>
              </a:rPr>
              <a:t>t</a:t>
            </a:r>
            <a:r>
              <a:rPr lang="vi-VN" sz="1700" dirty="0">
                <a:solidFill>
                  <a:schemeClr val="accent6">
                    <a:lumMod val="75000"/>
                  </a:schemeClr>
                </a:solidFill>
                <a:latin typeface="Arial" charset="0"/>
              </a:rPr>
              <a:t>oàn </a:t>
            </a:r>
            <a:r>
              <a:rPr lang="vi-VN" sz="1700" dirty="0" smtClean="0">
                <a:solidFill>
                  <a:schemeClr val="accent6">
                    <a:lumMod val="75000"/>
                  </a:schemeClr>
                </a:solidFill>
                <a:latin typeface="Arial" charset="0"/>
              </a:rPr>
              <a:t>quốc</a:t>
            </a:r>
            <a:endParaRPr lang="vi-VN" sz="1700" dirty="0">
              <a:solidFill>
                <a:schemeClr val="accent6">
                  <a:lumMod val="75000"/>
                </a:schemeClr>
              </a:solidFill>
              <a:latin typeface="Arial" charset="0"/>
            </a:endParaRPr>
          </a:p>
        </p:txBody>
      </p:sp>
      <p:cxnSp>
        <p:nvCxnSpPr>
          <p:cNvPr id="54" name="Straight Arrow Connector 53"/>
          <p:cNvCxnSpPr/>
          <p:nvPr/>
        </p:nvCxnSpPr>
        <p:spPr bwMode="auto">
          <a:xfrm flipH="1" flipV="1">
            <a:off x="6556771" y="2739043"/>
            <a:ext cx="2160783" cy="715138"/>
          </a:xfrm>
          <a:prstGeom prst="straightConnector1">
            <a:avLst/>
          </a:prstGeom>
          <a:ln>
            <a:solidFill>
              <a:srgbClr val="007E39"/>
            </a:solidFill>
            <a:headEnd type="none" w="med" len="med"/>
            <a:tailEnd type="triangle"/>
          </a:ln>
        </p:spPr>
        <p:style>
          <a:lnRef idx="2">
            <a:schemeClr val="accent6"/>
          </a:lnRef>
          <a:fillRef idx="0">
            <a:schemeClr val="accent6"/>
          </a:fillRef>
          <a:effectRef idx="1">
            <a:schemeClr val="accent6"/>
          </a:effectRef>
          <a:fontRef idx="minor">
            <a:schemeClr val="tx1"/>
          </a:fontRef>
        </p:style>
      </p:cxnSp>
      <p:cxnSp>
        <p:nvCxnSpPr>
          <p:cNvPr id="57" name="Straight Arrow Connector 56"/>
          <p:cNvCxnSpPr>
            <a:endCxn id="21" idx="2"/>
          </p:cNvCxnSpPr>
          <p:nvPr/>
        </p:nvCxnSpPr>
        <p:spPr bwMode="auto">
          <a:xfrm flipV="1">
            <a:off x="8733527" y="2751297"/>
            <a:ext cx="1775000" cy="713007"/>
          </a:xfrm>
          <a:prstGeom prst="straightConnector1">
            <a:avLst/>
          </a:prstGeom>
          <a:ln>
            <a:solidFill>
              <a:srgbClr val="007E39"/>
            </a:solidFill>
            <a:headEnd type="none" w="med" len="med"/>
            <a:tailEnd type="triangle"/>
          </a:ln>
        </p:spPr>
        <p:style>
          <a:lnRef idx="2">
            <a:schemeClr val="accent6"/>
          </a:lnRef>
          <a:fillRef idx="0">
            <a:schemeClr val="accent6"/>
          </a:fillRef>
          <a:effectRef idx="1">
            <a:schemeClr val="accent6"/>
          </a:effectRef>
          <a:fontRef idx="minor">
            <a:schemeClr val="tx1"/>
          </a:fontRef>
        </p:style>
      </p:cxnSp>
      <p:sp>
        <p:nvSpPr>
          <p:cNvPr id="59" name="Oval 58"/>
          <p:cNvSpPr/>
          <p:nvPr/>
        </p:nvSpPr>
        <p:spPr>
          <a:xfrm>
            <a:off x="24981" y="3311167"/>
            <a:ext cx="3728208" cy="1428214"/>
          </a:xfrm>
          <a:prstGeom prst="ellipse">
            <a:avLst/>
          </a:prstGeom>
          <a:solidFill>
            <a:srgbClr val="BEE395"/>
          </a:solidFill>
        </p:spPr>
        <p:txBody>
          <a:bodyPr wrap="square" rtlCol="0" anchor="ctr">
            <a:spAutoFit/>
          </a:bodyPr>
          <a:lstStyle/>
          <a:p>
            <a:r>
              <a:rPr lang="en-US" sz="1500" dirty="0" smtClean="0">
                <a:solidFill>
                  <a:schemeClr val="accent6">
                    <a:lumMod val="75000"/>
                  </a:schemeClr>
                </a:solidFill>
                <a:latin typeface="Arial" charset="0"/>
              </a:rPr>
              <a:t>- </a:t>
            </a:r>
            <a:r>
              <a:rPr lang="en-US" sz="1500" dirty="0" err="1" smtClean="0">
                <a:solidFill>
                  <a:schemeClr val="accent6">
                    <a:lumMod val="75000"/>
                  </a:schemeClr>
                </a:solidFill>
                <a:latin typeface="Arial" charset="0"/>
              </a:rPr>
              <a:t>Nghiệm</a:t>
            </a:r>
            <a:r>
              <a:rPr lang="en-US" sz="1500" dirty="0" smtClean="0">
                <a:solidFill>
                  <a:schemeClr val="accent6">
                    <a:lumMod val="75000"/>
                  </a:schemeClr>
                </a:solidFill>
                <a:latin typeface="Arial" charset="0"/>
              </a:rPr>
              <a:t> </a:t>
            </a:r>
            <a:r>
              <a:rPr lang="en-US" sz="1500" dirty="0" err="1" smtClean="0">
                <a:solidFill>
                  <a:schemeClr val="accent6">
                    <a:lumMod val="75000"/>
                  </a:schemeClr>
                </a:solidFill>
                <a:latin typeface="Arial" charset="0"/>
              </a:rPr>
              <a:t>thu</a:t>
            </a:r>
            <a:endParaRPr lang="en-US" sz="1500" dirty="0" smtClean="0">
              <a:solidFill>
                <a:schemeClr val="accent6">
                  <a:lumMod val="75000"/>
                </a:schemeClr>
              </a:solidFill>
              <a:latin typeface="Arial" charset="0"/>
            </a:endParaRPr>
          </a:p>
          <a:p>
            <a:r>
              <a:rPr lang="en-US" sz="1500" dirty="0" smtClean="0">
                <a:solidFill>
                  <a:schemeClr val="accent6">
                    <a:lumMod val="75000"/>
                  </a:schemeClr>
                </a:solidFill>
                <a:latin typeface="Arial" charset="0"/>
              </a:rPr>
              <a:t>- </a:t>
            </a:r>
            <a:r>
              <a:rPr lang="en-US" sz="1500" dirty="0" err="1" smtClean="0">
                <a:solidFill>
                  <a:schemeClr val="accent6">
                    <a:lumMod val="75000"/>
                  </a:schemeClr>
                </a:solidFill>
                <a:latin typeface="Arial" charset="0"/>
              </a:rPr>
              <a:t>Cấp</a:t>
            </a:r>
            <a:r>
              <a:rPr lang="en-US" sz="1500" dirty="0" smtClean="0">
                <a:solidFill>
                  <a:schemeClr val="accent6">
                    <a:lumMod val="75000"/>
                  </a:schemeClr>
                </a:solidFill>
                <a:latin typeface="Arial" charset="0"/>
              </a:rPr>
              <a:t> GCN ĐK </a:t>
            </a:r>
            <a:r>
              <a:rPr lang="en-US" sz="1500" dirty="0" err="1" smtClean="0">
                <a:solidFill>
                  <a:schemeClr val="accent6">
                    <a:lumMod val="75000"/>
                  </a:schemeClr>
                </a:solidFill>
                <a:latin typeface="Arial" charset="0"/>
              </a:rPr>
              <a:t>kết</a:t>
            </a:r>
            <a:r>
              <a:rPr lang="en-US" sz="1500" dirty="0" smtClean="0">
                <a:solidFill>
                  <a:schemeClr val="accent6">
                    <a:lumMod val="75000"/>
                  </a:schemeClr>
                </a:solidFill>
                <a:latin typeface="Arial" charset="0"/>
              </a:rPr>
              <a:t> </a:t>
            </a:r>
            <a:r>
              <a:rPr lang="en-US" sz="1500" dirty="0" err="1" smtClean="0">
                <a:solidFill>
                  <a:schemeClr val="accent6">
                    <a:lumMod val="75000"/>
                  </a:schemeClr>
                </a:solidFill>
                <a:latin typeface="Arial" charset="0"/>
              </a:rPr>
              <a:t>quả</a:t>
            </a:r>
            <a:endParaRPr lang="en-US" sz="1500" dirty="0">
              <a:solidFill>
                <a:schemeClr val="accent6">
                  <a:lumMod val="75000"/>
                </a:schemeClr>
              </a:solidFill>
              <a:latin typeface="Arial" charset="0"/>
            </a:endParaRPr>
          </a:p>
          <a:p>
            <a:r>
              <a:rPr lang="en-US" sz="1500" dirty="0" smtClean="0">
                <a:solidFill>
                  <a:schemeClr val="accent6">
                    <a:lumMod val="75000"/>
                  </a:schemeClr>
                </a:solidFill>
                <a:latin typeface="Arial" charset="0"/>
              </a:rPr>
              <a:t>  </a:t>
            </a:r>
            <a:r>
              <a:rPr lang="en-US" sz="1500" dirty="0" err="1" smtClean="0">
                <a:solidFill>
                  <a:schemeClr val="accent6">
                    <a:lumMod val="75000"/>
                  </a:schemeClr>
                </a:solidFill>
                <a:latin typeface="Arial" charset="0"/>
              </a:rPr>
              <a:t>thực</a:t>
            </a:r>
            <a:r>
              <a:rPr lang="en-US" sz="1500" dirty="0" smtClean="0">
                <a:solidFill>
                  <a:schemeClr val="accent6">
                    <a:lumMod val="75000"/>
                  </a:schemeClr>
                </a:solidFill>
                <a:latin typeface="Arial" charset="0"/>
              </a:rPr>
              <a:t> </a:t>
            </a:r>
            <a:r>
              <a:rPr lang="en-US" sz="1500" dirty="0" err="1" smtClean="0">
                <a:solidFill>
                  <a:schemeClr val="accent6">
                    <a:lumMod val="75000"/>
                  </a:schemeClr>
                </a:solidFill>
                <a:latin typeface="Arial" charset="0"/>
              </a:rPr>
              <a:t>hiện</a:t>
            </a:r>
            <a:r>
              <a:rPr lang="en-US" sz="1500" dirty="0" smtClean="0">
                <a:solidFill>
                  <a:schemeClr val="accent6">
                    <a:lumMod val="75000"/>
                  </a:schemeClr>
                </a:solidFill>
                <a:latin typeface="Arial" charset="0"/>
              </a:rPr>
              <a:t> </a:t>
            </a:r>
            <a:r>
              <a:rPr lang="en-US" sz="1500" dirty="0" err="1" smtClean="0">
                <a:solidFill>
                  <a:schemeClr val="accent6">
                    <a:lumMod val="75000"/>
                  </a:schemeClr>
                </a:solidFill>
                <a:latin typeface="Arial" charset="0"/>
              </a:rPr>
              <a:t>nhiệm</a:t>
            </a:r>
            <a:r>
              <a:rPr lang="en-US" sz="1500" dirty="0" smtClean="0">
                <a:solidFill>
                  <a:schemeClr val="accent6">
                    <a:lumMod val="75000"/>
                  </a:schemeClr>
                </a:solidFill>
                <a:latin typeface="Arial" charset="0"/>
              </a:rPr>
              <a:t> </a:t>
            </a:r>
            <a:r>
              <a:rPr lang="en-US" sz="1500" dirty="0" err="1" smtClean="0">
                <a:solidFill>
                  <a:schemeClr val="accent6">
                    <a:lumMod val="75000"/>
                  </a:schemeClr>
                </a:solidFill>
                <a:latin typeface="Arial" charset="0"/>
              </a:rPr>
              <a:t>vụ</a:t>
            </a:r>
            <a:r>
              <a:rPr lang="en-US" sz="1500" dirty="0">
                <a:solidFill>
                  <a:schemeClr val="accent6">
                    <a:lumMod val="75000"/>
                  </a:schemeClr>
                </a:solidFill>
                <a:latin typeface="Arial" charset="0"/>
              </a:rPr>
              <a:t> </a:t>
            </a:r>
            <a:r>
              <a:rPr lang="en-US" sz="1500" dirty="0" smtClean="0">
                <a:solidFill>
                  <a:schemeClr val="accent6">
                    <a:lumMod val="75000"/>
                  </a:schemeClr>
                </a:solidFill>
                <a:latin typeface="Arial" charset="0"/>
              </a:rPr>
              <a:t>KH&amp;CN     </a:t>
            </a:r>
          </a:p>
          <a:p>
            <a:r>
              <a:rPr lang="en-US" sz="1500" dirty="0">
                <a:solidFill>
                  <a:schemeClr val="accent6">
                    <a:lumMod val="75000"/>
                  </a:schemeClr>
                </a:solidFill>
                <a:latin typeface="Arial" charset="0"/>
              </a:rPr>
              <a:t> </a:t>
            </a:r>
            <a:r>
              <a:rPr lang="en-US" sz="1500" dirty="0" smtClean="0">
                <a:solidFill>
                  <a:schemeClr val="accent6">
                    <a:lumMod val="75000"/>
                  </a:schemeClr>
                </a:solidFill>
                <a:latin typeface="Arial" charset="0"/>
              </a:rPr>
              <a:t>    (</a:t>
            </a:r>
            <a:r>
              <a:rPr lang="en-US" sz="1500" dirty="0" err="1" smtClean="0">
                <a:solidFill>
                  <a:schemeClr val="accent6">
                    <a:lumMod val="75000"/>
                  </a:schemeClr>
                </a:solidFill>
                <a:latin typeface="Arial" charset="0"/>
              </a:rPr>
              <a:t>đề</a:t>
            </a:r>
            <a:r>
              <a:rPr lang="en-US" sz="1500" dirty="0" smtClean="0">
                <a:solidFill>
                  <a:schemeClr val="accent6">
                    <a:lumMod val="75000"/>
                  </a:schemeClr>
                </a:solidFill>
                <a:latin typeface="Arial" charset="0"/>
              </a:rPr>
              <a:t> </a:t>
            </a:r>
            <a:r>
              <a:rPr lang="en-US" sz="1500" dirty="0" err="1" smtClean="0">
                <a:solidFill>
                  <a:schemeClr val="accent6">
                    <a:lumMod val="75000"/>
                  </a:schemeClr>
                </a:solidFill>
                <a:latin typeface="Arial" charset="0"/>
              </a:rPr>
              <a:t>tài</a:t>
            </a:r>
            <a:r>
              <a:rPr lang="en-US" sz="1500" dirty="0" smtClean="0">
                <a:solidFill>
                  <a:schemeClr val="accent6">
                    <a:lumMod val="75000"/>
                  </a:schemeClr>
                </a:solidFill>
                <a:latin typeface="Arial" charset="0"/>
              </a:rPr>
              <a:t> </a:t>
            </a:r>
            <a:r>
              <a:rPr lang="en-US" sz="1500" dirty="0" err="1" smtClean="0">
                <a:solidFill>
                  <a:schemeClr val="accent6">
                    <a:lumMod val="75000"/>
                  </a:schemeClr>
                </a:solidFill>
                <a:latin typeface="Arial" charset="0"/>
              </a:rPr>
              <a:t>sử</a:t>
            </a:r>
            <a:r>
              <a:rPr lang="en-US" sz="1500" dirty="0" smtClean="0">
                <a:solidFill>
                  <a:schemeClr val="accent6">
                    <a:lumMod val="75000"/>
                  </a:schemeClr>
                </a:solidFill>
                <a:latin typeface="Arial" charset="0"/>
              </a:rPr>
              <a:t> </a:t>
            </a:r>
            <a:r>
              <a:rPr lang="en-US" sz="1500" dirty="0" err="1" smtClean="0">
                <a:solidFill>
                  <a:schemeClr val="accent6">
                    <a:lumMod val="75000"/>
                  </a:schemeClr>
                </a:solidFill>
                <a:latin typeface="Arial" charset="0"/>
              </a:rPr>
              <a:t>dụng</a:t>
            </a:r>
            <a:r>
              <a:rPr lang="en-US" sz="1500" dirty="0" smtClean="0">
                <a:solidFill>
                  <a:schemeClr val="accent6">
                    <a:lumMod val="75000"/>
                  </a:schemeClr>
                </a:solidFill>
                <a:latin typeface="Arial" charset="0"/>
              </a:rPr>
              <a:t> NSNN) </a:t>
            </a:r>
            <a:endParaRPr lang="vi-VN" sz="1500" dirty="0">
              <a:solidFill>
                <a:schemeClr val="accent6">
                  <a:lumMod val="75000"/>
                </a:schemeClr>
              </a:solidFill>
              <a:latin typeface="Arial" charset="0"/>
            </a:endParaRPr>
          </a:p>
        </p:txBody>
      </p:sp>
      <p:cxnSp>
        <p:nvCxnSpPr>
          <p:cNvPr id="66" name="Straight Arrow Connector 65"/>
          <p:cNvCxnSpPr>
            <a:endCxn id="5" idx="2"/>
          </p:cNvCxnSpPr>
          <p:nvPr/>
        </p:nvCxnSpPr>
        <p:spPr bwMode="auto">
          <a:xfrm flipV="1">
            <a:off x="2054367" y="2767726"/>
            <a:ext cx="996572" cy="571966"/>
          </a:xfrm>
          <a:prstGeom prst="straightConnector1">
            <a:avLst/>
          </a:prstGeom>
          <a:ln>
            <a:solidFill>
              <a:srgbClr val="007E39"/>
            </a:solidFill>
            <a:headEnd type="none" w="med" len="med"/>
            <a:tailEnd type="triangle"/>
          </a:ln>
        </p:spPr>
        <p:style>
          <a:lnRef idx="2">
            <a:schemeClr val="accent6"/>
          </a:lnRef>
          <a:fillRef idx="0">
            <a:schemeClr val="accent6"/>
          </a:fillRef>
          <a:effectRef idx="1">
            <a:schemeClr val="accent6"/>
          </a:effectRef>
          <a:fontRef idx="minor">
            <a:schemeClr val="tx1"/>
          </a:fontRef>
        </p:style>
      </p:cxnSp>
      <p:sp>
        <p:nvSpPr>
          <p:cNvPr id="69" name="Minus 68"/>
          <p:cNvSpPr/>
          <p:nvPr/>
        </p:nvSpPr>
        <p:spPr>
          <a:xfrm>
            <a:off x="-442628" y="6164010"/>
            <a:ext cx="4973941" cy="50940"/>
          </a:xfrm>
          <a:prstGeom prst="mathMinus">
            <a:avLst/>
          </a:prstGeom>
          <a:ln>
            <a:solidFill>
              <a:srgbClr val="FF0000"/>
            </a:solidFill>
          </a:ln>
        </p:spPr>
        <p:txBody>
          <a:bodyPr wrap="square" rtlCol="0" anchor="ctr">
            <a:spAutoFit/>
          </a:bodyPr>
          <a:lstStyle/>
          <a:p>
            <a:pPr algn="ctr">
              <a:spcBef>
                <a:spcPts val="0"/>
              </a:spcBef>
              <a:spcAft>
                <a:spcPts val="0"/>
              </a:spcAft>
            </a:pPr>
            <a:endParaRPr lang="en-US" b="1" dirty="0" err="1" smtClean="0">
              <a:solidFill>
                <a:srgbClr val="007E39"/>
              </a:solidFill>
              <a:latin typeface="Arial"/>
            </a:endParaRPr>
          </a:p>
        </p:txBody>
      </p:sp>
      <p:sp>
        <p:nvSpPr>
          <p:cNvPr id="70" name="Rectangle 69"/>
          <p:cNvSpPr/>
          <p:nvPr/>
        </p:nvSpPr>
        <p:spPr>
          <a:xfrm>
            <a:off x="5449050" y="6307436"/>
            <a:ext cx="5727416" cy="369332"/>
          </a:xfrm>
          <a:prstGeom prst="rect">
            <a:avLst/>
          </a:prstGeom>
        </p:spPr>
        <p:txBody>
          <a:bodyPr wrap="square">
            <a:spAutoFit/>
          </a:bodyPr>
          <a:lstStyle/>
          <a:p>
            <a:pPr>
              <a:spcBef>
                <a:spcPts val="600"/>
              </a:spcBef>
              <a:spcAft>
                <a:spcPts val="600"/>
              </a:spcAft>
              <a:defRPr/>
            </a:pPr>
            <a:r>
              <a:rPr lang="en-US" b="1" dirty="0" smtClean="0">
                <a:solidFill>
                  <a:srgbClr val="0070C0"/>
                </a:solidFill>
                <a:latin typeface="Arial"/>
              </a:rPr>
              <a:t>HOẠT ĐỘNG THI ĐUA, KHEN THƯỞNG</a:t>
            </a:r>
            <a:endParaRPr lang="vi-VN" b="1" dirty="0">
              <a:solidFill>
                <a:srgbClr val="0070C0"/>
              </a:solidFill>
              <a:latin typeface="Arial"/>
            </a:endParaRPr>
          </a:p>
        </p:txBody>
      </p:sp>
      <p:sp>
        <p:nvSpPr>
          <p:cNvPr id="71" name="Minus 70"/>
          <p:cNvSpPr/>
          <p:nvPr/>
        </p:nvSpPr>
        <p:spPr>
          <a:xfrm>
            <a:off x="2492635" y="6139072"/>
            <a:ext cx="10892118" cy="72039"/>
          </a:xfrm>
          <a:prstGeom prst="mathMinus">
            <a:avLst/>
          </a:prstGeom>
          <a:ln>
            <a:solidFill>
              <a:srgbClr val="FF0000"/>
            </a:solidFill>
          </a:ln>
        </p:spPr>
        <p:txBody>
          <a:bodyPr wrap="square" rtlCol="0" anchor="ctr">
            <a:spAutoFit/>
          </a:bodyPr>
          <a:lstStyle/>
          <a:p>
            <a:pPr algn="ctr">
              <a:spcBef>
                <a:spcPts val="0"/>
              </a:spcBef>
              <a:spcAft>
                <a:spcPts val="0"/>
              </a:spcAft>
            </a:pPr>
            <a:endParaRPr lang="en-US" b="1" dirty="0" err="1" smtClean="0">
              <a:solidFill>
                <a:srgbClr val="007E39"/>
              </a:solidFill>
              <a:latin typeface="Arial"/>
            </a:endParaRPr>
          </a:p>
        </p:txBody>
      </p:sp>
      <p:sp>
        <p:nvSpPr>
          <p:cNvPr id="28" name="Right Arrow 27"/>
          <p:cNvSpPr/>
          <p:nvPr/>
        </p:nvSpPr>
        <p:spPr bwMode="auto">
          <a:xfrm>
            <a:off x="7863776" y="2224194"/>
            <a:ext cx="1003739" cy="77685"/>
          </a:xfrm>
          <a:prstGeom prst="rightArrow">
            <a:avLst/>
          </a:prstGeom>
          <a:solidFill>
            <a:schemeClr val="tx1">
              <a:lumMod val="5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Tahoma" pitchFamily="34" charset="0"/>
            </a:endParaRPr>
          </a:p>
        </p:txBody>
      </p:sp>
    </p:spTree>
    <p:extLst>
      <p:ext uri="{BB962C8B-B14F-4D97-AF65-F5344CB8AC3E}">
        <p14:creationId xmlns:p14="http://schemas.microsoft.com/office/powerpoint/2010/main" val="2772949713"/>
      </p:ext>
    </p:extLst>
  </p:cSld>
  <p:clrMapOvr>
    <a:masterClrMapping/>
  </p:clrMapOvr>
  <mc:AlternateContent xmlns:mc="http://schemas.openxmlformats.org/markup-compatibility/2006" xmlns:p14="http://schemas.microsoft.com/office/powerpoint/2010/main">
    <mc:Choice Requires="p14">
      <p:transition spd="slow">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fade">
                                      <p:cBhvr>
                                        <p:cTn id="7" dur="500"/>
                                        <p:tgtEl>
                                          <p:spTgt spid="6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9"/>
                                        </p:tgtEl>
                                        <p:attrNameLst>
                                          <p:attrName>style.visibility</p:attrName>
                                        </p:attrNameLst>
                                      </p:cBhvr>
                                      <p:to>
                                        <p:strVal val="visible"/>
                                      </p:to>
                                    </p:set>
                                    <p:animEffect transition="in" filter="fade">
                                      <p:cBhvr>
                                        <p:cTn id="10" dur="500"/>
                                        <p:tgtEl>
                                          <p:spTgt spid="59"/>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54"/>
                                        </p:tgtEl>
                                        <p:attrNameLst>
                                          <p:attrName>style.visibility</p:attrName>
                                        </p:attrNameLst>
                                      </p:cBhvr>
                                      <p:to>
                                        <p:strVal val="visible"/>
                                      </p:to>
                                    </p:set>
                                    <p:animEffect transition="in" filter="barn(inVertical)">
                                      <p:cBhvr>
                                        <p:cTn id="19" dur="500"/>
                                        <p:tgtEl>
                                          <p:spTgt spid="54"/>
                                        </p:tgtEl>
                                      </p:cBhvr>
                                    </p:animEffect>
                                  </p:childTnLst>
                                </p:cTn>
                              </p:par>
                              <p:par>
                                <p:cTn id="20" presetID="16" presetClass="entr" presetSubtype="21" fill="hold" nodeType="withEffect">
                                  <p:stCondLst>
                                    <p:cond delay="0"/>
                                  </p:stCondLst>
                                  <p:childTnLst>
                                    <p:set>
                                      <p:cBhvr>
                                        <p:cTn id="21" dur="1" fill="hold">
                                          <p:stCondLst>
                                            <p:cond delay="0"/>
                                          </p:stCondLst>
                                        </p:cTn>
                                        <p:tgtEl>
                                          <p:spTgt spid="57"/>
                                        </p:tgtEl>
                                        <p:attrNameLst>
                                          <p:attrName>style.visibility</p:attrName>
                                        </p:attrNameLst>
                                      </p:cBhvr>
                                      <p:to>
                                        <p:strVal val="visible"/>
                                      </p:to>
                                    </p:set>
                                    <p:animEffect transition="in" filter="barn(inVertical)">
                                      <p:cBhvr>
                                        <p:cTn id="22" dur="500"/>
                                        <p:tgtEl>
                                          <p:spTgt spid="57"/>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51"/>
                                        </p:tgtEl>
                                        <p:attrNameLst>
                                          <p:attrName>style.visibility</p:attrName>
                                        </p:attrNameLst>
                                      </p:cBhvr>
                                      <p:to>
                                        <p:strVal val="visible"/>
                                      </p:to>
                                    </p:set>
                                    <p:animEffect transition="in" filter="barn(inVertical)">
                                      <p:cBhvr>
                                        <p:cTn id="25" dur="500"/>
                                        <p:tgtEl>
                                          <p:spTgt spid="51"/>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70"/>
                                        </p:tgtEl>
                                        <p:attrNameLst>
                                          <p:attrName>style.visibility</p:attrName>
                                        </p:attrNameLst>
                                      </p:cBhvr>
                                      <p:to>
                                        <p:strVal val="visible"/>
                                      </p:to>
                                    </p:set>
                                    <p:anim calcmode="lin" valueType="num">
                                      <p:cBhvr additive="base">
                                        <p:cTn id="30" dur="500" fill="hold"/>
                                        <p:tgtEl>
                                          <p:spTgt spid="70"/>
                                        </p:tgtEl>
                                        <p:attrNameLst>
                                          <p:attrName>ppt_x</p:attrName>
                                        </p:attrNameLst>
                                      </p:cBhvr>
                                      <p:tavLst>
                                        <p:tav tm="0">
                                          <p:val>
                                            <p:strVal val="#ppt_x"/>
                                          </p:val>
                                        </p:tav>
                                        <p:tav tm="100000">
                                          <p:val>
                                            <p:strVal val="#ppt_x"/>
                                          </p:val>
                                        </p:tav>
                                      </p:tavLst>
                                    </p:anim>
                                    <p:anim calcmode="lin" valueType="num">
                                      <p:cBhvr additive="base">
                                        <p:cTn id="31" dur="500" fill="hold"/>
                                        <p:tgtEl>
                                          <p:spTgt spid="7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51" grpId="0" animBg="1"/>
      <p:bldP spid="59" grpId="0" animBg="1"/>
      <p:bldP spid="70"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4"/>
          </p:nvPr>
        </p:nvSpPr>
        <p:spPr/>
        <p:txBody>
          <a:bodyPr/>
          <a:lstStyle/>
          <a:p>
            <a:pPr>
              <a:defRPr/>
            </a:pPr>
            <a:fld id="{3499A9BC-4BE7-4082-9BFD-310C973F5F6A}" type="slidenum">
              <a:rPr lang="en-US" altLang="en-US" smtClean="0"/>
              <a:pPr>
                <a:defRPr/>
              </a:pPr>
              <a:t>34</a:t>
            </a:fld>
            <a:endParaRPr lang="en-US" altLang="en-US" dirty="0"/>
          </a:p>
        </p:txBody>
      </p:sp>
      <p:grpSp>
        <p:nvGrpSpPr>
          <p:cNvPr id="5" name="Group 4">
            <a:extLst>
              <a:ext uri="{FF2B5EF4-FFF2-40B4-BE49-F238E27FC236}">
                <a16:creationId xmlns:a16="http://schemas.microsoft.com/office/drawing/2014/main" id="{6D82379A-4806-4E55-B404-F9EBA141895F}"/>
              </a:ext>
            </a:extLst>
          </p:cNvPr>
          <p:cNvGrpSpPr/>
          <p:nvPr/>
        </p:nvGrpSpPr>
        <p:grpSpPr>
          <a:xfrm>
            <a:off x="149059" y="1203235"/>
            <a:ext cx="11808479" cy="1773159"/>
            <a:chOff x="3029981" y="46531"/>
            <a:chExt cx="8706339" cy="1610095"/>
          </a:xfrm>
        </p:grpSpPr>
        <p:sp>
          <p:nvSpPr>
            <p:cNvPr id="9" name="TextBox 8">
              <a:extLst>
                <a:ext uri="{FF2B5EF4-FFF2-40B4-BE49-F238E27FC236}">
                  <a16:creationId xmlns:a16="http://schemas.microsoft.com/office/drawing/2014/main" id="{B4C43BF4-0643-4C68-A841-BECA7B930C64}"/>
                </a:ext>
              </a:extLst>
            </p:cNvPr>
            <p:cNvSpPr txBox="1"/>
            <p:nvPr/>
          </p:nvSpPr>
          <p:spPr>
            <a:xfrm>
              <a:off x="4108154" y="385026"/>
              <a:ext cx="7628166" cy="1271600"/>
            </a:xfrm>
            <a:prstGeom prst="rect">
              <a:avLst/>
            </a:prstGeom>
            <a:noFill/>
          </p:spPr>
          <p:txBody>
            <a:bodyPr wrap="square" lIns="108000" rIns="108000" rtlCol="0">
              <a:spAutoFit/>
            </a:bodyPr>
            <a:lstStyle>
              <a:defPPr>
                <a:defRPr lang="en-US"/>
              </a:defPPr>
              <a:lvl1pPr>
                <a:defRPr sz="2800" b="1">
                  <a:solidFill>
                    <a:schemeClr val="accent1">
                      <a:lumMod val="20000"/>
                      <a:lumOff val="80000"/>
                    </a:schemeClr>
                  </a:solidFill>
                </a:defRPr>
              </a:lvl1pPr>
            </a:lstStyle>
            <a:p>
              <a:pPr algn="just">
                <a:lnSpc>
                  <a:spcPts val="3360"/>
                </a:lnSpc>
                <a:spcBef>
                  <a:spcPts val="1800"/>
                </a:spcBef>
                <a:spcAft>
                  <a:spcPts val="1800"/>
                </a:spcAft>
              </a:pPr>
              <a:r>
                <a:rPr lang="en-US" altLang="ko-KR" sz="2400" dirty="0" err="1" smtClean="0">
                  <a:solidFill>
                    <a:schemeClr val="bg1">
                      <a:lumMod val="65000"/>
                    </a:schemeClr>
                  </a:solidFill>
                </a:rPr>
                <a:t>Tổng</a:t>
              </a:r>
              <a:r>
                <a:rPr lang="en-US" altLang="ko-KR" sz="2400" dirty="0" smtClean="0">
                  <a:solidFill>
                    <a:schemeClr val="bg1">
                      <a:lumMod val="65000"/>
                    </a:schemeClr>
                  </a:solidFill>
                </a:rPr>
                <a:t> </a:t>
              </a:r>
              <a:r>
                <a:rPr lang="en-US" altLang="ko-KR" sz="2400" dirty="0" err="1" smtClean="0">
                  <a:solidFill>
                    <a:schemeClr val="bg1">
                      <a:lumMod val="65000"/>
                    </a:schemeClr>
                  </a:solidFill>
                </a:rPr>
                <a:t>quan</a:t>
              </a:r>
              <a:r>
                <a:rPr lang="en-US" altLang="ko-KR" sz="2400" dirty="0" smtClean="0">
                  <a:solidFill>
                    <a:schemeClr val="bg1">
                      <a:lumMod val="65000"/>
                    </a:schemeClr>
                  </a:solidFill>
                </a:rPr>
                <a:t> </a:t>
              </a:r>
              <a:r>
                <a:rPr lang="en-US" altLang="ko-KR" sz="2400" dirty="0" err="1" smtClean="0">
                  <a:solidFill>
                    <a:schemeClr val="bg1">
                      <a:lumMod val="65000"/>
                    </a:schemeClr>
                  </a:solidFill>
                </a:rPr>
                <a:t>về</a:t>
              </a:r>
              <a:r>
                <a:rPr lang="en-US" altLang="ko-KR" sz="2400" dirty="0" smtClean="0">
                  <a:solidFill>
                    <a:schemeClr val="bg1">
                      <a:lumMod val="65000"/>
                    </a:schemeClr>
                  </a:solidFill>
                </a:rPr>
                <a:t> </a:t>
              </a:r>
              <a:r>
                <a:rPr lang="en-US" altLang="ko-KR" sz="2400" dirty="0" err="1" smtClean="0">
                  <a:solidFill>
                    <a:schemeClr val="bg1">
                      <a:lumMod val="65000"/>
                    </a:schemeClr>
                  </a:solidFill>
                </a:rPr>
                <a:t>hoạt</a:t>
              </a:r>
              <a:r>
                <a:rPr lang="en-US" altLang="ko-KR" sz="2400" dirty="0" smtClean="0">
                  <a:solidFill>
                    <a:schemeClr val="bg1">
                      <a:lumMod val="65000"/>
                    </a:schemeClr>
                  </a:solidFill>
                </a:rPr>
                <a:t> </a:t>
              </a:r>
              <a:r>
                <a:rPr lang="en-US" altLang="ko-KR" sz="2400" dirty="0" err="1" smtClean="0">
                  <a:solidFill>
                    <a:schemeClr val="bg1">
                      <a:lumMod val="65000"/>
                    </a:schemeClr>
                  </a:solidFill>
                </a:rPr>
                <a:t>động</a:t>
              </a:r>
              <a:r>
                <a:rPr lang="en-US" altLang="ko-KR" sz="2400" dirty="0" smtClean="0">
                  <a:solidFill>
                    <a:schemeClr val="bg1">
                      <a:lumMod val="65000"/>
                    </a:schemeClr>
                  </a:solidFill>
                </a:rPr>
                <a:t> </a:t>
              </a:r>
              <a:r>
                <a:rPr lang="en-US" altLang="ko-KR" sz="2400" dirty="0" err="1" smtClean="0">
                  <a:solidFill>
                    <a:schemeClr val="bg1">
                      <a:lumMod val="65000"/>
                    </a:schemeClr>
                  </a:solidFill>
                </a:rPr>
                <a:t>xét</a:t>
              </a:r>
              <a:r>
                <a:rPr lang="en-US" altLang="ko-KR" sz="2400" dirty="0" smtClean="0">
                  <a:solidFill>
                    <a:schemeClr val="bg1">
                      <a:lumMod val="65000"/>
                    </a:schemeClr>
                  </a:solidFill>
                </a:rPr>
                <a:t>, </a:t>
              </a:r>
              <a:r>
                <a:rPr lang="en-US" altLang="ko-KR" sz="2400" dirty="0" err="1" smtClean="0">
                  <a:solidFill>
                    <a:schemeClr val="bg1">
                      <a:lumMod val="65000"/>
                    </a:schemeClr>
                  </a:solidFill>
                </a:rPr>
                <a:t>công</a:t>
              </a:r>
              <a:r>
                <a:rPr lang="en-US" altLang="ko-KR" sz="2400" dirty="0" smtClean="0">
                  <a:solidFill>
                    <a:schemeClr val="bg1">
                      <a:lumMod val="65000"/>
                    </a:schemeClr>
                  </a:solidFill>
                </a:rPr>
                <a:t> </a:t>
              </a:r>
              <a:r>
                <a:rPr lang="en-US" altLang="ko-KR" sz="2400" dirty="0" err="1" smtClean="0">
                  <a:solidFill>
                    <a:schemeClr val="bg1">
                      <a:lumMod val="65000"/>
                    </a:schemeClr>
                  </a:solidFill>
                </a:rPr>
                <a:t>nhận</a:t>
              </a:r>
              <a:r>
                <a:rPr lang="en-US" altLang="ko-KR" sz="2400" dirty="0" smtClean="0">
                  <a:solidFill>
                    <a:schemeClr val="bg1">
                      <a:lumMod val="65000"/>
                    </a:schemeClr>
                  </a:solidFill>
                </a:rPr>
                <a:t> </a:t>
              </a:r>
              <a:r>
                <a:rPr lang="en-US" altLang="ko-KR" sz="2400" dirty="0" err="1" smtClean="0">
                  <a:solidFill>
                    <a:schemeClr val="bg1">
                      <a:lumMod val="65000"/>
                    </a:schemeClr>
                  </a:solidFill>
                </a:rPr>
                <a:t>sáng</a:t>
              </a:r>
              <a:r>
                <a:rPr lang="en-US" altLang="ko-KR" sz="2400" dirty="0" smtClean="0">
                  <a:solidFill>
                    <a:schemeClr val="bg1">
                      <a:lumMod val="65000"/>
                    </a:schemeClr>
                  </a:solidFill>
                </a:rPr>
                <a:t> </a:t>
              </a:r>
              <a:r>
                <a:rPr lang="en-US" altLang="ko-KR" sz="2400" dirty="0" err="1" smtClean="0">
                  <a:solidFill>
                    <a:schemeClr val="bg1">
                      <a:lumMod val="65000"/>
                    </a:schemeClr>
                  </a:solidFill>
                </a:rPr>
                <a:t>kiến</a:t>
              </a:r>
              <a:r>
                <a:rPr lang="en-US" altLang="ko-KR" sz="2400" dirty="0" smtClean="0">
                  <a:solidFill>
                    <a:schemeClr val="bg1">
                      <a:lumMod val="65000"/>
                    </a:schemeClr>
                  </a:solidFill>
                </a:rPr>
                <a:t>; </a:t>
              </a:r>
              <a:r>
                <a:rPr lang="en-US" altLang="ko-KR" sz="2400" dirty="0" err="1" smtClean="0">
                  <a:solidFill>
                    <a:schemeClr val="bg1">
                      <a:lumMod val="65000"/>
                    </a:schemeClr>
                  </a:solidFill>
                </a:rPr>
                <a:t>hiệu</a:t>
              </a:r>
              <a:r>
                <a:rPr lang="en-US" altLang="ko-KR" sz="2400" dirty="0" smtClean="0">
                  <a:solidFill>
                    <a:schemeClr val="bg1">
                      <a:lumMod val="65000"/>
                    </a:schemeClr>
                  </a:solidFill>
                </a:rPr>
                <a:t> </a:t>
              </a:r>
              <a:r>
                <a:rPr lang="en-US" altLang="ko-KR" sz="2400" dirty="0" err="1" smtClean="0">
                  <a:solidFill>
                    <a:schemeClr val="bg1">
                      <a:lumMod val="65000"/>
                    </a:schemeClr>
                  </a:solidFill>
                </a:rPr>
                <a:t>quả</a:t>
              </a:r>
              <a:r>
                <a:rPr lang="en-US" altLang="ko-KR" sz="2400" dirty="0" smtClean="0">
                  <a:solidFill>
                    <a:schemeClr val="bg1">
                      <a:lumMod val="65000"/>
                    </a:schemeClr>
                  </a:solidFill>
                </a:rPr>
                <a:t> </a:t>
              </a:r>
              <a:r>
                <a:rPr lang="en-US" altLang="ko-KR" sz="2400" dirty="0" err="1" smtClean="0">
                  <a:solidFill>
                    <a:schemeClr val="bg1">
                      <a:lumMod val="65000"/>
                    </a:schemeClr>
                  </a:solidFill>
                </a:rPr>
                <a:t>áp</a:t>
              </a:r>
              <a:r>
                <a:rPr lang="en-US" altLang="ko-KR" sz="2400" dirty="0" smtClean="0">
                  <a:solidFill>
                    <a:schemeClr val="bg1">
                      <a:lumMod val="65000"/>
                    </a:schemeClr>
                  </a:solidFill>
                </a:rPr>
                <a:t> </a:t>
              </a:r>
              <a:r>
                <a:rPr lang="en-US" altLang="ko-KR" sz="2400" dirty="0" err="1" smtClean="0">
                  <a:solidFill>
                    <a:schemeClr val="bg1">
                      <a:lumMod val="65000"/>
                    </a:schemeClr>
                  </a:solidFill>
                </a:rPr>
                <a:t>dụng</a:t>
              </a:r>
              <a:r>
                <a:rPr lang="en-US" altLang="ko-KR" sz="2400" dirty="0" smtClean="0">
                  <a:solidFill>
                    <a:schemeClr val="bg1">
                      <a:lumMod val="65000"/>
                    </a:schemeClr>
                  </a:solidFill>
                </a:rPr>
                <a:t>, </a:t>
              </a:r>
              <a:r>
                <a:rPr lang="en-US" altLang="ko-KR" sz="2400" dirty="0" err="1" smtClean="0">
                  <a:solidFill>
                    <a:schemeClr val="bg1">
                      <a:lumMod val="65000"/>
                    </a:schemeClr>
                  </a:solidFill>
                </a:rPr>
                <a:t>khả</a:t>
              </a:r>
              <a:r>
                <a:rPr lang="en-US" altLang="ko-KR" sz="2400" dirty="0" smtClean="0">
                  <a:solidFill>
                    <a:schemeClr val="bg1">
                      <a:lumMod val="65000"/>
                    </a:schemeClr>
                  </a:solidFill>
                </a:rPr>
                <a:t> </a:t>
              </a:r>
              <a:r>
                <a:rPr lang="en-US" altLang="ko-KR" sz="2400" dirty="0" err="1" smtClean="0">
                  <a:solidFill>
                    <a:schemeClr val="bg1">
                      <a:lumMod val="65000"/>
                    </a:schemeClr>
                  </a:solidFill>
                </a:rPr>
                <a:t>năng</a:t>
              </a:r>
              <a:r>
                <a:rPr lang="en-US" altLang="ko-KR" sz="2400" dirty="0" smtClean="0">
                  <a:solidFill>
                    <a:schemeClr val="bg1">
                      <a:lumMod val="65000"/>
                    </a:schemeClr>
                  </a:solidFill>
                </a:rPr>
                <a:t> </a:t>
              </a:r>
              <a:r>
                <a:rPr lang="en-US" altLang="ko-KR" sz="2400" dirty="0" err="1" smtClean="0">
                  <a:solidFill>
                    <a:schemeClr val="bg1">
                      <a:lumMod val="65000"/>
                    </a:schemeClr>
                  </a:solidFill>
                </a:rPr>
                <a:t>nhân</a:t>
              </a:r>
              <a:r>
                <a:rPr lang="en-US" altLang="ko-KR" sz="2400" dirty="0" smtClean="0">
                  <a:solidFill>
                    <a:schemeClr val="bg1">
                      <a:lumMod val="65000"/>
                    </a:schemeClr>
                  </a:solidFill>
                </a:rPr>
                <a:t> </a:t>
              </a:r>
              <a:r>
                <a:rPr lang="en-US" altLang="ko-KR" sz="2400" dirty="0" err="1" smtClean="0">
                  <a:solidFill>
                    <a:schemeClr val="bg1">
                      <a:lumMod val="65000"/>
                    </a:schemeClr>
                  </a:solidFill>
                </a:rPr>
                <a:t>rộng</a:t>
              </a:r>
              <a:r>
                <a:rPr lang="en-US" altLang="ko-KR" sz="2400" dirty="0" smtClean="0">
                  <a:solidFill>
                    <a:schemeClr val="bg1">
                      <a:lumMod val="65000"/>
                    </a:schemeClr>
                  </a:solidFill>
                </a:rPr>
                <a:t>, </a:t>
              </a:r>
              <a:r>
                <a:rPr lang="en-US" altLang="ko-KR" sz="2400" dirty="0" err="1" smtClean="0">
                  <a:solidFill>
                    <a:schemeClr val="bg1">
                      <a:lumMod val="65000"/>
                    </a:schemeClr>
                  </a:solidFill>
                </a:rPr>
                <a:t>phạm</a:t>
              </a:r>
              <a:r>
                <a:rPr lang="en-US" altLang="ko-KR" sz="2400" dirty="0" smtClean="0">
                  <a:solidFill>
                    <a:schemeClr val="bg1">
                      <a:lumMod val="65000"/>
                    </a:schemeClr>
                  </a:solidFill>
                </a:rPr>
                <a:t> vi </a:t>
              </a:r>
              <a:r>
                <a:rPr lang="en-US" altLang="ko-KR" sz="2400" dirty="0" err="1" smtClean="0">
                  <a:solidFill>
                    <a:schemeClr val="bg1">
                      <a:lumMod val="65000"/>
                    </a:schemeClr>
                  </a:solidFill>
                </a:rPr>
                <a:t>ảnh</a:t>
              </a:r>
              <a:r>
                <a:rPr lang="en-US" altLang="ko-KR" sz="2400" dirty="0" smtClean="0">
                  <a:solidFill>
                    <a:schemeClr val="bg1">
                      <a:lumMod val="65000"/>
                    </a:schemeClr>
                  </a:solidFill>
                </a:rPr>
                <a:t> </a:t>
              </a:r>
              <a:r>
                <a:rPr lang="en-US" altLang="ko-KR" sz="2400" dirty="0" err="1" smtClean="0">
                  <a:solidFill>
                    <a:schemeClr val="bg1">
                      <a:lumMod val="65000"/>
                    </a:schemeClr>
                  </a:solidFill>
                </a:rPr>
                <a:t>hưởng</a:t>
              </a:r>
              <a:r>
                <a:rPr lang="en-US" altLang="ko-KR" sz="2400" dirty="0" smtClean="0">
                  <a:solidFill>
                    <a:schemeClr val="bg1">
                      <a:lumMod val="65000"/>
                    </a:schemeClr>
                  </a:solidFill>
                </a:rPr>
                <a:t> </a:t>
              </a:r>
              <a:r>
                <a:rPr lang="en-US" altLang="ko-KR" sz="2400" dirty="0" err="1" smtClean="0">
                  <a:solidFill>
                    <a:schemeClr val="bg1">
                      <a:lumMod val="65000"/>
                    </a:schemeClr>
                  </a:solidFill>
                </a:rPr>
                <a:t>của</a:t>
              </a:r>
              <a:r>
                <a:rPr lang="en-US" altLang="ko-KR" sz="2400" dirty="0" smtClean="0">
                  <a:solidFill>
                    <a:schemeClr val="bg1">
                      <a:lumMod val="65000"/>
                    </a:schemeClr>
                  </a:solidFill>
                </a:rPr>
                <a:t> </a:t>
              </a:r>
              <a:r>
                <a:rPr lang="en-US" altLang="ko-KR" sz="2400" dirty="0" err="1" smtClean="0">
                  <a:solidFill>
                    <a:schemeClr val="bg1">
                      <a:lumMod val="65000"/>
                    </a:schemeClr>
                  </a:solidFill>
                </a:rPr>
                <a:t>sáng</a:t>
              </a:r>
              <a:r>
                <a:rPr lang="en-US" altLang="ko-KR" sz="2400" dirty="0" smtClean="0">
                  <a:solidFill>
                    <a:schemeClr val="bg1">
                      <a:lumMod val="65000"/>
                    </a:schemeClr>
                  </a:solidFill>
                </a:rPr>
                <a:t> </a:t>
              </a:r>
              <a:r>
                <a:rPr lang="en-US" altLang="ko-KR" sz="2400" dirty="0" err="1" smtClean="0">
                  <a:solidFill>
                    <a:schemeClr val="bg1">
                      <a:lumMod val="65000"/>
                    </a:schemeClr>
                  </a:solidFill>
                </a:rPr>
                <a:t>kiến</a:t>
              </a:r>
              <a:r>
                <a:rPr lang="en-US" altLang="ko-KR" sz="2400" dirty="0" smtClean="0">
                  <a:solidFill>
                    <a:schemeClr val="bg1">
                      <a:lumMod val="65000"/>
                    </a:schemeClr>
                  </a:solidFill>
                </a:rPr>
                <a:t>, </a:t>
              </a:r>
              <a:r>
                <a:rPr lang="en-US" altLang="ko-KR" sz="2400" dirty="0" err="1" smtClean="0">
                  <a:solidFill>
                    <a:schemeClr val="bg1">
                      <a:lumMod val="65000"/>
                    </a:schemeClr>
                  </a:solidFill>
                </a:rPr>
                <a:t>đề</a:t>
              </a:r>
              <a:r>
                <a:rPr lang="en-US" altLang="ko-KR" sz="2400" dirty="0" smtClean="0">
                  <a:solidFill>
                    <a:schemeClr val="bg1">
                      <a:lumMod val="65000"/>
                    </a:schemeClr>
                  </a:solidFill>
                </a:rPr>
                <a:t> </a:t>
              </a:r>
              <a:r>
                <a:rPr lang="en-US" altLang="ko-KR" sz="2400" dirty="0" err="1" smtClean="0">
                  <a:solidFill>
                    <a:schemeClr val="bg1">
                      <a:lumMod val="65000"/>
                    </a:schemeClr>
                  </a:solidFill>
                </a:rPr>
                <a:t>tài</a:t>
              </a:r>
              <a:r>
                <a:rPr lang="en-US" altLang="ko-KR" sz="2400" dirty="0" smtClean="0">
                  <a:solidFill>
                    <a:schemeClr val="bg1">
                      <a:lumMod val="65000"/>
                    </a:schemeClr>
                  </a:solidFill>
                </a:rPr>
                <a:t>           </a:t>
              </a:r>
              <a:r>
                <a:rPr lang="en-US" altLang="ko-KR" sz="2400" dirty="0" err="1" smtClean="0">
                  <a:solidFill>
                    <a:schemeClr val="bg1">
                      <a:lumMod val="65000"/>
                    </a:schemeClr>
                  </a:solidFill>
                </a:rPr>
                <a:t>tại</a:t>
              </a:r>
              <a:r>
                <a:rPr lang="en-US" altLang="ko-KR" sz="2400" dirty="0" smtClean="0">
                  <a:solidFill>
                    <a:schemeClr val="bg1">
                      <a:lumMod val="65000"/>
                    </a:schemeClr>
                  </a:solidFill>
                </a:rPr>
                <a:t> TP.HCM </a:t>
              </a:r>
              <a:r>
                <a:rPr lang="en-US" altLang="ko-KR" sz="2400" dirty="0" err="1" smtClean="0">
                  <a:solidFill>
                    <a:schemeClr val="bg1">
                      <a:lumMod val="65000"/>
                    </a:schemeClr>
                  </a:solidFill>
                </a:rPr>
                <a:t>theo</a:t>
              </a:r>
              <a:r>
                <a:rPr lang="en-US" altLang="ko-KR" sz="2400" dirty="0" smtClean="0">
                  <a:solidFill>
                    <a:schemeClr val="bg1">
                      <a:lumMod val="65000"/>
                    </a:schemeClr>
                  </a:solidFill>
                </a:rPr>
                <a:t> </a:t>
              </a:r>
              <a:r>
                <a:rPr lang="en-US" altLang="ko-KR" sz="2400" dirty="0" err="1" smtClean="0">
                  <a:solidFill>
                    <a:schemeClr val="bg1">
                      <a:lumMod val="65000"/>
                    </a:schemeClr>
                  </a:solidFill>
                </a:rPr>
                <a:t>Hướng</a:t>
              </a:r>
              <a:r>
                <a:rPr lang="en-US" altLang="ko-KR" sz="2400" dirty="0" smtClean="0">
                  <a:solidFill>
                    <a:schemeClr val="bg1">
                      <a:lumMod val="65000"/>
                    </a:schemeClr>
                  </a:solidFill>
                </a:rPr>
                <a:t> </a:t>
              </a:r>
              <a:r>
                <a:rPr lang="en-US" altLang="ko-KR" sz="2400" dirty="0" err="1" smtClean="0">
                  <a:solidFill>
                    <a:schemeClr val="bg1">
                      <a:lumMod val="65000"/>
                    </a:schemeClr>
                  </a:solidFill>
                </a:rPr>
                <a:t>dẫn</a:t>
              </a:r>
              <a:r>
                <a:rPr lang="en-US" altLang="ko-KR" sz="2400" dirty="0" smtClean="0">
                  <a:solidFill>
                    <a:schemeClr val="bg1">
                      <a:lumMod val="65000"/>
                    </a:schemeClr>
                  </a:solidFill>
                </a:rPr>
                <a:t> </a:t>
              </a:r>
              <a:r>
                <a:rPr lang="en-US" altLang="ko-KR" sz="2400" dirty="0" err="1" smtClean="0">
                  <a:solidFill>
                    <a:schemeClr val="bg1">
                      <a:lumMod val="65000"/>
                    </a:schemeClr>
                  </a:solidFill>
                </a:rPr>
                <a:t>mới</a:t>
              </a:r>
              <a:endParaRPr lang="ko-KR" altLang="en-US" sz="2400" dirty="0">
                <a:solidFill>
                  <a:schemeClr val="bg1">
                    <a:lumMod val="65000"/>
                  </a:schemeClr>
                </a:solidFill>
              </a:endParaRPr>
            </a:p>
          </p:txBody>
        </p:sp>
        <p:sp>
          <p:nvSpPr>
            <p:cNvPr id="7" name="TextBox 6">
              <a:extLst>
                <a:ext uri="{FF2B5EF4-FFF2-40B4-BE49-F238E27FC236}">
                  <a16:creationId xmlns:a16="http://schemas.microsoft.com/office/drawing/2014/main" id="{723D0F0A-7EE6-4994-83A7-8EB91952FC61}"/>
                </a:ext>
              </a:extLst>
            </p:cNvPr>
            <p:cNvSpPr txBox="1"/>
            <p:nvPr/>
          </p:nvSpPr>
          <p:spPr>
            <a:xfrm>
              <a:off x="3029981" y="46531"/>
              <a:ext cx="1078173" cy="1006102"/>
            </a:xfrm>
            <a:prstGeom prst="rect">
              <a:avLst/>
            </a:prstGeom>
            <a:noFill/>
          </p:spPr>
          <p:txBody>
            <a:bodyPr wrap="square" lIns="108000" rIns="108000" rtlCol="0">
              <a:spAutoFit/>
            </a:bodyPr>
            <a:lstStyle/>
            <a:p>
              <a:pPr algn="ctr">
                <a:spcBef>
                  <a:spcPts val="600"/>
                </a:spcBef>
                <a:spcAft>
                  <a:spcPts val="600"/>
                </a:spcAft>
              </a:pPr>
              <a:r>
                <a:rPr lang="en-US" altLang="ko-KR" sz="6600" b="1" dirty="0" smtClean="0">
                  <a:solidFill>
                    <a:schemeClr val="bg1">
                      <a:lumMod val="65000"/>
                    </a:schemeClr>
                  </a:solidFill>
                  <a:cs typeface="Arial" pitchFamily="34" charset="0"/>
                </a:rPr>
                <a:t>01</a:t>
              </a:r>
              <a:endParaRPr lang="ko-KR" altLang="en-US" sz="6600" b="1" dirty="0">
                <a:solidFill>
                  <a:schemeClr val="bg1">
                    <a:lumMod val="65000"/>
                  </a:schemeClr>
                </a:solidFill>
                <a:cs typeface="Arial" pitchFamily="34" charset="0"/>
              </a:endParaRPr>
            </a:p>
          </p:txBody>
        </p:sp>
      </p:grpSp>
      <p:grpSp>
        <p:nvGrpSpPr>
          <p:cNvPr id="10" name="Group 9">
            <a:extLst>
              <a:ext uri="{FF2B5EF4-FFF2-40B4-BE49-F238E27FC236}">
                <a16:creationId xmlns:a16="http://schemas.microsoft.com/office/drawing/2014/main" id="{04CC4457-89DD-4352-AB51-0910BE740B17}"/>
              </a:ext>
            </a:extLst>
          </p:cNvPr>
          <p:cNvGrpSpPr/>
          <p:nvPr/>
        </p:nvGrpSpPr>
        <p:grpSpPr>
          <a:xfrm>
            <a:off x="101233" y="3592834"/>
            <a:ext cx="11856305" cy="1789984"/>
            <a:chOff x="2778605" y="230547"/>
            <a:chExt cx="6107148" cy="1735300"/>
          </a:xfrm>
        </p:grpSpPr>
        <p:sp>
          <p:nvSpPr>
            <p:cNvPr id="11" name="TextBox 10">
              <a:extLst>
                <a:ext uri="{FF2B5EF4-FFF2-40B4-BE49-F238E27FC236}">
                  <a16:creationId xmlns:a16="http://schemas.microsoft.com/office/drawing/2014/main" id="{E4514232-7223-4172-8340-C5D1ABEC2389}"/>
                </a:ext>
              </a:extLst>
            </p:cNvPr>
            <p:cNvSpPr txBox="1"/>
            <p:nvPr/>
          </p:nvSpPr>
          <p:spPr>
            <a:xfrm>
              <a:off x="3556485" y="533651"/>
              <a:ext cx="5329268" cy="1432196"/>
            </a:xfrm>
            <a:prstGeom prst="rect">
              <a:avLst/>
            </a:prstGeom>
            <a:noFill/>
          </p:spPr>
          <p:txBody>
            <a:bodyPr wrap="square" lIns="108000" rIns="108000" rtlCol="0">
              <a:spAutoFit/>
            </a:bodyPr>
            <a:lstStyle/>
            <a:p>
              <a:pPr algn="just">
                <a:lnSpc>
                  <a:spcPts val="3600"/>
                </a:lnSpc>
              </a:pPr>
              <a:r>
                <a:rPr lang="en-US" altLang="ko-KR" sz="2400" b="1" dirty="0" err="1" smtClean="0">
                  <a:solidFill>
                    <a:schemeClr val="tx1">
                      <a:lumMod val="75000"/>
                    </a:schemeClr>
                  </a:solidFill>
                </a:rPr>
                <a:t>Lưu</a:t>
              </a:r>
              <a:r>
                <a:rPr lang="en-US" altLang="ko-KR" sz="2400" b="1" dirty="0" smtClean="0">
                  <a:solidFill>
                    <a:schemeClr val="tx1">
                      <a:lumMod val="75000"/>
                    </a:schemeClr>
                  </a:solidFill>
                </a:rPr>
                <a:t> ý </a:t>
              </a:r>
              <a:r>
                <a:rPr lang="en-US" altLang="ko-KR" sz="2400" b="1" dirty="0" err="1" smtClean="0">
                  <a:solidFill>
                    <a:schemeClr val="tx1">
                      <a:lumMod val="75000"/>
                    </a:schemeClr>
                  </a:solidFill>
                </a:rPr>
                <a:t>xét</a:t>
              </a:r>
              <a:r>
                <a:rPr lang="en-US" altLang="ko-KR" sz="2400" b="1" dirty="0" smtClean="0">
                  <a:solidFill>
                    <a:schemeClr val="tx1">
                      <a:lumMod val="75000"/>
                    </a:schemeClr>
                  </a:solidFill>
                </a:rPr>
                <a:t>, </a:t>
              </a:r>
              <a:r>
                <a:rPr lang="en-US" altLang="ko-KR" sz="2400" b="1" dirty="0" err="1" smtClean="0">
                  <a:solidFill>
                    <a:schemeClr val="tx1">
                      <a:lumMod val="75000"/>
                    </a:schemeClr>
                  </a:solidFill>
                </a:rPr>
                <a:t>công</a:t>
              </a:r>
              <a:r>
                <a:rPr lang="en-US" altLang="ko-KR" sz="2400" b="1" dirty="0" smtClean="0">
                  <a:solidFill>
                    <a:schemeClr val="tx1">
                      <a:lumMod val="75000"/>
                    </a:schemeClr>
                  </a:solidFill>
                </a:rPr>
                <a:t> </a:t>
              </a:r>
              <a:r>
                <a:rPr lang="en-US" altLang="ko-KR" sz="2400" b="1" dirty="0" err="1" smtClean="0">
                  <a:solidFill>
                    <a:schemeClr val="tx1">
                      <a:lumMod val="75000"/>
                    </a:schemeClr>
                  </a:solidFill>
                </a:rPr>
                <a:t>nhận</a:t>
              </a:r>
              <a:r>
                <a:rPr lang="en-US" altLang="ko-KR" sz="2400" b="1" dirty="0" smtClean="0">
                  <a:solidFill>
                    <a:schemeClr val="tx1">
                      <a:lumMod val="75000"/>
                    </a:schemeClr>
                  </a:solidFill>
                </a:rPr>
                <a:t> </a:t>
              </a:r>
              <a:r>
                <a:rPr lang="en-US" altLang="ko-KR" sz="2400" b="1" dirty="0" err="1" smtClean="0">
                  <a:solidFill>
                    <a:schemeClr val="tx1">
                      <a:lumMod val="75000"/>
                    </a:schemeClr>
                  </a:solidFill>
                </a:rPr>
                <a:t>sáng</a:t>
              </a:r>
              <a:r>
                <a:rPr lang="en-US" altLang="ko-KR" sz="2400" b="1" dirty="0" smtClean="0">
                  <a:solidFill>
                    <a:schemeClr val="tx1">
                      <a:lumMod val="75000"/>
                    </a:schemeClr>
                  </a:solidFill>
                </a:rPr>
                <a:t> </a:t>
              </a:r>
              <a:r>
                <a:rPr lang="en-US" altLang="ko-KR" sz="2400" b="1" dirty="0" err="1" smtClean="0">
                  <a:solidFill>
                    <a:schemeClr val="tx1">
                      <a:lumMod val="75000"/>
                    </a:schemeClr>
                  </a:solidFill>
                </a:rPr>
                <a:t>kiến</a:t>
              </a:r>
              <a:r>
                <a:rPr lang="en-US" altLang="ko-KR" sz="2400" b="1" dirty="0">
                  <a:solidFill>
                    <a:schemeClr val="tx1">
                      <a:lumMod val="75000"/>
                    </a:schemeClr>
                  </a:solidFill>
                </a:rPr>
                <a:t>,</a:t>
              </a:r>
              <a:r>
                <a:rPr lang="en-US" altLang="ko-KR" sz="2400" b="1" dirty="0" smtClean="0">
                  <a:solidFill>
                    <a:schemeClr val="tx1">
                      <a:lumMod val="75000"/>
                    </a:schemeClr>
                  </a:solidFill>
                </a:rPr>
                <a:t> </a:t>
              </a:r>
              <a:r>
                <a:rPr lang="en-US" altLang="ko-KR" sz="2400" b="1" dirty="0" err="1" smtClean="0">
                  <a:solidFill>
                    <a:schemeClr val="tx1">
                      <a:lumMod val="75000"/>
                    </a:schemeClr>
                  </a:solidFill>
                </a:rPr>
                <a:t>hiệu</a:t>
              </a:r>
              <a:r>
                <a:rPr lang="en-US" altLang="ko-KR" sz="2400" b="1" dirty="0" smtClean="0">
                  <a:solidFill>
                    <a:schemeClr val="tx1">
                      <a:lumMod val="75000"/>
                    </a:schemeClr>
                  </a:solidFill>
                </a:rPr>
                <a:t> </a:t>
              </a:r>
              <a:r>
                <a:rPr lang="en-US" altLang="ko-KR" sz="2400" b="1" dirty="0" err="1" smtClean="0">
                  <a:solidFill>
                    <a:schemeClr val="tx1">
                      <a:lumMod val="75000"/>
                    </a:schemeClr>
                  </a:solidFill>
                </a:rPr>
                <a:t>quả</a:t>
              </a:r>
              <a:r>
                <a:rPr lang="en-US" altLang="ko-KR" sz="2400" b="1" dirty="0" smtClean="0">
                  <a:solidFill>
                    <a:schemeClr val="tx1">
                      <a:lumMod val="75000"/>
                    </a:schemeClr>
                  </a:solidFill>
                </a:rPr>
                <a:t> </a:t>
              </a:r>
              <a:r>
                <a:rPr lang="en-US" altLang="ko-KR" sz="2400" b="1" dirty="0" err="1" smtClean="0">
                  <a:solidFill>
                    <a:schemeClr val="tx1">
                      <a:lumMod val="75000"/>
                    </a:schemeClr>
                  </a:solidFill>
                </a:rPr>
                <a:t>áp</a:t>
              </a:r>
              <a:r>
                <a:rPr lang="en-US" altLang="ko-KR" sz="2400" b="1" dirty="0" smtClean="0">
                  <a:solidFill>
                    <a:schemeClr val="tx1">
                      <a:lumMod val="75000"/>
                    </a:schemeClr>
                  </a:solidFill>
                </a:rPr>
                <a:t> </a:t>
              </a:r>
              <a:r>
                <a:rPr lang="en-US" altLang="ko-KR" sz="2400" b="1" dirty="0" err="1" smtClean="0">
                  <a:solidFill>
                    <a:schemeClr val="tx1">
                      <a:lumMod val="75000"/>
                    </a:schemeClr>
                  </a:solidFill>
                </a:rPr>
                <a:t>dụng</a:t>
              </a:r>
              <a:r>
                <a:rPr lang="en-US" altLang="ko-KR" sz="2400" b="1" dirty="0" smtClean="0">
                  <a:solidFill>
                    <a:schemeClr val="tx1">
                      <a:lumMod val="75000"/>
                    </a:schemeClr>
                  </a:solidFill>
                </a:rPr>
                <a:t>, </a:t>
              </a:r>
              <a:r>
                <a:rPr lang="en-US" altLang="ko-KR" sz="2400" b="1" dirty="0" err="1" smtClean="0">
                  <a:solidFill>
                    <a:schemeClr val="tx1">
                      <a:lumMod val="75000"/>
                    </a:schemeClr>
                  </a:solidFill>
                </a:rPr>
                <a:t>khả</a:t>
              </a:r>
              <a:r>
                <a:rPr lang="en-US" altLang="ko-KR" sz="2400" b="1" dirty="0" smtClean="0">
                  <a:solidFill>
                    <a:schemeClr val="tx1">
                      <a:lumMod val="75000"/>
                    </a:schemeClr>
                  </a:solidFill>
                </a:rPr>
                <a:t> </a:t>
              </a:r>
              <a:r>
                <a:rPr lang="en-US" altLang="ko-KR" sz="2400" b="1" dirty="0" err="1" smtClean="0">
                  <a:solidFill>
                    <a:schemeClr val="tx1">
                      <a:lumMod val="75000"/>
                    </a:schemeClr>
                  </a:solidFill>
                </a:rPr>
                <a:t>năng</a:t>
              </a:r>
              <a:r>
                <a:rPr lang="en-US" altLang="ko-KR" sz="2400" b="1" dirty="0">
                  <a:solidFill>
                    <a:schemeClr val="tx1">
                      <a:lumMod val="75000"/>
                    </a:schemeClr>
                  </a:solidFill>
                </a:rPr>
                <a:t> </a:t>
              </a:r>
              <a:r>
                <a:rPr lang="en-US" altLang="ko-KR" sz="2400" b="1" dirty="0" smtClean="0">
                  <a:solidFill>
                    <a:schemeClr val="tx1">
                      <a:lumMod val="75000"/>
                    </a:schemeClr>
                  </a:solidFill>
                </a:rPr>
                <a:t>        </a:t>
              </a:r>
              <a:r>
                <a:rPr lang="en-US" altLang="ko-KR" sz="2400" b="1" dirty="0" err="1" smtClean="0">
                  <a:solidFill>
                    <a:schemeClr val="tx1">
                      <a:lumMod val="75000"/>
                    </a:schemeClr>
                  </a:solidFill>
                </a:rPr>
                <a:t>nhân</a:t>
              </a:r>
              <a:r>
                <a:rPr lang="en-US" altLang="ko-KR" sz="2400" b="1" dirty="0" smtClean="0">
                  <a:solidFill>
                    <a:schemeClr val="tx1">
                      <a:lumMod val="75000"/>
                    </a:schemeClr>
                  </a:solidFill>
                </a:rPr>
                <a:t> </a:t>
              </a:r>
              <a:r>
                <a:rPr lang="en-US" altLang="ko-KR" sz="2400" b="1" dirty="0" err="1" smtClean="0">
                  <a:solidFill>
                    <a:schemeClr val="tx1">
                      <a:lumMod val="75000"/>
                    </a:schemeClr>
                  </a:solidFill>
                </a:rPr>
                <a:t>rộng</a:t>
              </a:r>
              <a:r>
                <a:rPr lang="en-US" altLang="ko-KR" sz="2400" b="1" dirty="0" smtClean="0">
                  <a:solidFill>
                    <a:schemeClr val="tx1">
                      <a:lumMod val="75000"/>
                    </a:schemeClr>
                  </a:solidFill>
                </a:rPr>
                <a:t>, </a:t>
              </a:r>
              <a:r>
                <a:rPr lang="en-US" altLang="ko-KR" sz="2400" b="1" dirty="0" err="1" smtClean="0">
                  <a:solidFill>
                    <a:schemeClr val="tx1">
                      <a:lumMod val="75000"/>
                    </a:schemeClr>
                  </a:solidFill>
                </a:rPr>
                <a:t>phạm</a:t>
              </a:r>
              <a:r>
                <a:rPr lang="en-US" altLang="ko-KR" sz="2400" b="1" dirty="0" smtClean="0">
                  <a:solidFill>
                    <a:schemeClr val="tx1">
                      <a:lumMod val="75000"/>
                    </a:schemeClr>
                  </a:solidFill>
                </a:rPr>
                <a:t> </a:t>
              </a:r>
              <a:r>
                <a:rPr lang="en-US" altLang="ko-KR" sz="2400" b="1" dirty="0">
                  <a:solidFill>
                    <a:schemeClr val="tx1">
                      <a:lumMod val="75000"/>
                    </a:schemeClr>
                  </a:solidFill>
                </a:rPr>
                <a:t>vi </a:t>
              </a:r>
              <a:r>
                <a:rPr lang="en-US" altLang="ko-KR" sz="2400" b="1" dirty="0" err="1">
                  <a:solidFill>
                    <a:schemeClr val="tx1">
                      <a:lumMod val="75000"/>
                    </a:schemeClr>
                  </a:solidFill>
                </a:rPr>
                <a:t>ảnh</a:t>
              </a:r>
              <a:r>
                <a:rPr lang="en-US" altLang="ko-KR" sz="2400" b="1" dirty="0">
                  <a:solidFill>
                    <a:schemeClr val="tx1">
                      <a:lumMod val="75000"/>
                    </a:schemeClr>
                  </a:solidFill>
                </a:rPr>
                <a:t> </a:t>
              </a:r>
              <a:r>
                <a:rPr lang="en-US" altLang="ko-KR" sz="2400" b="1" dirty="0" err="1">
                  <a:solidFill>
                    <a:schemeClr val="tx1">
                      <a:lumMod val="75000"/>
                    </a:schemeClr>
                  </a:solidFill>
                </a:rPr>
                <a:t>hưởng</a:t>
              </a:r>
              <a:r>
                <a:rPr lang="en-US" altLang="ko-KR" sz="2400" b="1" dirty="0">
                  <a:solidFill>
                    <a:schemeClr val="tx1">
                      <a:lumMod val="75000"/>
                    </a:schemeClr>
                  </a:solidFill>
                </a:rPr>
                <a:t> </a:t>
              </a:r>
              <a:r>
                <a:rPr lang="en-US" altLang="ko-KR" sz="2400" b="1" dirty="0" err="1">
                  <a:solidFill>
                    <a:schemeClr val="tx1">
                      <a:lumMod val="75000"/>
                    </a:schemeClr>
                  </a:solidFill>
                </a:rPr>
                <a:t>của</a:t>
              </a:r>
              <a:r>
                <a:rPr lang="en-US" altLang="ko-KR" sz="2400" b="1" dirty="0">
                  <a:solidFill>
                    <a:schemeClr val="tx1">
                      <a:lumMod val="75000"/>
                    </a:schemeClr>
                  </a:solidFill>
                </a:rPr>
                <a:t> </a:t>
              </a:r>
              <a:r>
                <a:rPr lang="en-US" altLang="ko-KR" sz="2400" b="1" dirty="0" err="1">
                  <a:solidFill>
                    <a:schemeClr val="tx1">
                      <a:lumMod val="75000"/>
                    </a:schemeClr>
                  </a:solidFill>
                </a:rPr>
                <a:t>sáng</a:t>
              </a:r>
              <a:r>
                <a:rPr lang="en-US" altLang="ko-KR" sz="2400" b="1" dirty="0">
                  <a:solidFill>
                    <a:schemeClr val="tx1">
                      <a:lumMod val="75000"/>
                    </a:schemeClr>
                  </a:solidFill>
                </a:rPr>
                <a:t> </a:t>
              </a:r>
              <a:r>
                <a:rPr lang="en-US" altLang="ko-KR" sz="2400" b="1" dirty="0" err="1" smtClean="0">
                  <a:solidFill>
                    <a:schemeClr val="tx1">
                      <a:lumMod val="75000"/>
                    </a:schemeClr>
                  </a:solidFill>
                </a:rPr>
                <a:t>kiến</a:t>
              </a:r>
              <a:r>
                <a:rPr lang="en-US" altLang="ko-KR" sz="2400" b="1" dirty="0" smtClean="0">
                  <a:solidFill>
                    <a:schemeClr val="tx1">
                      <a:lumMod val="75000"/>
                    </a:schemeClr>
                  </a:solidFill>
                </a:rPr>
                <a:t>, </a:t>
              </a:r>
              <a:r>
                <a:rPr lang="en-US" altLang="ko-KR" sz="2400" b="1" dirty="0" err="1" smtClean="0">
                  <a:solidFill>
                    <a:schemeClr val="tx1">
                      <a:lumMod val="75000"/>
                    </a:schemeClr>
                  </a:solidFill>
                </a:rPr>
                <a:t>đề</a:t>
              </a:r>
              <a:r>
                <a:rPr lang="en-US" altLang="ko-KR" sz="2400" b="1" dirty="0" smtClean="0">
                  <a:solidFill>
                    <a:schemeClr val="tx1">
                      <a:lumMod val="75000"/>
                    </a:schemeClr>
                  </a:solidFill>
                </a:rPr>
                <a:t> </a:t>
              </a:r>
              <a:r>
                <a:rPr lang="en-US" altLang="ko-KR" sz="2400" b="1" dirty="0" err="1" smtClean="0">
                  <a:solidFill>
                    <a:schemeClr val="tx1">
                      <a:lumMod val="75000"/>
                    </a:schemeClr>
                  </a:solidFill>
                </a:rPr>
                <a:t>tài</a:t>
              </a:r>
              <a:r>
                <a:rPr lang="en-US" altLang="ko-KR" sz="2400" b="1" dirty="0" smtClean="0">
                  <a:solidFill>
                    <a:schemeClr val="tx1">
                      <a:lumMod val="75000"/>
                    </a:schemeClr>
                  </a:solidFill>
                </a:rPr>
                <a:t>; </a:t>
              </a:r>
              <a:r>
                <a:rPr lang="en-US" altLang="ko-KR" sz="2400" b="1" dirty="0" err="1" smtClean="0">
                  <a:solidFill>
                    <a:schemeClr val="tx1">
                      <a:lumMod val="75000"/>
                    </a:schemeClr>
                  </a:solidFill>
                </a:rPr>
                <a:t>thực</a:t>
              </a:r>
              <a:r>
                <a:rPr lang="en-US" altLang="ko-KR" sz="2400" b="1" dirty="0" smtClean="0">
                  <a:solidFill>
                    <a:schemeClr val="tx1">
                      <a:lumMod val="75000"/>
                    </a:schemeClr>
                  </a:solidFill>
                </a:rPr>
                <a:t> </a:t>
              </a:r>
              <a:r>
                <a:rPr lang="en-US" altLang="ko-KR" sz="2400" b="1" dirty="0" err="1" smtClean="0">
                  <a:solidFill>
                    <a:schemeClr val="tx1">
                      <a:lumMod val="75000"/>
                    </a:schemeClr>
                  </a:solidFill>
                </a:rPr>
                <a:t>hiện</a:t>
              </a:r>
              <a:r>
                <a:rPr lang="en-US" altLang="ko-KR" sz="2400" b="1" dirty="0" smtClean="0">
                  <a:solidFill>
                    <a:schemeClr val="tx1">
                      <a:lumMod val="75000"/>
                    </a:schemeClr>
                  </a:solidFill>
                </a:rPr>
                <a:t> </a:t>
              </a:r>
              <a:r>
                <a:rPr lang="en-US" altLang="ko-KR" sz="2400" b="1" dirty="0" err="1" smtClean="0">
                  <a:solidFill>
                    <a:schemeClr val="tx1">
                      <a:lumMod val="75000"/>
                    </a:schemeClr>
                  </a:solidFill>
                </a:rPr>
                <a:t>hồ</a:t>
              </a:r>
              <a:r>
                <a:rPr lang="en-US" altLang="ko-KR" sz="2400" b="1" dirty="0" smtClean="0">
                  <a:solidFill>
                    <a:schemeClr val="tx1">
                      <a:lumMod val="75000"/>
                    </a:schemeClr>
                  </a:solidFill>
                </a:rPr>
                <a:t> </a:t>
              </a:r>
              <a:r>
                <a:rPr lang="en-US" altLang="ko-KR" sz="2400" b="1" dirty="0" err="1" smtClean="0">
                  <a:solidFill>
                    <a:schemeClr val="tx1">
                      <a:lumMod val="75000"/>
                    </a:schemeClr>
                  </a:solidFill>
                </a:rPr>
                <a:t>sơ</a:t>
              </a:r>
              <a:r>
                <a:rPr lang="en-US" altLang="ko-KR" sz="2400" b="1" dirty="0" smtClean="0">
                  <a:solidFill>
                    <a:schemeClr val="tx1">
                      <a:lumMod val="75000"/>
                    </a:schemeClr>
                  </a:solidFill>
                </a:rPr>
                <a:t> </a:t>
              </a:r>
              <a:r>
                <a:rPr lang="en-US" altLang="ko-KR" sz="2400" b="1" dirty="0" err="1" smtClean="0">
                  <a:solidFill>
                    <a:schemeClr val="tx1">
                      <a:lumMod val="75000"/>
                    </a:schemeClr>
                  </a:solidFill>
                </a:rPr>
                <a:t>sáng</a:t>
              </a:r>
              <a:r>
                <a:rPr lang="en-US" altLang="ko-KR" sz="2400" b="1" dirty="0" smtClean="0">
                  <a:solidFill>
                    <a:schemeClr val="tx1">
                      <a:lumMod val="75000"/>
                    </a:schemeClr>
                  </a:solidFill>
                </a:rPr>
                <a:t> </a:t>
              </a:r>
              <a:r>
                <a:rPr lang="en-US" altLang="ko-KR" sz="2400" b="1" dirty="0" err="1" smtClean="0">
                  <a:solidFill>
                    <a:schemeClr val="tx1">
                      <a:lumMod val="75000"/>
                    </a:schemeClr>
                  </a:solidFill>
                </a:rPr>
                <a:t>kiến</a:t>
              </a:r>
              <a:endParaRPr lang="ko-KR" altLang="en-US" sz="2400" b="1" dirty="0">
                <a:solidFill>
                  <a:schemeClr val="tx1">
                    <a:lumMod val="75000"/>
                  </a:schemeClr>
                </a:solidFill>
              </a:endParaRPr>
            </a:p>
          </p:txBody>
        </p:sp>
        <p:sp>
          <p:nvSpPr>
            <p:cNvPr id="12" name="TextBox 11">
              <a:extLst>
                <a:ext uri="{FF2B5EF4-FFF2-40B4-BE49-F238E27FC236}">
                  <a16:creationId xmlns:a16="http://schemas.microsoft.com/office/drawing/2014/main" id="{1A24AFD4-45B5-4A01-808E-ACCCC4666910}"/>
                </a:ext>
              </a:extLst>
            </p:cNvPr>
            <p:cNvSpPr txBox="1"/>
            <p:nvPr/>
          </p:nvSpPr>
          <p:spPr>
            <a:xfrm>
              <a:off x="2778605" y="230547"/>
              <a:ext cx="1078173" cy="984635"/>
            </a:xfrm>
            <a:prstGeom prst="rect">
              <a:avLst/>
            </a:prstGeom>
            <a:noFill/>
          </p:spPr>
          <p:txBody>
            <a:bodyPr wrap="square" lIns="108000" rIns="108000" rtlCol="0">
              <a:spAutoFit/>
            </a:bodyPr>
            <a:lstStyle/>
            <a:p>
              <a:pPr algn="ctr"/>
              <a:r>
                <a:rPr lang="en-US" altLang="ko-KR" sz="6000" b="1" dirty="0" smtClean="0">
                  <a:solidFill>
                    <a:srgbClr val="FF0000"/>
                  </a:solidFill>
                  <a:cs typeface="Arial" pitchFamily="34" charset="0"/>
                </a:rPr>
                <a:t>02</a:t>
              </a:r>
              <a:endParaRPr lang="ko-KR" altLang="en-US" sz="6000" b="1" dirty="0">
                <a:solidFill>
                  <a:srgbClr val="FF0000"/>
                </a:solidFill>
                <a:cs typeface="Arial" pitchFamily="34" charset="0"/>
              </a:endParaRPr>
            </a:p>
          </p:txBody>
        </p:sp>
      </p:grpSp>
      <p:sp>
        <p:nvSpPr>
          <p:cNvPr id="13" name="Title 4"/>
          <p:cNvSpPr txBox="1">
            <a:spLocks/>
          </p:cNvSpPr>
          <p:nvPr/>
        </p:nvSpPr>
        <p:spPr>
          <a:xfrm>
            <a:off x="330811" y="771312"/>
            <a:ext cx="4634728" cy="863846"/>
          </a:xfrm>
          <a:prstGeom prst="rect">
            <a:avLst/>
          </a:prstGeom>
        </p:spPr>
        <p:txBody>
          <a:bodyPr/>
          <a:lstStyle>
            <a:lvl1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mj-lt"/>
                <a:ea typeface="+mj-ea"/>
                <a:cs typeface="+mj-cs"/>
              </a:defRPr>
            </a:lvl1pPr>
            <a:lvl2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2pPr>
            <a:lvl3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3pPr>
            <a:lvl4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4pPr>
            <a:lvl5pPr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5pPr>
            <a:lvl6pPr marL="562722"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6pPr>
            <a:lvl7pPr marL="1125444"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7pPr>
            <a:lvl8pPr marL="1688165"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8pPr>
            <a:lvl9pPr marL="2250887" algn="ctr" rtl="0" eaLnBrk="1" fontAlgn="base" hangingPunct="1">
              <a:spcBef>
                <a:spcPct val="0"/>
              </a:spcBef>
              <a:spcAft>
                <a:spcPct val="0"/>
              </a:spcAft>
              <a:defRPr sz="5416">
                <a:solidFill>
                  <a:schemeClr val="tx2"/>
                </a:solidFill>
                <a:effectLst>
                  <a:outerShdw blurRad="38100" dist="38100" dir="2700000" algn="tl">
                    <a:srgbClr val="000000"/>
                  </a:outerShdw>
                </a:effectLst>
                <a:latin typeface="Arial" charset="0"/>
              </a:defRPr>
            </a:lvl9pPr>
          </a:lstStyle>
          <a:p>
            <a:endParaRPr lang="en-US" sz="3800" b="1" kern="0">
              <a:solidFill>
                <a:schemeClr val="bg1"/>
              </a:solidFill>
            </a:endParaRPr>
          </a:p>
        </p:txBody>
      </p:sp>
    </p:spTree>
    <p:extLst>
      <p:ext uri="{BB962C8B-B14F-4D97-AF65-F5344CB8AC3E}">
        <p14:creationId xmlns:p14="http://schemas.microsoft.com/office/powerpoint/2010/main" val="618263373"/>
      </p:ext>
    </p:extLst>
  </p:cSld>
  <p:clrMapOvr>
    <a:masterClrMapping/>
  </p:clrMapOvr>
  <mc:AlternateContent xmlns:mc="http://schemas.openxmlformats.org/markup-compatibility/2006" xmlns:p14="http://schemas.microsoft.com/office/powerpoint/2010/main">
    <mc:Choice Requires="p14">
      <p:transition spd="slow">
        <p14:reveal/>
      </p:transition>
    </mc:Choice>
    <mc:Fallback xmlns="">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Rectangle 33"/>
          <p:cNvSpPr/>
          <p:nvPr/>
        </p:nvSpPr>
        <p:spPr>
          <a:xfrm>
            <a:off x="0" y="586740"/>
            <a:ext cx="2393576" cy="6266239"/>
          </a:xfrm>
          <a:prstGeom prst="rect">
            <a:avLst/>
          </a:prstGeom>
          <a:solidFill>
            <a:srgbClr val="00B0F0"/>
          </a:solidFill>
          <a:ln>
            <a:noFill/>
          </a:ln>
          <a:effectLst>
            <a:glow>
              <a:schemeClr val="accent1"/>
            </a:glow>
            <a:reflection endPos="0" dist="50800" dir="5400000" sy="-100000" algn="bl" rotWithShape="0"/>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4295" tIns="37148" rIns="74295" bIns="37148" numCol="1" spcCol="0" rtlCol="0" fromWordArt="0" anchor="ctr" anchorCtr="0" forceAA="0" compatLnSpc="1">
            <a:prstTxWarp prst="textNoShape">
              <a:avLst/>
            </a:prstTxWarp>
            <a:noAutofit/>
          </a:bodyPr>
          <a:lstStyle/>
          <a:p>
            <a:pPr lvl="0" algn="ctr" eaLnBrk="1" hangingPunct="1">
              <a:lnSpc>
                <a:spcPts val="2900"/>
              </a:lnSpc>
              <a:spcBef>
                <a:spcPts val="600"/>
              </a:spcBef>
              <a:spcAft>
                <a:spcPts val="600"/>
              </a:spcAft>
              <a:buClr>
                <a:srgbClr val="5AD9F2"/>
              </a:buClr>
            </a:pPr>
            <a:r>
              <a:rPr lang="en-US" altLang="en-US" sz="2000" b="1" dirty="0" smtClean="0">
                <a:solidFill>
                  <a:schemeClr val="bg1"/>
                </a:solidFill>
                <a:latin typeface="Arial" panose="020B0604020202020204" pitchFamily="34" charset="0"/>
                <a:cs typeface="Times New Roman" panose="02020603050405020304" pitchFamily="18" charset="0"/>
              </a:rPr>
              <a:t>LÝ DO TỪ CHỐI          CÔNG NHẬN    SÁNG </a:t>
            </a:r>
            <a:r>
              <a:rPr lang="en-US" altLang="en-US" sz="2000" b="1" dirty="0">
                <a:solidFill>
                  <a:schemeClr val="bg1"/>
                </a:solidFill>
                <a:latin typeface="Arial" panose="020B0604020202020204" pitchFamily="34" charset="0"/>
                <a:cs typeface="Times New Roman" panose="02020603050405020304" pitchFamily="18" charset="0"/>
              </a:rPr>
              <a:t>KIẾN </a:t>
            </a:r>
            <a:r>
              <a:rPr lang="en-US" altLang="en-US" sz="2000" b="1" dirty="0" smtClean="0">
                <a:solidFill>
                  <a:schemeClr val="bg1"/>
                </a:solidFill>
                <a:latin typeface="Arial" panose="020B0604020202020204" pitchFamily="34" charset="0"/>
                <a:cs typeface="Times New Roman" panose="02020603050405020304" pitchFamily="18" charset="0"/>
              </a:rPr>
              <a:t>       CÓ PHẠM VI             ẢNH HƯỞNG TẠI CẤP THÀNH PHỐ, TOÀN QUỐC</a:t>
            </a:r>
            <a:endParaRPr lang="en-US" altLang="en-US" sz="2000" b="1" dirty="0">
              <a:solidFill>
                <a:schemeClr val="bg1"/>
              </a:solidFill>
              <a:latin typeface="Arial" panose="020B0604020202020204" pitchFamily="34" charset="0"/>
              <a:cs typeface="Times New Roman" panose="02020603050405020304" pitchFamily="18" charset="0"/>
            </a:endParaRPr>
          </a:p>
        </p:txBody>
      </p:sp>
      <p:sp>
        <p:nvSpPr>
          <p:cNvPr id="2" name="Slide Number Placeholder 1"/>
          <p:cNvSpPr>
            <a:spLocks noGrp="1"/>
          </p:cNvSpPr>
          <p:nvPr>
            <p:ph type="sldNum" sz="quarter" idx="4"/>
          </p:nvPr>
        </p:nvSpPr>
        <p:spPr/>
        <p:txBody>
          <a:bodyPr/>
          <a:lstStyle/>
          <a:p>
            <a:fld id="{6F4B9519-C8B1-4E82-966F-744A36AA8BB2}" type="slidenum">
              <a:rPr lang="ko-KR" altLang="en-US" smtClean="0"/>
              <a:t>35</a:t>
            </a:fld>
            <a:endParaRPr lang="ko-KR" altLang="en-US"/>
          </a:p>
        </p:txBody>
      </p:sp>
      <p:sp>
        <p:nvSpPr>
          <p:cNvPr id="7" name="AutoShape 3"/>
          <p:cNvSpPr>
            <a:spLocks noChangeArrowheads="1"/>
          </p:cNvSpPr>
          <p:nvPr/>
        </p:nvSpPr>
        <p:spPr bwMode="ltGray">
          <a:xfrm>
            <a:off x="2393576" y="1893027"/>
            <a:ext cx="1143000" cy="3375829"/>
          </a:xfrm>
          <a:prstGeom prst="rightArrow">
            <a:avLst>
              <a:gd name="adj1" fmla="val 79306"/>
              <a:gd name="adj2" fmla="val 32395"/>
            </a:avLst>
          </a:prstGeom>
          <a:gradFill rotWithShape="1">
            <a:gsLst>
              <a:gs pos="0">
                <a:srgbClr val="2F85F7">
                  <a:gamma/>
                  <a:tint val="0"/>
                  <a:invGamma/>
                </a:srgbClr>
              </a:gs>
              <a:gs pos="100000">
                <a:srgbClr val="2F85F7"/>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dirty="0">
              <a:ln>
                <a:noFill/>
              </a:ln>
              <a:solidFill>
                <a:srgbClr val="FF00FF"/>
              </a:solidFill>
              <a:effectLst/>
              <a:uLnTx/>
              <a:uFillTx/>
            </a:endParaRPr>
          </a:p>
        </p:txBody>
      </p:sp>
      <p:sp>
        <p:nvSpPr>
          <p:cNvPr id="8" name="AutoShape 4"/>
          <p:cNvSpPr>
            <a:spLocks noChangeArrowheads="1"/>
          </p:cNvSpPr>
          <p:nvPr/>
        </p:nvSpPr>
        <p:spPr bwMode="blackWhite">
          <a:xfrm>
            <a:off x="3654194" y="1585405"/>
            <a:ext cx="7974506" cy="565927"/>
          </a:xfrm>
          <a:prstGeom prst="roundRect">
            <a:avLst>
              <a:gd name="adj" fmla="val 9106"/>
            </a:avLst>
          </a:prstGeom>
          <a:solidFill>
            <a:srgbClr val="FF00FF"/>
          </a:solidFill>
          <a:ln w="25400">
            <a:solidFill>
              <a:srgbClr val="FFFFFF"/>
            </a:solidFill>
            <a:round/>
            <a:headEnd/>
            <a:tailEnd/>
          </a:ln>
        </p:spPr>
        <p:txBody>
          <a:bodyPr wrap="none" anchor="ct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lvl="0" algn="ctr" eaLnBrk="1" fontAlgn="auto" hangingPunct="1">
              <a:spcBef>
                <a:spcPct val="0"/>
              </a:spcBef>
              <a:spcAft>
                <a:spcPts val="0"/>
              </a:spcAft>
              <a:buClrTx/>
              <a:buNone/>
              <a:defRPr/>
            </a:pPr>
            <a:r>
              <a:rPr lang="en-US" altLang="en-US" sz="2000" b="1" kern="0" dirty="0" err="1" smtClean="0">
                <a:solidFill>
                  <a:srgbClr val="FFFFFF"/>
                </a:solidFill>
              </a:rPr>
              <a:t>Nội</a:t>
            </a:r>
            <a:r>
              <a:rPr lang="en-US" altLang="en-US" sz="2000" b="1" kern="0" dirty="0" smtClean="0">
                <a:solidFill>
                  <a:srgbClr val="FFFFFF"/>
                </a:solidFill>
              </a:rPr>
              <a:t> dung </a:t>
            </a:r>
            <a:r>
              <a:rPr lang="en-US" altLang="en-US" sz="2000" b="1" kern="0" dirty="0" err="1" smtClean="0">
                <a:solidFill>
                  <a:srgbClr val="FFFFFF"/>
                </a:solidFill>
              </a:rPr>
              <a:t>mô</a:t>
            </a:r>
            <a:r>
              <a:rPr lang="en-US" altLang="en-US" sz="2000" b="1" kern="0" dirty="0" smtClean="0">
                <a:solidFill>
                  <a:srgbClr val="FFFFFF"/>
                </a:solidFill>
              </a:rPr>
              <a:t> </a:t>
            </a:r>
            <a:r>
              <a:rPr lang="en-US" altLang="en-US" sz="2000" b="1" kern="0" dirty="0" err="1" smtClean="0">
                <a:solidFill>
                  <a:srgbClr val="FFFFFF"/>
                </a:solidFill>
              </a:rPr>
              <a:t>tả</a:t>
            </a:r>
            <a:r>
              <a:rPr lang="en-US" altLang="en-US" sz="2000" b="1" kern="0" dirty="0" smtClean="0">
                <a:solidFill>
                  <a:srgbClr val="FFFFFF"/>
                </a:solidFill>
              </a:rPr>
              <a:t> </a:t>
            </a:r>
            <a:r>
              <a:rPr lang="en-US" altLang="en-US" sz="2000" b="1" kern="0" dirty="0" err="1" smtClean="0">
                <a:solidFill>
                  <a:srgbClr val="FFFFFF"/>
                </a:solidFill>
              </a:rPr>
              <a:t>quá</a:t>
            </a:r>
            <a:r>
              <a:rPr lang="en-US" altLang="en-US" sz="2000" b="1" kern="0" dirty="0" smtClean="0">
                <a:solidFill>
                  <a:srgbClr val="FFFFFF"/>
                </a:solidFill>
              </a:rPr>
              <a:t> </a:t>
            </a:r>
            <a:r>
              <a:rPr lang="en-US" altLang="en-US" sz="2000" b="1" kern="0" dirty="0" err="1" smtClean="0">
                <a:solidFill>
                  <a:srgbClr val="FFFFFF"/>
                </a:solidFill>
              </a:rPr>
              <a:t>sơ</a:t>
            </a:r>
            <a:r>
              <a:rPr lang="en-US" altLang="en-US" sz="2000" b="1" kern="0" dirty="0" smtClean="0">
                <a:solidFill>
                  <a:srgbClr val="FFFFFF"/>
                </a:solidFill>
              </a:rPr>
              <a:t> </a:t>
            </a:r>
            <a:r>
              <a:rPr lang="en-US" altLang="en-US" sz="2000" b="1" kern="0" dirty="0" err="1" smtClean="0">
                <a:solidFill>
                  <a:srgbClr val="FFFFFF"/>
                </a:solidFill>
              </a:rPr>
              <a:t>sài</a:t>
            </a:r>
            <a:r>
              <a:rPr lang="en-US" altLang="en-US" sz="2000" b="1" kern="0" dirty="0" smtClean="0">
                <a:solidFill>
                  <a:srgbClr val="FFFFFF"/>
                </a:solidFill>
              </a:rPr>
              <a:t>, </a:t>
            </a:r>
            <a:r>
              <a:rPr lang="en-US" altLang="en-US" sz="2000" b="1" u="sng" kern="0" dirty="0" smtClean="0">
                <a:solidFill>
                  <a:srgbClr val="FFFFFF"/>
                </a:solidFill>
              </a:rPr>
              <a:t>KHÔNG ĐỦ THÔNG TIN </a:t>
            </a:r>
            <a:r>
              <a:rPr lang="en-US" altLang="en-US" sz="2000" b="1" kern="0" dirty="0" err="1" smtClean="0">
                <a:solidFill>
                  <a:srgbClr val="FFFFFF"/>
                </a:solidFill>
              </a:rPr>
              <a:t>để</a:t>
            </a:r>
            <a:r>
              <a:rPr lang="en-US" altLang="en-US" sz="2000" b="1" kern="0" dirty="0" smtClean="0">
                <a:solidFill>
                  <a:srgbClr val="FFFFFF"/>
                </a:solidFill>
              </a:rPr>
              <a:t> </a:t>
            </a:r>
            <a:r>
              <a:rPr lang="en-US" altLang="en-US" sz="2000" b="1" kern="0" dirty="0" err="1" smtClean="0">
                <a:solidFill>
                  <a:srgbClr val="FFFFFF"/>
                </a:solidFill>
              </a:rPr>
              <a:t>đánh</a:t>
            </a:r>
            <a:r>
              <a:rPr lang="en-US" altLang="en-US" sz="2000" b="1" kern="0" dirty="0" smtClean="0">
                <a:solidFill>
                  <a:srgbClr val="FFFFFF"/>
                </a:solidFill>
              </a:rPr>
              <a:t> </a:t>
            </a:r>
            <a:r>
              <a:rPr lang="en-US" altLang="en-US" sz="2000" b="1" kern="0" dirty="0" err="1" smtClean="0">
                <a:solidFill>
                  <a:srgbClr val="FFFFFF"/>
                </a:solidFill>
              </a:rPr>
              <a:t>giá</a:t>
            </a:r>
            <a:endParaRPr lang="en-US" altLang="en-US" sz="2000" b="1" kern="0" dirty="0">
              <a:solidFill>
                <a:srgbClr val="FFFFFF"/>
              </a:solidFill>
            </a:endParaRPr>
          </a:p>
        </p:txBody>
      </p:sp>
      <p:sp>
        <p:nvSpPr>
          <p:cNvPr id="9" name="AutoShape 5"/>
          <p:cNvSpPr>
            <a:spLocks noChangeArrowheads="1"/>
          </p:cNvSpPr>
          <p:nvPr/>
        </p:nvSpPr>
        <p:spPr bwMode="blackWhite">
          <a:xfrm>
            <a:off x="3657600" y="3113150"/>
            <a:ext cx="7971100" cy="935585"/>
          </a:xfrm>
          <a:prstGeom prst="roundRect">
            <a:avLst>
              <a:gd name="adj" fmla="val 9106"/>
            </a:avLst>
          </a:prstGeom>
          <a:solidFill>
            <a:srgbClr val="FFC000"/>
          </a:solidFill>
          <a:ln w="25400">
            <a:solidFill>
              <a:srgbClr val="FFFFFF"/>
            </a:solidFill>
            <a:round/>
            <a:headEnd/>
            <a:tailEnd/>
          </a:ln>
        </p:spPr>
        <p:txBody>
          <a:bodyPr wrap="none" anchor="ct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ctr" defTabSz="914400" eaLnBrk="1" fontAlgn="auto" latinLnBrk="0" hangingPunct="1">
              <a:lnSpc>
                <a:spcPct val="100000"/>
              </a:lnSpc>
              <a:spcBef>
                <a:spcPct val="0"/>
              </a:spcBef>
              <a:spcAft>
                <a:spcPts val="0"/>
              </a:spcAft>
              <a:buClrTx/>
              <a:buSzTx/>
              <a:buFontTx/>
              <a:buNone/>
              <a:tabLst/>
              <a:defRPr/>
            </a:pPr>
            <a:r>
              <a:rPr lang="vi-VN" altLang="en-US" sz="2000" b="1" kern="0" dirty="0">
                <a:solidFill>
                  <a:srgbClr val="FFFFFF"/>
                </a:solidFill>
              </a:rPr>
              <a:t>Nội dung sáng kiến đơn thuần là kinh nghiệm, </a:t>
            </a:r>
            <a:endParaRPr lang="en-US" altLang="en-US" sz="2000" b="1" kern="0" dirty="0" smtClean="0">
              <a:solidFill>
                <a:srgbClr val="FFFFFF"/>
              </a:solidFill>
            </a:endParaRPr>
          </a:p>
          <a:p>
            <a:pPr marL="0" marR="0" lvl="0" indent="0" algn="ctr" defTabSz="914400" eaLnBrk="1" fontAlgn="auto" latinLnBrk="0" hangingPunct="1">
              <a:lnSpc>
                <a:spcPct val="100000"/>
              </a:lnSpc>
              <a:spcBef>
                <a:spcPct val="0"/>
              </a:spcBef>
              <a:spcAft>
                <a:spcPts val="0"/>
              </a:spcAft>
              <a:buClrTx/>
              <a:buSzTx/>
              <a:buFontTx/>
              <a:buNone/>
              <a:tabLst/>
              <a:defRPr/>
            </a:pPr>
            <a:r>
              <a:rPr lang="vi-VN" altLang="en-US" sz="2000" b="1" kern="0" dirty="0" smtClean="0">
                <a:solidFill>
                  <a:srgbClr val="FFFFFF"/>
                </a:solidFill>
              </a:rPr>
              <a:t>kiến </a:t>
            </a:r>
            <a:r>
              <a:rPr lang="vi-VN" altLang="en-US" sz="2000" b="1" kern="0" dirty="0">
                <a:solidFill>
                  <a:srgbClr val="FFFFFF"/>
                </a:solidFill>
              </a:rPr>
              <a:t>nghị, đề xuất, </a:t>
            </a:r>
            <a:r>
              <a:rPr lang="vi-VN" altLang="en-US" sz="2000" b="1" u="sng" kern="0" dirty="0" smtClean="0">
                <a:solidFill>
                  <a:srgbClr val="FFFFFF"/>
                </a:solidFill>
              </a:rPr>
              <a:t>CHƯA ĐƯỢC ÁP DỤNG </a:t>
            </a:r>
            <a:r>
              <a:rPr lang="en-US" altLang="en-US" sz="2000" b="1" kern="0" dirty="0" smtClean="0">
                <a:solidFill>
                  <a:srgbClr val="FFFFFF"/>
                </a:solidFill>
              </a:rPr>
              <a:t>t</a:t>
            </a:r>
            <a:r>
              <a:rPr lang="vi-VN" altLang="en-US" sz="2000" b="1" kern="0" dirty="0" smtClean="0">
                <a:solidFill>
                  <a:srgbClr val="FFFFFF"/>
                </a:solidFill>
              </a:rPr>
              <a:t>rên </a:t>
            </a:r>
            <a:r>
              <a:rPr lang="vi-VN" altLang="en-US" sz="2000" b="1" kern="0" dirty="0">
                <a:solidFill>
                  <a:srgbClr val="FFFFFF"/>
                </a:solidFill>
              </a:rPr>
              <a:t>thực tiễn</a:t>
            </a:r>
          </a:p>
        </p:txBody>
      </p:sp>
      <p:sp>
        <p:nvSpPr>
          <p:cNvPr id="10" name="AutoShape 6"/>
          <p:cNvSpPr>
            <a:spLocks noChangeArrowheads="1"/>
          </p:cNvSpPr>
          <p:nvPr/>
        </p:nvSpPr>
        <p:spPr bwMode="blackWhite">
          <a:xfrm>
            <a:off x="3654194" y="4185619"/>
            <a:ext cx="7974506" cy="855931"/>
          </a:xfrm>
          <a:prstGeom prst="roundRect">
            <a:avLst>
              <a:gd name="adj" fmla="val 9106"/>
            </a:avLst>
          </a:prstGeom>
          <a:solidFill>
            <a:srgbClr val="E66D22"/>
          </a:solidFill>
          <a:ln w="25400">
            <a:solidFill>
              <a:srgbClr val="FFFFFF"/>
            </a:solidFill>
            <a:round/>
            <a:headEnd/>
            <a:tailEnd/>
          </a:ln>
        </p:spPr>
        <p:txBody>
          <a:bodyPr wrap="none" anchor="ctr"/>
          <a:lstStyle>
            <a:lvl1pPr marL="342900" indent="-342900">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1" indent="0" algn="ctr" defTabSz="914400" eaLnBrk="1" fontAlgn="auto" latinLnBrk="0" hangingPunct="1">
              <a:lnSpc>
                <a:spcPct val="100000"/>
              </a:lnSpc>
              <a:spcBef>
                <a:spcPct val="0"/>
              </a:spcBef>
              <a:spcAft>
                <a:spcPts val="0"/>
              </a:spcAft>
              <a:buClrTx/>
              <a:buSzTx/>
              <a:buFont typeface="Wingdings" panose="05000000000000000000" pitchFamily="2" charset="2"/>
              <a:buNone/>
              <a:tabLst/>
              <a:defRPr/>
            </a:pPr>
            <a:r>
              <a:rPr kumimoji="0" lang="en-GB" altLang="en-US" sz="2000" b="1" i="0" u="sng" strike="noStrike" kern="0" cap="none" spc="0" normalizeH="0" baseline="0" noProof="0" dirty="0" smtClean="0">
                <a:ln>
                  <a:noFill/>
                </a:ln>
                <a:solidFill>
                  <a:srgbClr val="FFFFFF"/>
                </a:solidFill>
                <a:effectLst/>
                <a:uLnTx/>
                <a:uFillTx/>
              </a:rPr>
              <a:t>KHÔNG</a:t>
            </a:r>
            <a:r>
              <a:rPr kumimoji="0" lang="en-GB" altLang="en-US" sz="2000" b="1" i="0" u="sng" strike="noStrike" kern="0" cap="none" spc="0" normalizeH="0" noProof="0" dirty="0" smtClean="0">
                <a:ln>
                  <a:noFill/>
                </a:ln>
                <a:solidFill>
                  <a:srgbClr val="FFFFFF"/>
                </a:solidFill>
                <a:effectLst/>
                <a:uLnTx/>
                <a:uFillTx/>
              </a:rPr>
              <a:t> CÓ CHỨNG CỨ </a:t>
            </a:r>
            <a:r>
              <a:rPr kumimoji="0" lang="en-GB" altLang="en-US" sz="2000" b="1" i="0" u="none" strike="noStrike" kern="0" cap="none" spc="0" normalizeH="0" noProof="0" dirty="0" err="1" smtClean="0">
                <a:ln>
                  <a:noFill/>
                </a:ln>
                <a:solidFill>
                  <a:srgbClr val="FFFFFF"/>
                </a:solidFill>
                <a:effectLst/>
                <a:uLnTx/>
                <a:uFillTx/>
              </a:rPr>
              <a:t>thể</a:t>
            </a:r>
            <a:r>
              <a:rPr kumimoji="0" lang="en-GB" altLang="en-US" sz="2000" b="1" i="0" u="none" strike="noStrike" kern="0" cap="none" spc="0" normalizeH="0" noProof="0" dirty="0" smtClean="0">
                <a:ln>
                  <a:noFill/>
                </a:ln>
                <a:solidFill>
                  <a:srgbClr val="FFFFFF"/>
                </a:solidFill>
                <a:effectLst/>
                <a:uLnTx/>
                <a:uFillTx/>
              </a:rPr>
              <a:t> </a:t>
            </a:r>
            <a:r>
              <a:rPr kumimoji="0" lang="en-GB" altLang="en-US" sz="2000" b="1" i="0" u="none" strike="noStrike" kern="0" cap="none" spc="0" normalizeH="0" noProof="0" dirty="0" err="1" smtClean="0">
                <a:ln>
                  <a:noFill/>
                </a:ln>
                <a:solidFill>
                  <a:srgbClr val="FFFFFF"/>
                </a:solidFill>
                <a:effectLst/>
                <a:uLnTx/>
                <a:uFillTx/>
              </a:rPr>
              <a:t>hiện</a:t>
            </a:r>
            <a:r>
              <a:rPr kumimoji="0" lang="en-GB" altLang="en-US" sz="2000" b="1" i="0" u="none" strike="noStrike" kern="0" cap="none" spc="0" normalizeH="0" noProof="0" dirty="0" smtClean="0">
                <a:ln>
                  <a:noFill/>
                </a:ln>
                <a:solidFill>
                  <a:srgbClr val="FFFFFF"/>
                </a:solidFill>
                <a:effectLst/>
                <a:uLnTx/>
                <a:uFillTx/>
              </a:rPr>
              <a:t> </a:t>
            </a:r>
            <a:r>
              <a:rPr kumimoji="0" lang="en-GB" altLang="en-US" sz="2000" b="1" i="0" u="none" strike="noStrike" kern="0" cap="none" spc="0" normalizeH="0" noProof="0" dirty="0" err="1" smtClean="0">
                <a:ln>
                  <a:noFill/>
                </a:ln>
                <a:solidFill>
                  <a:srgbClr val="FFFFFF"/>
                </a:solidFill>
                <a:effectLst/>
                <a:uLnTx/>
                <a:uFillTx/>
              </a:rPr>
              <a:t>sáng</a:t>
            </a:r>
            <a:r>
              <a:rPr kumimoji="0" lang="en-GB" altLang="en-US" sz="2000" b="1" i="0" u="none" strike="noStrike" kern="0" cap="none" spc="0" normalizeH="0" noProof="0" dirty="0" smtClean="0">
                <a:ln>
                  <a:noFill/>
                </a:ln>
                <a:solidFill>
                  <a:srgbClr val="FFFFFF"/>
                </a:solidFill>
                <a:effectLst/>
                <a:uLnTx/>
                <a:uFillTx/>
              </a:rPr>
              <a:t> </a:t>
            </a:r>
            <a:r>
              <a:rPr kumimoji="0" lang="en-GB" altLang="en-US" sz="2000" b="1" i="0" u="none" strike="noStrike" kern="0" cap="none" spc="0" normalizeH="0" noProof="0" dirty="0" err="1" smtClean="0">
                <a:ln>
                  <a:noFill/>
                </a:ln>
                <a:solidFill>
                  <a:srgbClr val="FFFFFF"/>
                </a:solidFill>
                <a:effectLst/>
                <a:uLnTx/>
                <a:uFillTx/>
              </a:rPr>
              <a:t>kiến</a:t>
            </a:r>
            <a:endParaRPr kumimoji="0" lang="en-GB" altLang="en-US" sz="2000" b="1" i="0" u="none" strike="noStrike" kern="0" cap="none" spc="0" normalizeH="0" baseline="0" noProof="0" dirty="0" smtClean="0">
              <a:ln>
                <a:noFill/>
              </a:ln>
              <a:solidFill>
                <a:srgbClr val="FFFFFF"/>
              </a:solidFill>
              <a:effectLst/>
              <a:uLnTx/>
              <a:uFillTx/>
            </a:endParaRPr>
          </a:p>
          <a:p>
            <a:pPr marL="0" marR="0" lvl="1" indent="0" algn="ctr" defTabSz="914400" eaLnBrk="1" fontAlgn="auto" latinLnBrk="0" hangingPunct="1">
              <a:lnSpc>
                <a:spcPct val="100000"/>
              </a:lnSpc>
              <a:spcBef>
                <a:spcPct val="0"/>
              </a:spcBef>
              <a:spcAft>
                <a:spcPts val="0"/>
              </a:spcAft>
              <a:buClrTx/>
              <a:buSzTx/>
              <a:buFont typeface="Wingdings" panose="05000000000000000000" pitchFamily="2" charset="2"/>
              <a:buNone/>
              <a:tabLst/>
              <a:defRPr/>
            </a:pPr>
            <a:r>
              <a:rPr kumimoji="0" lang="en-GB" altLang="en-US" sz="2000" b="1" i="0" u="none" strike="noStrike" kern="0" cap="none" spc="0" normalizeH="0" baseline="0" noProof="0" dirty="0" err="1" smtClean="0">
                <a:ln>
                  <a:noFill/>
                </a:ln>
                <a:solidFill>
                  <a:srgbClr val="FFFFFF"/>
                </a:solidFill>
                <a:effectLst/>
                <a:uLnTx/>
                <a:uFillTx/>
              </a:rPr>
              <a:t>đã</a:t>
            </a:r>
            <a:r>
              <a:rPr kumimoji="0" lang="en-GB" altLang="en-US" sz="2000" b="1" i="0" u="none" strike="noStrike" kern="0" cap="none" spc="0" normalizeH="0" baseline="0" noProof="0" dirty="0" smtClean="0">
                <a:ln>
                  <a:noFill/>
                </a:ln>
                <a:solidFill>
                  <a:srgbClr val="FFFFFF"/>
                </a:solidFill>
                <a:effectLst/>
                <a:uLnTx/>
                <a:uFillTx/>
              </a:rPr>
              <a:t> </a:t>
            </a:r>
            <a:r>
              <a:rPr kumimoji="0" lang="en-GB" altLang="en-US" sz="2000" b="1" i="0" u="none" strike="noStrike" kern="0" cap="none" spc="0" normalizeH="0" baseline="0" noProof="0" dirty="0" err="1" smtClean="0">
                <a:ln>
                  <a:noFill/>
                </a:ln>
                <a:solidFill>
                  <a:srgbClr val="FFFFFF"/>
                </a:solidFill>
                <a:effectLst/>
                <a:uLnTx/>
                <a:uFillTx/>
              </a:rPr>
              <a:t>được</a:t>
            </a:r>
            <a:r>
              <a:rPr kumimoji="0" lang="en-GB" altLang="en-US" sz="2000" b="1" i="0" u="none" strike="noStrike" kern="0" cap="none" spc="0" normalizeH="0" baseline="0" noProof="0" dirty="0" smtClean="0">
                <a:ln>
                  <a:noFill/>
                </a:ln>
                <a:solidFill>
                  <a:srgbClr val="FFFFFF"/>
                </a:solidFill>
                <a:effectLst/>
                <a:uLnTx/>
                <a:uFillTx/>
              </a:rPr>
              <a:t> </a:t>
            </a:r>
            <a:r>
              <a:rPr kumimoji="0" lang="en-GB" altLang="en-US" sz="2000" b="1" i="0" u="none" strike="noStrike" kern="0" cap="none" spc="0" normalizeH="0" baseline="0" noProof="0" dirty="0" err="1" smtClean="0">
                <a:ln>
                  <a:noFill/>
                </a:ln>
                <a:solidFill>
                  <a:srgbClr val="FFFFFF"/>
                </a:solidFill>
                <a:effectLst/>
                <a:uLnTx/>
                <a:uFillTx/>
              </a:rPr>
              <a:t>áp</a:t>
            </a:r>
            <a:r>
              <a:rPr kumimoji="0" lang="en-GB" altLang="en-US" sz="2000" b="1" i="0" u="none" strike="noStrike" kern="0" cap="none" spc="0" normalizeH="0" baseline="0" noProof="0" dirty="0" smtClean="0">
                <a:ln>
                  <a:noFill/>
                </a:ln>
                <a:solidFill>
                  <a:srgbClr val="FFFFFF"/>
                </a:solidFill>
                <a:effectLst/>
                <a:uLnTx/>
                <a:uFillTx/>
              </a:rPr>
              <a:t> </a:t>
            </a:r>
            <a:r>
              <a:rPr kumimoji="0" lang="en-GB" altLang="en-US" sz="2000" b="1" i="0" u="none" strike="noStrike" kern="0" cap="none" spc="0" normalizeH="0" baseline="0" noProof="0" dirty="0" err="1" smtClean="0">
                <a:ln>
                  <a:noFill/>
                </a:ln>
                <a:solidFill>
                  <a:srgbClr val="FFFFFF"/>
                </a:solidFill>
                <a:effectLst/>
                <a:uLnTx/>
                <a:uFillTx/>
              </a:rPr>
              <a:t>dụng</a:t>
            </a:r>
            <a:r>
              <a:rPr lang="en-GB" altLang="en-US" sz="2000" b="1" kern="0" dirty="0">
                <a:solidFill>
                  <a:srgbClr val="FFFFFF"/>
                </a:solidFill>
              </a:rPr>
              <a:t> </a:t>
            </a:r>
            <a:r>
              <a:rPr lang="en-GB" altLang="en-US" sz="2000" b="1" kern="0" dirty="0" err="1" smtClean="0">
                <a:solidFill>
                  <a:srgbClr val="FFFFFF"/>
                </a:solidFill>
              </a:rPr>
              <a:t>trên</a:t>
            </a:r>
            <a:r>
              <a:rPr lang="en-GB" altLang="en-US" sz="2000" b="1" kern="0" dirty="0" smtClean="0">
                <a:solidFill>
                  <a:srgbClr val="FFFFFF"/>
                </a:solidFill>
              </a:rPr>
              <a:t> </a:t>
            </a:r>
            <a:r>
              <a:rPr lang="en-GB" altLang="en-US" sz="2000" b="1" kern="0" dirty="0" err="1" smtClean="0">
                <a:solidFill>
                  <a:srgbClr val="FFFFFF"/>
                </a:solidFill>
              </a:rPr>
              <a:t>thực</a:t>
            </a:r>
            <a:r>
              <a:rPr lang="en-GB" altLang="en-US" sz="2000" b="1" kern="0" dirty="0" smtClean="0">
                <a:solidFill>
                  <a:srgbClr val="FFFFFF"/>
                </a:solidFill>
              </a:rPr>
              <a:t> </a:t>
            </a:r>
            <a:r>
              <a:rPr lang="en-GB" altLang="en-US" sz="2000" b="1" kern="0" dirty="0" err="1" smtClean="0">
                <a:solidFill>
                  <a:srgbClr val="FFFFFF"/>
                </a:solidFill>
              </a:rPr>
              <a:t>tiễn</a:t>
            </a:r>
            <a:r>
              <a:rPr lang="en-GB" altLang="en-US" sz="2000" b="1" kern="0" dirty="0" smtClean="0">
                <a:solidFill>
                  <a:srgbClr val="FFFFFF"/>
                </a:solidFill>
              </a:rPr>
              <a:t>, </a:t>
            </a:r>
            <a:r>
              <a:rPr lang="en-GB" altLang="en-US" sz="2000" b="1" kern="0" dirty="0" err="1" smtClean="0">
                <a:solidFill>
                  <a:srgbClr val="FFFFFF"/>
                </a:solidFill>
              </a:rPr>
              <a:t>hiệu</a:t>
            </a:r>
            <a:r>
              <a:rPr lang="en-GB" altLang="en-US" sz="2000" b="1" kern="0" dirty="0" smtClean="0">
                <a:solidFill>
                  <a:srgbClr val="FFFFFF"/>
                </a:solidFill>
              </a:rPr>
              <a:t> </a:t>
            </a:r>
            <a:r>
              <a:rPr lang="en-GB" altLang="en-US" sz="2000" b="1" kern="0" dirty="0" err="1" smtClean="0">
                <a:solidFill>
                  <a:srgbClr val="FFFFFF"/>
                </a:solidFill>
              </a:rPr>
              <a:t>quả</a:t>
            </a:r>
            <a:r>
              <a:rPr lang="en-GB" altLang="en-US" sz="2000" b="1" kern="0" dirty="0" smtClean="0">
                <a:solidFill>
                  <a:srgbClr val="FFFFFF"/>
                </a:solidFill>
              </a:rPr>
              <a:t> </a:t>
            </a:r>
            <a:r>
              <a:rPr lang="en-GB" altLang="en-US" sz="2000" b="1" kern="0" dirty="0" err="1" smtClean="0">
                <a:solidFill>
                  <a:srgbClr val="FFFFFF"/>
                </a:solidFill>
              </a:rPr>
              <a:t>sáng</a:t>
            </a:r>
            <a:r>
              <a:rPr lang="en-GB" altLang="en-US" sz="2000" b="1" kern="0" dirty="0" smtClean="0">
                <a:solidFill>
                  <a:srgbClr val="FFFFFF"/>
                </a:solidFill>
              </a:rPr>
              <a:t> </a:t>
            </a:r>
            <a:r>
              <a:rPr lang="en-GB" altLang="en-US" sz="2000" b="1" kern="0" dirty="0" err="1" smtClean="0">
                <a:solidFill>
                  <a:srgbClr val="FFFFFF"/>
                </a:solidFill>
              </a:rPr>
              <a:t>kiến</a:t>
            </a:r>
            <a:endParaRPr kumimoji="0" lang="en-GB" altLang="en-US" sz="2000" b="1" i="0" u="none" strike="noStrike" kern="0" cap="none" spc="0" normalizeH="0" baseline="0" noProof="0" dirty="0" smtClean="0">
              <a:ln>
                <a:noFill/>
              </a:ln>
              <a:solidFill>
                <a:srgbClr val="FFFFFF"/>
              </a:solidFill>
              <a:effectLst/>
              <a:uLnTx/>
              <a:uFillTx/>
            </a:endParaRPr>
          </a:p>
        </p:txBody>
      </p:sp>
      <p:sp>
        <p:nvSpPr>
          <p:cNvPr id="11" name="AutoShape 4"/>
          <p:cNvSpPr>
            <a:spLocks noChangeArrowheads="1"/>
          </p:cNvSpPr>
          <p:nvPr/>
        </p:nvSpPr>
        <p:spPr bwMode="blackWhite">
          <a:xfrm>
            <a:off x="3654194" y="2248389"/>
            <a:ext cx="7974506" cy="767704"/>
          </a:xfrm>
          <a:prstGeom prst="roundRect">
            <a:avLst>
              <a:gd name="adj" fmla="val 9106"/>
            </a:avLst>
          </a:prstGeom>
          <a:solidFill>
            <a:schemeClr val="tx1">
              <a:lumMod val="75000"/>
            </a:schemeClr>
          </a:solidFill>
          <a:ln w="25400">
            <a:solidFill>
              <a:srgbClr val="FFFFFF"/>
            </a:solidFill>
            <a:round/>
            <a:headEnd/>
            <a:tailEnd/>
          </a:ln>
        </p:spPr>
        <p:txBody>
          <a:bodyPr wrap="none" anchor="ct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ctr" defTabSz="914400" eaLnBrk="1" fontAlgn="auto" latinLnBrk="0" hangingPunct="1">
              <a:lnSpc>
                <a:spcPct val="100000"/>
              </a:lnSpc>
              <a:spcBef>
                <a:spcPct val="0"/>
              </a:spcBef>
              <a:spcAft>
                <a:spcPts val="0"/>
              </a:spcAft>
              <a:buClrTx/>
              <a:buSzTx/>
              <a:buFont typeface="Wingdings" panose="05000000000000000000" pitchFamily="2" charset="2"/>
              <a:buNone/>
              <a:tabLst/>
              <a:defRPr/>
            </a:pPr>
            <a:r>
              <a:rPr kumimoji="0" lang="en-US" altLang="en-US" sz="2000" b="1" i="0" u="none" strike="noStrike" kern="0" cap="none" spc="0" normalizeH="0" baseline="0" noProof="0" dirty="0" err="1" smtClean="0">
                <a:ln>
                  <a:noFill/>
                </a:ln>
                <a:solidFill>
                  <a:srgbClr val="FFFFFF"/>
                </a:solidFill>
                <a:effectLst/>
                <a:uLnTx/>
                <a:uFillTx/>
                <a:latin typeface="Arial" panose="020B0604020202020204" pitchFamily="34" charset="0"/>
              </a:rPr>
              <a:t>Nội</a:t>
            </a:r>
            <a:r>
              <a:rPr kumimoji="0" lang="en-US" altLang="en-US" sz="2000" b="1" i="0" u="none" strike="noStrike" kern="0" cap="none" spc="0" normalizeH="0" noProof="0" dirty="0" smtClean="0">
                <a:ln>
                  <a:noFill/>
                </a:ln>
                <a:solidFill>
                  <a:srgbClr val="FFFFFF"/>
                </a:solidFill>
                <a:effectLst/>
                <a:uLnTx/>
                <a:uFillTx/>
                <a:latin typeface="Arial" panose="020B0604020202020204" pitchFamily="34" charset="0"/>
              </a:rPr>
              <a:t> dung </a:t>
            </a:r>
            <a:r>
              <a:rPr kumimoji="0" lang="en-US" altLang="en-US" sz="2000" b="1" i="0" u="none" strike="noStrike" kern="0" cap="none" spc="0" normalizeH="0" noProof="0" dirty="0" err="1" smtClean="0">
                <a:ln>
                  <a:noFill/>
                </a:ln>
                <a:solidFill>
                  <a:srgbClr val="FFFFFF"/>
                </a:solidFill>
                <a:effectLst/>
                <a:uLnTx/>
                <a:uFillTx/>
                <a:latin typeface="Arial" panose="020B0604020202020204" pitchFamily="34" charset="0"/>
              </a:rPr>
              <a:t>mô</a:t>
            </a:r>
            <a:r>
              <a:rPr kumimoji="0" lang="en-US" altLang="en-US" sz="2000" b="1" i="0" u="none" strike="noStrike" kern="0" cap="none" spc="0" normalizeH="0" noProof="0" dirty="0" smtClean="0">
                <a:ln>
                  <a:noFill/>
                </a:ln>
                <a:solidFill>
                  <a:srgbClr val="FFFFFF"/>
                </a:solidFill>
                <a:effectLst/>
                <a:uLnTx/>
                <a:uFillTx/>
                <a:latin typeface="Arial" panose="020B0604020202020204" pitchFamily="34" charset="0"/>
              </a:rPr>
              <a:t> </a:t>
            </a:r>
            <a:r>
              <a:rPr kumimoji="0" lang="en-US" altLang="en-US" sz="2000" b="1" i="0" u="none" strike="noStrike" kern="0" cap="none" spc="0" normalizeH="0" noProof="0" dirty="0" err="1" smtClean="0">
                <a:ln>
                  <a:noFill/>
                </a:ln>
                <a:solidFill>
                  <a:srgbClr val="FFFFFF"/>
                </a:solidFill>
                <a:effectLst/>
                <a:uLnTx/>
                <a:uFillTx/>
                <a:latin typeface="Arial" panose="020B0604020202020204" pitchFamily="34" charset="0"/>
              </a:rPr>
              <a:t>tả</a:t>
            </a:r>
            <a:r>
              <a:rPr kumimoji="0" lang="en-US" altLang="en-US" sz="2000" b="1" i="0" u="none" strike="noStrike" kern="0" cap="none" spc="0" normalizeH="0" noProof="0" dirty="0" smtClean="0">
                <a:ln>
                  <a:noFill/>
                </a:ln>
                <a:solidFill>
                  <a:srgbClr val="FFFFFF"/>
                </a:solidFill>
                <a:effectLst/>
                <a:uLnTx/>
                <a:uFillTx/>
                <a:latin typeface="Arial" panose="020B0604020202020204" pitchFamily="34" charset="0"/>
              </a:rPr>
              <a:t> </a:t>
            </a:r>
            <a:r>
              <a:rPr kumimoji="0" lang="en-US" altLang="en-US" sz="2000" b="1" i="0" u="sng" strike="noStrike" kern="0" cap="none" spc="0" normalizeH="0" noProof="0" dirty="0" smtClean="0">
                <a:ln>
                  <a:noFill/>
                </a:ln>
                <a:solidFill>
                  <a:srgbClr val="FFFFFF"/>
                </a:solidFill>
                <a:effectLst/>
                <a:uLnTx/>
                <a:uFillTx/>
                <a:latin typeface="Arial" panose="020B0604020202020204" pitchFamily="34" charset="0"/>
              </a:rPr>
              <a:t>KHÔNG TRÌNH BÀY VỀ ĐIỂM MỚI </a:t>
            </a:r>
          </a:p>
          <a:p>
            <a:pPr marL="0" marR="0" lvl="0" indent="0" algn="ctr" defTabSz="914400" eaLnBrk="1" fontAlgn="auto" latinLnBrk="0" hangingPunct="1">
              <a:lnSpc>
                <a:spcPct val="100000"/>
              </a:lnSpc>
              <a:spcBef>
                <a:spcPct val="0"/>
              </a:spcBef>
              <a:spcAft>
                <a:spcPts val="0"/>
              </a:spcAft>
              <a:buClrTx/>
              <a:buSzTx/>
              <a:buFont typeface="Wingdings" panose="05000000000000000000" pitchFamily="2" charset="2"/>
              <a:buNone/>
              <a:tabLst/>
              <a:defRPr/>
            </a:pPr>
            <a:r>
              <a:rPr kumimoji="0" lang="en-US" altLang="en-US" sz="2000" b="1" i="0" u="none" strike="noStrike" kern="0" cap="none" spc="0" normalizeH="0" noProof="0" dirty="0" smtClean="0">
                <a:ln>
                  <a:noFill/>
                </a:ln>
                <a:solidFill>
                  <a:srgbClr val="FFFFFF"/>
                </a:solidFill>
                <a:effectLst/>
                <a:uLnTx/>
                <a:uFillTx/>
                <a:latin typeface="Arial" panose="020B0604020202020204" pitchFamily="34" charset="0"/>
              </a:rPr>
              <a:t> </a:t>
            </a:r>
            <a:r>
              <a:rPr kumimoji="0" lang="en-US" altLang="en-US" sz="2000" b="1" i="0" u="none" strike="noStrike" kern="0" cap="none" spc="0" normalizeH="0" noProof="0" dirty="0" smtClean="0">
                <a:ln>
                  <a:noFill/>
                </a:ln>
                <a:solidFill>
                  <a:srgbClr val="FFFFFF"/>
                </a:solidFill>
                <a:effectLst/>
                <a:uLnTx/>
                <a:uFillTx/>
                <a:latin typeface="Arial" panose="020B0604020202020204" pitchFamily="34" charset="0"/>
                <a:sym typeface="Wingdings" panose="05000000000000000000" pitchFamily="2" charset="2"/>
              </a:rPr>
              <a:t> </a:t>
            </a:r>
            <a:r>
              <a:rPr kumimoji="0" lang="en-US" altLang="en-US" sz="2000" b="1" i="0" u="none" strike="noStrike" kern="0" cap="none" spc="0" normalizeH="0" noProof="0" dirty="0" err="1" smtClean="0">
                <a:ln>
                  <a:noFill/>
                </a:ln>
                <a:solidFill>
                  <a:srgbClr val="FFFFFF"/>
                </a:solidFill>
                <a:effectLst/>
                <a:uLnTx/>
                <a:uFillTx/>
                <a:latin typeface="Arial" panose="020B0604020202020204" pitchFamily="34" charset="0"/>
              </a:rPr>
              <a:t>không</a:t>
            </a:r>
            <a:r>
              <a:rPr kumimoji="0" lang="en-US" altLang="en-US" sz="2000" b="1" i="0" u="none" strike="noStrike" kern="0" cap="none" spc="0" normalizeH="0" noProof="0" dirty="0" smtClean="0">
                <a:ln>
                  <a:noFill/>
                </a:ln>
                <a:solidFill>
                  <a:srgbClr val="FFFFFF"/>
                </a:solidFill>
                <a:effectLst/>
                <a:uLnTx/>
                <a:uFillTx/>
                <a:latin typeface="Arial" panose="020B0604020202020204" pitchFamily="34" charset="0"/>
              </a:rPr>
              <a:t> </a:t>
            </a:r>
            <a:r>
              <a:rPr kumimoji="0" lang="en-US" altLang="en-US" sz="2000" b="1" i="0" u="none" strike="noStrike" kern="0" cap="none" spc="0" normalizeH="0" noProof="0" dirty="0" err="1" smtClean="0">
                <a:ln>
                  <a:noFill/>
                </a:ln>
                <a:solidFill>
                  <a:srgbClr val="FFFFFF"/>
                </a:solidFill>
                <a:effectLst/>
                <a:uLnTx/>
                <a:uFillTx/>
                <a:latin typeface="Arial" panose="020B0604020202020204" pitchFamily="34" charset="0"/>
              </a:rPr>
              <a:t>có</a:t>
            </a:r>
            <a:r>
              <a:rPr kumimoji="0" lang="en-US" altLang="en-US" sz="2000" b="1" i="0" u="none" strike="noStrike" kern="0" cap="none" spc="0" normalizeH="0" noProof="0" dirty="0" smtClean="0">
                <a:ln>
                  <a:noFill/>
                </a:ln>
                <a:solidFill>
                  <a:srgbClr val="FFFFFF"/>
                </a:solidFill>
                <a:effectLst/>
                <a:uLnTx/>
                <a:uFillTx/>
                <a:latin typeface="Arial" panose="020B0604020202020204" pitchFamily="34" charset="0"/>
              </a:rPr>
              <a:t> </a:t>
            </a:r>
            <a:r>
              <a:rPr kumimoji="0" lang="en-US" altLang="en-US" sz="2000" b="1" i="0" u="none" strike="noStrike" kern="0" cap="none" spc="0" normalizeH="0" noProof="0" dirty="0" err="1" smtClean="0">
                <a:ln>
                  <a:noFill/>
                </a:ln>
                <a:solidFill>
                  <a:srgbClr val="FFFFFF"/>
                </a:solidFill>
                <a:effectLst/>
                <a:uLnTx/>
                <a:uFillTx/>
                <a:latin typeface="Arial" panose="020B0604020202020204" pitchFamily="34" charset="0"/>
              </a:rPr>
              <a:t>khả</a:t>
            </a:r>
            <a:r>
              <a:rPr kumimoji="0" lang="en-US" altLang="en-US" sz="2000" b="1" i="0" u="none" strike="noStrike" kern="0" cap="none" spc="0" normalizeH="0" noProof="0" dirty="0" smtClean="0">
                <a:ln>
                  <a:noFill/>
                </a:ln>
                <a:solidFill>
                  <a:srgbClr val="FFFFFF"/>
                </a:solidFill>
                <a:effectLst/>
                <a:uLnTx/>
                <a:uFillTx/>
                <a:latin typeface="Arial" panose="020B0604020202020204" pitchFamily="34" charset="0"/>
              </a:rPr>
              <a:t> </a:t>
            </a:r>
            <a:r>
              <a:rPr kumimoji="0" lang="en-US" altLang="en-US" sz="2000" b="1" i="0" u="none" strike="noStrike" kern="0" cap="none" spc="0" normalizeH="0" noProof="0" dirty="0" err="1" smtClean="0">
                <a:ln>
                  <a:noFill/>
                </a:ln>
                <a:solidFill>
                  <a:srgbClr val="FFFFFF"/>
                </a:solidFill>
                <a:effectLst/>
                <a:uLnTx/>
                <a:uFillTx/>
                <a:latin typeface="Arial" panose="020B0604020202020204" pitchFamily="34" charset="0"/>
              </a:rPr>
              <a:t>năng</a:t>
            </a:r>
            <a:r>
              <a:rPr kumimoji="0" lang="en-US" altLang="en-US" sz="2000" b="1" i="0" u="none" strike="noStrike" kern="0" cap="none" spc="0" normalizeH="0" noProof="0" dirty="0" smtClean="0">
                <a:ln>
                  <a:noFill/>
                </a:ln>
                <a:solidFill>
                  <a:srgbClr val="FFFFFF"/>
                </a:solidFill>
                <a:effectLst/>
                <a:uLnTx/>
                <a:uFillTx/>
                <a:latin typeface="Arial" panose="020B0604020202020204" pitchFamily="34" charset="0"/>
              </a:rPr>
              <a:t> </a:t>
            </a:r>
            <a:r>
              <a:rPr kumimoji="0" lang="en-US" altLang="en-US" sz="2000" b="1" i="0" u="none" strike="noStrike" kern="0" cap="none" spc="0" normalizeH="0" noProof="0" dirty="0" err="1" smtClean="0">
                <a:ln>
                  <a:noFill/>
                </a:ln>
                <a:solidFill>
                  <a:srgbClr val="FFFFFF"/>
                </a:solidFill>
                <a:effectLst/>
                <a:uLnTx/>
                <a:uFillTx/>
                <a:latin typeface="Arial" panose="020B0604020202020204" pitchFamily="34" charset="0"/>
              </a:rPr>
              <a:t>nhân</a:t>
            </a:r>
            <a:r>
              <a:rPr kumimoji="0" lang="en-US" altLang="en-US" sz="2000" b="1" i="0" u="none" strike="noStrike" kern="0" cap="none" spc="0" normalizeH="0" noProof="0" dirty="0" smtClean="0">
                <a:ln>
                  <a:noFill/>
                </a:ln>
                <a:solidFill>
                  <a:srgbClr val="FFFFFF"/>
                </a:solidFill>
                <a:effectLst/>
                <a:uLnTx/>
                <a:uFillTx/>
                <a:latin typeface="Arial" panose="020B0604020202020204" pitchFamily="34" charset="0"/>
              </a:rPr>
              <a:t> </a:t>
            </a:r>
            <a:r>
              <a:rPr kumimoji="0" lang="en-US" altLang="en-US" sz="2000" b="1" i="0" u="none" strike="noStrike" kern="0" cap="none" spc="0" normalizeH="0" noProof="0" dirty="0" err="1" smtClean="0">
                <a:ln>
                  <a:noFill/>
                </a:ln>
                <a:solidFill>
                  <a:srgbClr val="FFFFFF"/>
                </a:solidFill>
                <a:effectLst/>
                <a:uLnTx/>
                <a:uFillTx/>
                <a:latin typeface="Arial" panose="020B0604020202020204" pitchFamily="34" charset="0"/>
              </a:rPr>
              <a:t>rộng</a:t>
            </a:r>
            <a:endParaRPr kumimoji="0" lang="en-US" altLang="en-US" sz="2000" b="1" i="0" u="none" strike="noStrike" kern="0" cap="none" spc="0" normalizeH="0" baseline="0" noProof="0" dirty="0" smtClean="0">
              <a:ln>
                <a:noFill/>
              </a:ln>
              <a:solidFill>
                <a:srgbClr val="FFFFFF"/>
              </a:solidFill>
              <a:effectLst/>
              <a:uLnTx/>
              <a:uFillTx/>
              <a:latin typeface="Arial" panose="020B0604020202020204" pitchFamily="34" charset="0"/>
            </a:endParaRPr>
          </a:p>
        </p:txBody>
      </p:sp>
      <p:sp>
        <p:nvSpPr>
          <p:cNvPr id="13" name="AutoShape 4"/>
          <p:cNvSpPr>
            <a:spLocks noChangeArrowheads="1"/>
          </p:cNvSpPr>
          <p:nvPr/>
        </p:nvSpPr>
        <p:spPr bwMode="blackWhite">
          <a:xfrm>
            <a:off x="3654194" y="655141"/>
            <a:ext cx="7974506" cy="845038"/>
          </a:xfrm>
          <a:prstGeom prst="roundRect">
            <a:avLst>
              <a:gd name="adj" fmla="val 9106"/>
            </a:avLst>
          </a:prstGeom>
          <a:solidFill>
            <a:srgbClr val="FF0000"/>
          </a:solidFill>
          <a:ln w="25400">
            <a:solidFill>
              <a:srgbClr val="FFFFFF"/>
            </a:solidFill>
            <a:round/>
            <a:headEnd/>
            <a:tailEnd/>
          </a:ln>
        </p:spPr>
        <p:txBody>
          <a:bodyPr wrap="none" anchor="ct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lvl="0" algn="ctr" eaLnBrk="1" fontAlgn="auto" hangingPunct="1">
              <a:spcBef>
                <a:spcPct val="0"/>
              </a:spcBef>
              <a:spcAft>
                <a:spcPts val="0"/>
              </a:spcAft>
              <a:buClrTx/>
              <a:buNone/>
              <a:defRPr/>
            </a:pPr>
            <a:r>
              <a:rPr lang="en-US" altLang="en-US" sz="2000" b="1" kern="0" dirty="0" err="1" smtClean="0">
                <a:solidFill>
                  <a:srgbClr val="FFFFFF"/>
                </a:solidFill>
              </a:rPr>
              <a:t>Sáng</a:t>
            </a:r>
            <a:r>
              <a:rPr lang="en-US" altLang="en-US" sz="2000" b="1" kern="0" dirty="0" smtClean="0">
                <a:solidFill>
                  <a:srgbClr val="FFFFFF"/>
                </a:solidFill>
              </a:rPr>
              <a:t> </a:t>
            </a:r>
            <a:r>
              <a:rPr lang="en-US" altLang="en-US" sz="2000" b="1" kern="0" dirty="0" err="1">
                <a:solidFill>
                  <a:srgbClr val="FFFFFF"/>
                </a:solidFill>
              </a:rPr>
              <a:t>kiến</a:t>
            </a:r>
            <a:r>
              <a:rPr lang="en-US" altLang="en-US" sz="2000" b="1" kern="0" dirty="0">
                <a:solidFill>
                  <a:srgbClr val="FFFFFF"/>
                </a:solidFill>
              </a:rPr>
              <a:t> </a:t>
            </a:r>
            <a:r>
              <a:rPr lang="en-US" altLang="en-US" sz="2000" b="1" u="sng" kern="0" dirty="0" smtClean="0">
                <a:solidFill>
                  <a:srgbClr val="FFFFFF"/>
                </a:solidFill>
              </a:rPr>
              <a:t>KHÔNG CÓ NỘI DUNG CẢI TIẾN</a:t>
            </a:r>
            <a:r>
              <a:rPr lang="en-US" altLang="en-US" sz="2000" b="1" kern="0" dirty="0" smtClean="0">
                <a:solidFill>
                  <a:srgbClr val="FFFFFF"/>
                </a:solidFill>
              </a:rPr>
              <a:t>, </a:t>
            </a:r>
            <a:r>
              <a:rPr lang="en-US" altLang="en-US" sz="2000" b="1" kern="0" dirty="0" err="1">
                <a:solidFill>
                  <a:srgbClr val="FFFFFF"/>
                </a:solidFill>
              </a:rPr>
              <a:t>l</a:t>
            </a:r>
            <a:r>
              <a:rPr lang="en-US" altLang="en-US" sz="2000" b="1" kern="0" dirty="0" err="1" smtClean="0">
                <a:solidFill>
                  <a:srgbClr val="FFFFFF"/>
                </a:solidFill>
              </a:rPr>
              <a:t>à</a:t>
            </a:r>
            <a:r>
              <a:rPr lang="en-US" altLang="en-US" sz="2000" b="1" kern="0" dirty="0" smtClean="0">
                <a:solidFill>
                  <a:srgbClr val="FFFFFF"/>
                </a:solidFill>
              </a:rPr>
              <a:t> </a:t>
            </a:r>
            <a:r>
              <a:rPr lang="en-US" altLang="en-US" sz="2000" b="1" kern="0" dirty="0" err="1">
                <a:solidFill>
                  <a:srgbClr val="FFFFFF"/>
                </a:solidFill>
              </a:rPr>
              <a:t>nhiệm</a:t>
            </a:r>
            <a:r>
              <a:rPr lang="en-US" altLang="en-US" sz="2000" b="1" kern="0" dirty="0">
                <a:solidFill>
                  <a:srgbClr val="FFFFFF"/>
                </a:solidFill>
              </a:rPr>
              <a:t> </a:t>
            </a:r>
            <a:r>
              <a:rPr lang="en-US" altLang="en-US" sz="2000" b="1" kern="0" dirty="0" err="1">
                <a:solidFill>
                  <a:srgbClr val="FFFFFF"/>
                </a:solidFill>
              </a:rPr>
              <a:t>vụ</a:t>
            </a:r>
            <a:r>
              <a:rPr lang="en-US" altLang="en-US" sz="2000" b="1" kern="0" dirty="0">
                <a:solidFill>
                  <a:srgbClr val="FFFFFF"/>
                </a:solidFill>
              </a:rPr>
              <a:t> </a:t>
            </a:r>
            <a:endParaRPr lang="en-US" altLang="en-US" sz="2000" b="1" kern="0" dirty="0" smtClean="0">
              <a:solidFill>
                <a:srgbClr val="FFFFFF"/>
              </a:solidFill>
            </a:endParaRPr>
          </a:p>
          <a:p>
            <a:pPr lvl="0" algn="ctr" eaLnBrk="1" fontAlgn="auto" hangingPunct="1">
              <a:spcBef>
                <a:spcPct val="0"/>
              </a:spcBef>
              <a:spcAft>
                <a:spcPts val="0"/>
              </a:spcAft>
              <a:buClrTx/>
              <a:buNone/>
              <a:defRPr/>
            </a:pPr>
            <a:r>
              <a:rPr lang="en-US" altLang="en-US" sz="2000" b="1" kern="0" dirty="0" err="1" smtClean="0">
                <a:solidFill>
                  <a:srgbClr val="FFFFFF"/>
                </a:solidFill>
              </a:rPr>
              <a:t>của</a:t>
            </a:r>
            <a:r>
              <a:rPr lang="en-US" altLang="en-US" sz="2000" b="1" kern="0" dirty="0" smtClean="0">
                <a:solidFill>
                  <a:srgbClr val="FFFFFF"/>
                </a:solidFill>
              </a:rPr>
              <a:t> CC,VC,NLĐ (VD</a:t>
            </a:r>
            <a:r>
              <a:rPr lang="en-US" altLang="en-US" sz="2000" b="1" kern="0" dirty="0">
                <a:solidFill>
                  <a:srgbClr val="FFFFFF"/>
                </a:solidFill>
              </a:rPr>
              <a:t>: </a:t>
            </a:r>
            <a:r>
              <a:rPr lang="en-US" altLang="en-US" sz="2000" b="1" kern="0" dirty="0" err="1" smtClean="0">
                <a:solidFill>
                  <a:srgbClr val="FFFFFF"/>
                </a:solidFill>
              </a:rPr>
              <a:t>Nghị</a:t>
            </a:r>
            <a:r>
              <a:rPr lang="en-US" altLang="en-US" sz="2000" b="1" kern="0" dirty="0" smtClean="0">
                <a:solidFill>
                  <a:srgbClr val="FFFFFF"/>
                </a:solidFill>
              </a:rPr>
              <a:t> </a:t>
            </a:r>
            <a:r>
              <a:rPr lang="en-US" altLang="en-US" sz="2000" b="1" kern="0" dirty="0" err="1">
                <a:solidFill>
                  <a:srgbClr val="FFFFFF"/>
                </a:solidFill>
              </a:rPr>
              <a:t>quyết</a:t>
            </a:r>
            <a:r>
              <a:rPr lang="en-US" altLang="en-US" sz="2000" b="1" kern="0" dirty="0">
                <a:solidFill>
                  <a:srgbClr val="FFFFFF"/>
                </a:solidFill>
              </a:rPr>
              <a:t>, </a:t>
            </a:r>
            <a:r>
              <a:rPr lang="en-US" altLang="en-US" sz="2000" b="1" kern="0" dirty="0" err="1" smtClean="0">
                <a:solidFill>
                  <a:srgbClr val="FFFFFF"/>
                </a:solidFill>
              </a:rPr>
              <a:t>Quy</a:t>
            </a:r>
            <a:r>
              <a:rPr lang="en-US" altLang="en-US" sz="2000" b="1" kern="0" dirty="0" smtClean="0">
                <a:solidFill>
                  <a:srgbClr val="FFFFFF"/>
                </a:solidFill>
              </a:rPr>
              <a:t> </a:t>
            </a:r>
            <a:r>
              <a:rPr lang="en-US" altLang="en-US" sz="2000" b="1" kern="0" dirty="0" err="1">
                <a:solidFill>
                  <a:srgbClr val="FFFFFF"/>
                </a:solidFill>
              </a:rPr>
              <a:t>chế</a:t>
            </a:r>
            <a:r>
              <a:rPr lang="en-US" altLang="en-US" sz="2000" b="1" kern="0" dirty="0">
                <a:solidFill>
                  <a:srgbClr val="FFFFFF"/>
                </a:solidFill>
              </a:rPr>
              <a:t>, </a:t>
            </a:r>
            <a:r>
              <a:rPr lang="en-US" altLang="en-US" sz="2000" b="1" kern="0" dirty="0" err="1" smtClean="0">
                <a:solidFill>
                  <a:srgbClr val="FFFFFF"/>
                </a:solidFill>
              </a:rPr>
              <a:t>Quy</a:t>
            </a:r>
            <a:r>
              <a:rPr lang="en-US" altLang="en-US" sz="2000" b="1" kern="0" dirty="0" smtClean="0">
                <a:solidFill>
                  <a:srgbClr val="FFFFFF"/>
                </a:solidFill>
              </a:rPr>
              <a:t> </a:t>
            </a:r>
            <a:r>
              <a:rPr lang="en-US" altLang="en-US" sz="2000" b="1" kern="0" dirty="0" err="1" smtClean="0">
                <a:solidFill>
                  <a:srgbClr val="FFFFFF"/>
                </a:solidFill>
              </a:rPr>
              <a:t>trình</a:t>
            </a:r>
            <a:r>
              <a:rPr lang="en-US" altLang="en-US" sz="2000" b="1" kern="0" dirty="0" smtClean="0">
                <a:solidFill>
                  <a:srgbClr val="FFFFFF"/>
                </a:solidFill>
              </a:rPr>
              <a:t>…)</a:t>
            </a:r>
            <a:endParaRPr lang="en-US" altLang="en-US" sz="2000" b="1" kern="0" dirty="0">
              <a:solidFill>
                <a:srgbClr val="FFFFFF"/>
              </a:solidFill>
            </a:endParaRPr>
          </a:p>
        </p:txBody>
      </p:sp>
      <p:sp>
        <p:nvSpPr>
          <p:cNvPr id="12" name="AutoShape 6"/>
          <p:cNvSpPr>
            <a:spLocks noChangeArrowheads="1"/>
          </p:cNvSpPr>
          <p:nvPr/>
        </p:nvSpPr>
        <p:spPr bwMode="blackWhite">
          <a:xfrm>
            <a:off x="3654194" y="5178434"/>
            <a:ext cx="7974506" cy="657031"/>
          </a:xfrm>
          <a:prstGeom prst="roundRect">
            <a:avLst>
              <a:gd name="adj" fmla="val 9106"/>
            </a:avLst>
          </a:prstGeom>
          <a:solidFill>
            <a:srgbClr val="10986E"/>
          </a:solidFill>
          <a:ln w="25400">
            <a:solidFill>
              <a:srgbClr val="FFFFFF"/>
            </a:solidFill>
            <a:round/>
            <a:headEnd/>
            <a:tailEnd/>
          </a:ln>
        </p:spPr>
        <p:txBody>
          <a:bodyPr wrap="none" anchor="ctr"/>
          <a:lstStyle>
            <a:lvl1pPr marL="342900" indent="-342900">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1" indent="0" algn="ctr" defTabSz="914400" eaLnBrk="1" fontAlgn="auto" latinLnBrk="0" hangingPunct="1">
              <a:lnSpc>
                <a:spcPct val="100000"/>
              </a:lnSpc>
              <a:spcBef>
                <a:spcPct val="0"/>
              </a:spcBef>
              <a:spcAft>
                <a:spcPts val="0"/>
              </a:spcAft>
              <a:buClrTx/>
              <a:buSzTx/>
              <a:buFont typeface="Wingdings" panose="05000000000000000000" pitchFamily="2" charset="2"/>
              <a:buNone/>
              <a:tabLst/>
              <a:defRPr/>
            </a:pPr>
            <a:r>
              <a:rPr kumimoji="0" lang="en-GB" altLang="en-US" sz="2000" b="1" i="0" u="none" strike="noStrike" kern="0" cap="none" spc="0" normalizeH="0" noProof="0" dirty="0" err="1" smtClean="0">
                <a:ln>
                  <a:noFill/>
                </a:ln>
                <a:solidFill>
                  <a:srgbClr val="FFFFFF"/>
                </a:solidFill>
                <a:effectLst/>
                <a:uLnTx/>
                <a:uFillTx/>
              </a:rPr>
              <a:t>Mô</a:t>
            </a:r>
            <a:r>
              <a:rPr kumimoji="0" lang="en-GB" altLang="en-US" sz="2000" b="1" i="0" u="none" strike="noStrike" kern="0" cap="none" spc="0" normalizeH="0" noProof="0" dirty="0" smtClean="0">
                <a:ln>
                  <a:noFill/>
                </a:ln>
                <a:solidFill>
                  <a:srgbClr val="FFFFFF"/>
                </a:solidFill>
                <a:effectLst/>
                <a:uLnTx/>
                <a:uFillTx/>
              </a:rPr>
              <a:t> </a:t>
            </a:r>
            <a:r>
              <a:rPr kumimoji="0" lang="en-GB" altLang="en-US" sz="2000" b="1" i="0" u="none" strike="noStrike" kern="0" cap="none" spc="0" normalizeH="0" noProof="0" dirty="0" err="1" smtClean="0">
                <a:ln>
                  <a:noFill/>
                </a:ln>
                <a:solidFill>
                  <a:srgbClr val="FFFFFF"/>
                </a:solidFill>
                <a:effectLst/>
                <a:uLnTx/>
                <a:uFillTx/>
              </a:rPr>
              <a:t>tả</a:t>
            </a:r>
            <a:r>
              <a:rPr kumimoji="0" lang="en-GB" altLang="en-US" sz="2000" b="1" i="0" u="none" strike="noStrike" kern="0" cap="none" spc="0" normalizeH="0" noProof="0" dirty="0" smtClean="0">
                <a:ln>
                  <a:noFill/>
                </a:ln>
                <a:solidFill>
                  <a:srgbClr val="FFFFFF"/>
                </a:solidFill>
                <a:effectLst/>
                <a:uLnTx/>
                <a:uFillTx/>
              </a:rPr>
              <a:t> </a:t>
            </a:r>
            <a:r>
              <a:rPr kumimoji="0" lang="en-GB" altLang="en-US" sz="2000" b="1" i="0" u="none" strike="noStrike" kern="0" cap="none" spc="0" normalizeH="0" noProof="0" dirty="0" err="1" smtClean="0">
                <a:ln>
                  <a:noFill/>
                </a:ln>
                <a:solidFill>
                  <a:srgbClr val="FFFFFF"/>
                </a:solidFill>
                <a:effectLst/>
                <a:uLnTx/>
                <a:uFillTx/>
              </a:rPr>
              <a:t>sáng</a:t>
            </a:r>
            <a:r>
              <a:rPr kumimoji="0" lang="en-GB" altLang="en-US" sz="2000" b="1" i="0" u="none" strike="noStrike" kern="0" cap="none" spc="0" normalizeH="0" noProof="0" dirty="0" smtClean="0">
                <a:ln>
                  <a:noFill/>
                </a:ln>
                <a:solidFill>
                  <a:srgbClr val="FFFFFF"/>
                </a:solidFill>
                <a:effectLst/>
                <a:uLnTx/>
                <a:uFillTx/>
              </a:rPr>
              <a:t> </a:t>
            </a:r>
            <a:r>
              <a:rPr kumimoji="0" lang="en-GB" altLang="en-US" sz="2000" b="1" i="0" u="none" strike="noStrike" kern="0" cap="none" spc="0" normalizeH="0" noProof="0" dirty="0" err="1" smtClean="0">
                <a:ln>
                  <a:noFill/>
                </a:ln>
                <a:solidFill>
                  <a:srgbClr val="FFFFFF"/>
                </a:solidFill>
                <a:effectLst/>
                <a:uLnTx/>
                <a:uFillTx/>
              </a:rPr>
              <a:t>kiến</a:t>
            </a:r>
            <a:r>
              <a:rPr kumimoji="0" lang="en-GB" altLang="en-US" sz="2000" b="1" i="0" u="none" strike="noStrike" kern="0" cap="none" spc="0" normalizeH="0" noProof="0" dirty="0" smtClean="0">
                <a:ln>
                  <a:noFill/>
                </a:ln>
                <a:solidFill>
                  <a:srgbClr val="FFFFFF"/>
                </a:solidFill>
                <a:effectLst/>
                <a:uLnTx/>
                <a:uFillTx/>
              </a:rPr>
              <a:t> </a:t>
            </a:r>
            <a:r>
              <a:rPr kumimoji="0" lang="en-GB" altLang="en-US" sz="2000" b="1" i="0" u="sng" strike="noStrike" kern="0" cap="none" spc="0" normalizeH="0" noProof="0" dirty="0" smtClean="0">
                <a:ln>
                  <a:noFill/>
                </a:ln>
                <a:solidFill>
                  <a:srgbClr val="FFFFFF"/>
                </a:solidFill>
                <a:effectLst/>
                <a:uLnTx/>
                <a:uFillTx/>
              </a:rPr>
              <a:t>LIỆT KÊ</a:t>
            </a:r>
            <a:r>
              <a:rPr lang="en-GB" altLang="en-US" sz="2000" b="1" u="sng" kern="0" dirty="0" smtClean="0">
                <a:solidFill>
                  <a:srgbClr val="FFFFFF"/>
                </a:solidFill>
              </a:rPr>
              <a:t>, BÁO CÁO THÀNH TÍCH </a:t>
            </a:r>
            <a:endParaRPr kumimoji="0" lang="en-GB" altLang="en-US" sz="2000" b="1" i="0" u="sng" strike="noStrike" kern="0" cap="none" spc="0" normalizeH="0" baseline="0" noProof="0" dirty="0" smtClean="0">
              <a:ln>
                <a:noFill/>
              </a:ln>
              <a:solidFill>
                <a:srgbClr val="FFFFFF"/>
              </a:solidFill>
              <a:effectLst/>
              <a:uLnTx/>
              <a:uFillTx/>
            </a:endParaRPr>
          </a:p>
        </p:txBody>
      </p:sp>
      <p:sp>
        <p:nvSpPr>
          <p:cNvPr id="14" name="AutoShape 6"/>
          <p:cNvSpPr>
            <a:spLocks noChangeArrowheads="1"/>
          </p:cNvSpPr>
          <p:nvPr/>
        </p:nvSpPr>
        <p:spPr bwMode="blackWhite">
          <a:xfrm>
            <a:off x="3654194" y="5972951"/>
            <a:ext cx="7974506" cy="657031"/>
          </a:xfrm>
          <a:prstGeom prst="roundRect">
            <a:avLst>
              <a:gd name="adj" fmla="val 9106"/>
            </a:avLst>
          </a:prstGeom>
          <a:solidFill>
            <a:srgbClr val="7030A0"/>
          </a:solidFill>
          <a:ln w="25400">
            <a:solidFill>
              <a:srgbClr val="FFFFFF"/>
            </a:solidFill>
            <a:round/>
            <a:headEnd/>
            <a:tailEnd/>
          </a:ln>
        </p:spPr>
        <p:txBody>
          <a:bodyPr wrap="none" anchor="ctr"/>
          <a:lstStyle>
            <a:lvl1pPr marL="342900" indent="-342900">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1" indent="0" algn="ctr" defTabSz="914400" eaLnBrk="1" fontAlgn="auto" latinLnBrk="0" hangingPunct="1">
              <a:lnSpc>
                <a:spcPct val="100000"/>
              </a:lnSpc>
              <a:spcBef>
                <a:spcPct val="0"/>
              </a:spcBef>
              <a:spcAft>
                <a:spcPts val="0"/>
              </a:spcAft>
              <a:buClrTx/>
              <a:buSzTx/>
              <a:buFont typeface="Wingdings" panose="05000000000000000000" pitchFamily="2" charset="2"/>
              <a:buNone/>
              <a:tabLst/>
              <a:defRPr/>
            </a:pPr>
            <a:r>
              <a:rPr lang="en-GB" altLang="en-US" sz="2000" b="1" kern="0" noProof="0" dirty="0" smtClean="0">
                <a:solidFill>
                  <a:srgbClr val="FFFFFF"/>
                </a:solidFill>
              </a:rPr>
              <a:t>Sao </a:t>
            </a:r>
            <a:r>
              <a:rPr lang="en-GB" altLang="en-US" sz="2000" b="1" kern="0" noProof="0" dirty="0" err="1" smtClean="0">
                <a:solidFill>
                  <a:srgbClr val="FFFFFF"/>
                </a:solidFill>
              </a:rPr>
              <a:t>chép</a:t>
            </a:r>
            <a:r>
              <a:rPr lang="en-GB" altLang="en-US" sz="2000" b="1" kern="0" noProof="0" dirty="0" smtClean="0">
                <a:solidFill>
                  <a:srgbClr val="FFFFFF"/>
                </a:solidFill>
              </a:rPr>
              <a:t> </a:t>
            </a:r>
            <a:r>
              <a:rPr lang="en-GB" altLang="en-US" sz="2000" b="1" kern="0" noProof="0" dirty="0" err="1" smtClean="0">
                <a:solidFill>
                  <a:srgbClr val="FFFFFF"/>
                </a:solidFill>
              </a:rPr>
              <a:t>sáng</a:t>
            </a:r>
            <a:r>
              <a:rPr lang="en-GB" altLang="en-US" sz="2000" b="1" kern="0" noProof="0" dirty="0" smtClean="0">
                <a:solidFill>
                  <a:srgbClr val="FFFFFF"/>
                </a:solidFill>
              </a:rPr>
              <a:t> </a:t>
            </a:r>
            <a:r>
              <a:rPr lang="en-GB" altLang="en-US" sz="2000" b="1" kern="0" noProof="0" dirty="0" err="1" smtClean="0">
                <a:solidFill>
                  <a:srgbClr val="FFFFFF"/>
                </a:solidFill>
              </a:rPr>
              <a:t>kiến</a:t>
            </a:r>
            <a:r>
              <a:rPr lang="en-GB" altLang="en-US" sz="2000" b="1" kern="0" dirty="0" smtClean="0">
                <a:solidFill>
                  <a:srgbClr val="FFFFFF"/>
                </a:solidFill>
              </a:rPr>
              <a:t>, </a:t>
            </a:r>
            <a:r>
              <a:rPr lang="en-GB" altLang="en-US" sz="2000" b="1" kern="0" dirty="0" err="1" smtClean="0">
                <a:solidFill>
                  <a:srgbClr val="FFFFFF"/>
                </a:solidFill>
              </a:rPr>
              <a:t>cắt</a:t>
            </a:r>
            <a:r>
              <a:rPr lang="en-GB" altLang="en-US" sz="2000" b="1" kern="0" dirty="0" smtClean="0">
                <a:solidFill>
                  <a:srgbClr val="FFFFFF"/>
                </a:solidFill>
              </a:rPr>
              <a:t> </a:t>
            </a:r>
            <a:r>
              <a:rPr lang="en-GB" altLang="en-US" sz="2000" b="1" kern="0" dirty="0" err="1" smtClean="0">
                <a:solidFill>
                  <a:srgbClr val="FFFFFF"/>
                </a:solidFill>
              </a:rPr>
              <a:t>dán</a:t>
            </a:r>
            <a:r>
              <a:rPr lang="en-GB" altLang="en-US" sz="2000" b="1" kern="0" dirty="0" smtClean="0">
                <a:solidFill>
                  <a:srgbClr val="FFFFFF"/>
                </a:solidFill>
              </a:rPr>
              <a:t> </a:t>
            </a:r>
            <a:r>
              <a:rPr lang="en-GB" altLang="en-US" sz="2000" b="1" kern="0" dirty="0" err="1" smtClean="0">
                <a:solidFill>
                  <a:srgbClr val="FFFFFF"/>
                </a:solidFill>
              </a:rPr>
              <a:t>từ</a:t>
            </a:r>
            <a:r>
              <a:rPr lang="en-GB" altLang="en-US" sz="2000" b="1" kern="0" dirty="0" smtClean="0">
                <a:solidFill>
                  <a:srgbClr val="FFFFFF"/>
                </a:solidFill>
              </a:rPr>
              <a:t> </a:t>
            </a:r>
            <a:r>
              <a:rPr lang="en-GB" altLang="en-US" sz="2000" b="1" kern="0" dirty="0" err="1" smtClean="0">
                <a:solidFill>
                  <a:srgbClr val="FFFFFF"/>
                </a:solidFill>
              </a:rPr>
              <a:t>các</a:t>
            </a:r>
            <a:r>
              <a:rPr lang="en-GB" altLang="en-US" sz="2000" b="1" kern="0" dirty="0" smtClean="0">
                <a:solidFill>
                  <a:srgbClr val="FFFFFF"/>
                </a:solidFill>
              </a:rPr>
              <a:t> </a:t>
            </a:r>
            <a:r>
              <a:rPr lang="en-GB" altLang="en-US" sz="2000" b="1" kern="0" dirty="0" err="1" smtClean="0">
                <a:solidFill>
                  <a:srgbClr val="FFFFFF"/>
                </a:solidFill>
              </a:rPr>
              <a:t>bài</a:t>
            </a:r>
            <a:r>
              <a:rPr lang="en-GB" altLang="en-US" sz="2000" b="1" kern="0" dirty="0" smtClean="0">
                <a:solidFill>
                  <a:srgbClr val="FFFFFF"/>
                </a:solidFill>
              </a:rPr>
              <a:t> </a:t>
            </a:r>
            <a:r>
              <a:rPr lang="en-GB" altLang="en-US" sz="2000" b="1" kern="0" dirty="0" err="1" smtClean="0">
                <a:solidFill>
                  <a:srgbClr val="FFFFFF"/>
                </a:solidFill>
              </a:rPr>
              <a:t>mẫu</a:t>
            </a:r>
            <a:r>
              <a:rPr lang="en-GB" altLang="en-US" sz="2000" b="1" kern="0" dirty="0" smtClean="0">
                <a:solidFill>
                  <a:srgbClr val="FFFFFF"/>
                </a:solidFill>
              </a:rPr>
              <a:t> </a:t>
            </a:r>
            <a:r>
              <a:rPr lang="en-GB" altLang="en-US" sz="2000" b="1" kern="0" dirty="0" err="1" smtClean="0">
                <a:solidFill>
                  <a:srgbClr val="FFFFFF"/>
                </a:solidFill>
              </a:rPr>
              <a:t>trên</a:t>
            </a:r>
            <a:r>
              <a:rPr lang="en-GB" altLang="en-US" sz="2000" b="1" kern="0" dirty="0" smtClean="0">
                <a:solidFill>
                  <a:srgbClr val="FFFFFF"/>
                </a:solidFill>
              </a:rPr>
              <a:t> </a:t>
            </a:r>
            <a:r>
              <a:rPr lang="en-GB" altLang="en-US" sz="2000" b="1" kern="0" dirty="0" err="1" smtClean="0">
                <a:solidFill>
                  <a:srgbClr val="FFFFFF"/>
                </a:solidFill>
              </a:rPr>
              <a:t>webiste</a:t>
            </a:r>
            <a:endParaRPr kumimoji="0" lang="en-GB" altLang="en-US" sz="2000" b="1" i="0" u="sng" strike="noStrike" kern="0" cap="none" spc="0" normalizeH="0" baseline="0" noProof="0" dirty="0" smtClean="0">
              <a:ln>
                <a:noFill/>
              </a:ln>
              <a:solidFill>
                <a:srgbClr val="FFFFFF"/>
              </a:solidFill>
              <a:effectLst/>
              <a:uLnTx/>
              <a:uFillTx/>
            </a:endParaRPr>
          </a:p>
        </p:txBody>
      </p:sp>
    </p:spTree>
    <p:extLst>
      <p:ext uri="{BB962C8B-B14F-4D97-AF65-F5344CB8AC3E}">
        <p14:creationId xmlns:p14="http://schemas.microsoft.com/office/powerpoint/2010/main" val="2491722045"/>
      </p:ext>
    </p:extLst>
  </p:cSld>
  <p:clrMapOvr>
    <a:masterClrMapping/>
  </p:clrMapOvr>
  <mc:AlternateContent xmlns:mc="http://schemas.openxmlformats.org/markup-compatibility/2006" xmlns:p14="http://schemas.microsoft.com/office/powerpoint/2010/main">
    <mc:Choice Requires="p14">
      <p:transition spd="slow">
        <p14:reveal/>
      </p:transition>
    </mc:Choice>
    <mc:Fallback xmlns="">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p:txBody>
          <a:bodyPr/>
          <a:lstStyle/>
          <a:p>
            <a:pPr>
              <a:defRPr/>
            </a:pPr>
            <a:fld id="{3499A9BC-4BE7-4082-9BFD-310C973F5F6A}" type="slidenum">
              <a:rPr lang="en-US" altLang="en-US" smtClean="0"/>
              <a:pPr>
                <a:defRPr/>
              </a:pPr>
              <a:t>36</a:t>
            </a:fld>
            <a:endParaRPr lang="en-US" altLang="en-US" dirty="0"/>
          </a:p>
        </p:txBody>
      </p:sp>
      <p:pic>
        <p:nvPicPr>
          <p:cNvPr id="3" name="Picture 2"/>
          <p:cNvPicPr>
            <a:picLocks noChangeAspect="1"/>
          </p:cNvPicPr>
          <p:nvPr/>
        </p:nvPicPr>
        <p:blipFill rotWithShape="1">
          <a:blip r:embed="rId2"/>
          <a:srcRect l="38667" t="27270" r="33809" b="6839"/>
          <a:stretch/>
        </p:blipFill>
        <p:spPr>
          <a:xfrm>
            <a:off x="1190171" y="0"/>
            <a:ext cx="5092751" cy="6858000"/>
          </a:xfrm>
          <a:prstGeom prst="rect">
            <a:avLst/>
          </a:prstGeom>
        </p:spPr>
      </p:pic>
      <p:pic>
        <p:nvPicPr>
          <p:cNvPr id="4" name="Picture 3"/>
          <p:cNvPicPr>
            <a:picLocks noChangeAspect="1"/>
          </p:cNvPicPr>
          <p:nvPr/>
        </p:nvPicPr>
        <p:blipFill rotWithShape="1">
          <a:blip r:embed="rId3"/>
          <a:srcRect l="38667" t="28963" r="35047" b="11394"/>
          <a:stretch/>
        </p:blipFill>
        <p:spPr>
          <a:xfrm>
            <a:off x="6736807" y="100343"/>
            <a:ext cx="5215995" cy="6657314"/>
          </a:xfrm>
          <a:prstGeom prst="rect">
            <a:avLst/>
          </a:prstGeom>
        </p:spPr>
      </p:pic>
    </p:spTree>
    <p:extLst>
      <p:ext uri="{BB962C8B-B14F-4D97-AF65-F5344CB8AC3E}">
        <p14:creationId xmlns:p14="http://schemas.microsoft.com/office/powerpoint/2010/main" val="3526947222"/>
      </p:ext>
    </p:extLst>
  </p:cSld>
  <p:clrMapOvr>
    <a:masterClrMapping/>
  </p:clrMapOvr>
  <mc:AlternateContent xmlns:mc="http://schemas.openxmlformats.org/markup-compatibility/2006" xmlns:p14="http://schemas.microsoft.com/office/powerpoint/2010/main">
    <mc:Choice Requires="p14">
      <p:transition spd="slow">
        <p14:reveal/>
      </p:transition>
    </mc:Choice>
    <mc:Fallback xmlns="">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p:txBody>
          <a:bodyPr/>
          <a:lstStyle/>
          <a:p>
            <a:pPr>
              <a:defRPr/>
            </a:pPr>
            <a:fld id="{3499A9BC-4BE7-4082-9BFD-310C973F5F6A}" type="slidenum">
              <a:rPr lang="en-US" altLang="en-US" smtClean="0"/>
              <a:pPr>
                <a:defRPr/>
              </a:pPr>
              <a:t>37</a:t>
            </a:fld>
            <a:endParaRPr lang="en-US" altLang="en-US" dirty="0"/>
          </a:p>
        </p:txBody>
      </p:sp>
      <p:pic>
        <p:nvPicPr>
          <p:cNvPr id="3" name="Picture 2"/>
          <p:cNvPicPr>
            <a:picLocks noChangeAspect="1"/>
          </p:cNvPicPr>
          <p:nvPr/>
        </p:nvPicPr>
        <p:blipFill rotWithShape="1">
          <a:blip r:embed="rId2"/>
          <a:srcRect l="38952" t="28010" r="33619" b="12117"/>
          <a:stretch/>
        </p:blipFill>
        <p:spPr>
          <a:xfrm>
            <a:off x="3657598" y="675249"/>
            <a:ext cx="4886449" cy="5999871"/>
          </a:xfrm>
          <a:prstGeom prst="rect">
            <a:avLst/>
          </a:prstGeom>
        </p:spPr>
      </p:pic>
    </p:spTree>
    <p:extLst>
      <p:ext uri="{BB962C8B-B14F-4D97-AF65-F5344CB8AC3E}">
        <p14:creationId xmlns:p14="http://schemas.microsoft.com/office/powerpoint/2010/main" val="2423463623"/>
      </p:ext>
    </p:extLst>
  </p:cSld>
  <p:clrMapOvr>
    <a:masterClrMapping/>
  </p:clrMapOvr>
  <mc:AlternateContent xmlns:mc="http://schemas.openxmlformats.org/markup-compatibility/2006" xmlns:p14="http://schemas.microsoft.com/office/powerpoint/2010/main">
    <mc:Choice Requires="p14">
      <p:transition spd="slow">
        <p14:reveal/>
      </p:transition>
    </mc:Choice>
    <mc:Fallback xmlns="">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p:txBody>
          <a:bodyPr/>
          <a:lstStyle/>
          <a:p>
            <a:pPr>
              <a:defRPr/>
            </a:pPr>
            <a:fld id="{3499A9BC-4BE7-4082-9BFD-310C973F5F6A}" type="slidenum">
              <a:rPr lang="en-US" altLang="en-US" smtClean="0"/>
              <a:pPr>
                <a:defRPr/>
              </a:pPr>
              <a:t>38</a:t>
            </a:fld>
            <a:endParaRPr lang="en-US" altLang="en-US" dirty="0"/>
          </a:p>
        </p:txBody>
      </p:sp>
      <p:pic>
        <p:nvPicPr>
          <p:cNvPr id="3" name="Picture 2"/>
          <p:cNvPicPr>
            <a:picLocks noChangeAspect="1"/>
          </p:cNvPicPr>
          <p:nvPr/>
        </p:nvPicPr>
        <p:blipFill rotWithShape="1">
          <a:blip r:embed="rId3"/>
          <a:srcRect l="36191" t="25915" r="33238" b="9238"/>
          <a:stretch/>
        </p:blipFill>
        <p:spPr>
          <a:xfrm>
            <a:off x="3497943" y="0"/>
            <a:ext cx="5747826" cy="6858000"/>
          </a:xfrm>
          <a:prstGeom prst="rect">
            <a:avLst/>
          </a:prstGeom>
        </p:spPr>
      </p:pic>
    </p:spTree>
    <p:extLst>
      <p:ext uri="{BB962C8B-B14F-4D97-AF65-F5344CB8AC3E}">
        <p14:creationId xmlns:p14="http://schemas.microsoft.com/office/powerpoint/2010/main" val="532985791"/>
      </p:ext>
    </p:extLst>
  </p:cSld>
  <p:clrMapOvr>
    <a:masterClrMapping/>
  </p:clrMapOvr>
  <mc:AlternateContent xmlns:mc="http://schemas.openxmlformats.org/markup-compatibility/2006" xmlns:p14="http://schemas.microsoft.com/office/powerpoint/2010/main">
    <mc:Choice Requires="p14">
      <p:transition spd="slow">
        <p14:reveal/>
      </p:transition>
    </mc:Choice>
    <mc:Fallback xmlns="">
      <p:transition spd="slow">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p:txBody>
          <a:bodyPr/>
          <a:lstStyle/>
          <a:p>
            <a:pPr>
              <a:defRPr/>
            </a:pPr>
            <a:fld id="{3499A9BC-4BE7-4082-9BFD-310C973F5F6A}" type="slidenum">
              <a:rPr lang="en-US" altLang="en-US" smtClean="0"/>
              <a:pPr>
                <a:defRPr/>
              </a:pPr>
              <a:t>39</a:t>
            </a:fld>
            <a:endParaRPr lang="en-US" altLang="en-US" dirty="0"/>
          </a:p>
        </p:txBody>
      </p:sp>
      <p:pic>
        <p:nvPicPr>
          <p:cNvPr id="3" name="Picture 2"/>
          <p:cNvPicPr>
            <a:picLocks noChangeAspect="1"/>
          </p:cNvPicPr>
          <p:nvPr/>
        </p:nvPicPr>
        <p:blipFill rotWithShape="1">
          <a:blip r:embed="rId2"/>
          <a:srcRect l="39143" t="22360" r="33810" b="9238"/>
          <a:stretch/>
        </p:blipFill>
        <p:spPr>
          <a:xfrm>
            <a:off x="1132113" y="0"/>
            <a:ext cx="4746171" cy="6751595"/>
          </a:xfrm>
          <a:prstGeom prst="rect">
            <a:avLst/>
          </a:prstGeom>
        </p:spPr>
      </p:pic>
      <p:pic>
        <p:nvPicPr>
          <p:cNvPr id="4" name="Picture 3"/>
          <p:cNvPicPr>
            <a:picLocks noChangeAspect="1"/>
          </p:cNvPicPr>
          <p:nvPr/>
        </p:nvPicPr>
        <p:blipFill rotWithShape="1">
          <a:blip r:embed="rId3"/>
          <a:srcRect l="37905" t="22021" r="35143" b="8053"/>
          <a:stretch/>
        </p:blipFill>
        <p:spPr>
          <a:xfrm>
            <a:off x="6560457" y="0"/>
            <a:ext cx="4630057" cy="6756938"/>
          </a:xfrm>
          <a:prstGeom prst="rect">
            <a:avLst/>
          </a:prstGeom>
        </p:spPr>
      </p:pic>
    </p:spTree>
    <p:extLst>
      <p:ext uri="{BB962C8B-B14F-4D97-AF65-F5344CB8AC3E}">
        <p14:creationId xmlns:p14="http://schemas.microsoft.com/office/powerpoint/2010/main" val="2339158232"/>
      </p:ext>
    </p:extLst>
  </p:cSld>
  <p:clrMapOvr>
    <a:masterClrMapping/>
  </p:clrMapOvr>
  <mc:AlternateContent xmlns:mc="http://schemas.openxmlformats.org/markup-compatibility/2006" xmlns:p14="http://schemas.microsoft.com/office/powerpoint/2010/main">
    <mc:Choice Requires="p14">
      <p:transition spd="slow">
        <p14:reveal/>
      </p:transition>
    </mc:Choice>
    <mc:Fallback xmlns="">
      <p:transition spd="slow">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p:txBody>
          <a:bodyPr/>
          <a:lstStyle/>
          <a:p>
            <a:pPr>
              <a:defRPr/>
            </a:pPr>
            <a:fld id="{3499A9BC-4BE7-4082-9BFD-310C973F5F6A}" type="slidenum">
              <a:rPr lang="en-US" altLang="en-US" smtClean="0"/>
              <a:pPr>
                <a:defRPr/>
              </a:pPr>
              <a:t>40</a:t>
            </a:fld>
            <a:endParaRPr lang="en-US" altLang="en-US" dirty="0"/>
          </a:p>
        </p:txBody>
      </p:sp>
      <p:pic>
        <p:nvPicPr>
          <p:cNvPr id="3" name="Picture 2"/>
          <p:cNvPicPr>
            <a:picLocks noChangeAspect="1"/>
          </p:cNvPicPr>
          <p:nvPr/>
        </p:nvPicPr>
        <p:blipFill rotWithShape="1">
          <a:blip r:embed="rId2"/>
          <a:srcRect l="36571" t="21344" r="33714" b="10762"/>
          <a:stretch/>
        </p:blipFill>
        <p:spPr>
          <a:xfrm>
            <a:off x="5643897" y="0"/>
            <a:ext cx="5335899" cy="6858000"/>
          </a:xfrm>
          <a:prstGeom prst="rect">
            <a:avLst/>
          </a:prstGeom>
        </p:spPr>
      </p:pic>
    </p:spTree>
    <p:extLst>
      <p:ext uri="{BB962C8B-B14F-4D97-AF65-F5344CB8AC3E}">
        <p14:creationId xmlns:p14="http://schemas.microsoft.com/office/powerpoint/2010/main" val="3487235748"/>
      </p:ext>
    </p:extLst>
  </p:cSld>
  <p:clrMapOvr>
    <a:masterClrMapping/>
  </p:clrMapOvr>
  <mc:AlternateContent xmlns:mc="http://schemas.openxmlformats.org/markup-compatibility/2006" xmlns:p14="http://schemas.microsoft.com/office/powerpoint/2010/main">
    <mc:Choice Requires="p14">
      <p:transition spd="slow">
        <p14:reveal/>
      </p:transition>
    </mc:Choice>
    <mc:Fallback xmlns="">
      <p:transition spd="slow">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p:txBody>
          <a:bodyPr/>
          <a:lstStyle/>
          <a:p>
            <a:pPr>
              <a:defRPr/>
            </a:pPr>
            <a:fld id="{3499A9BC-4BE7-4082-9BFD-310C973F5F6A}" type="slidenum">
              <a:rPr lang="en-US" altLang="en-US" smtClean="0"/>
              <a:pPr>
                <a:defRPr/>
              </a:pPr>
              <a:t>41</a:t>
            </a:fld>
            <a:endParaRPr lang="en-US" altLang="en-US" dirty="0"/>
          </a:p>
        </p:txBody>
      </p:sp>
      <p:pic>
        <p:nvPicPr>
          <p:cNvPr id="4" name="Picture 3"/>
          <p:cNvPicPr>
            <a:picLocks noChangeAspect="1"/>
          </p:cNvPicPr>
          <p:nvPr/>
        </p:nvPicPr>
        <p:blipFill rotWithShape="1">
          <a:blip r:embed="rId3"/>
          <a:srcRect l="36769" t="23128" r="34523" b="7948"/>
          <a:stretch/>
        </p:blipFill>
        <p:spPr>
          <a:xfrm>
            <a:off x="534573" y="-1"/>
            <a:ext cx="4843808" cy="6541477"/>
          </a:xfrm>
          <a:prstGeom prst="rect">
            <a:avLst/>
          </a:prstGeom>
        </p:spPr>
      </p:pic>
      <p:sp>
        <p:nvSpPr>
          <p:cNvPr id="5" name="Rectangle 4"/>
          <p:cNvSpPr/>
          <p:nvPr/>
        </p:nvSpPr>
        <p:spPr>
          <a:xfrm>
            <a:off x="5664212" y="2802931"/>
            <a:ext cx="6082311" cy="887422"/>
          </a:xfrm>
          <a:prstGeom prst="rect">
            <a:avLst/>
          </a:prstGeom>
        </p:spPr>
        <p:txBody>
          <a:bodyPr wrap="square">
            <a:spAutoFit/>
          </a:bodyPr>
          <a:lstStyle/>
          <a:p>
            <a:pPr algn="ctr">
              <a:lnSpc>
                <a:spcPts val="3100"/>
              </a:lnSpc>
            </a:pPr>
            <a:r>
              <a:rPr lang="en-US" sz="2400" b="1" dirty="0" smtClean="0">
                <a:solidFill>
                  <a:srgbClr val="FF0000"/>
                </a:solidFill>
                <a:sym typeface="Wingdings" panose="05000000000000000000" pitchFamily="2" charset="2"/>
              </a:rPr>
              <a:t> </a:t>
            </a:r>
            <a:r>
              <a:rPr lang="en-US" sz="2400" b="1" dirty="0" err="1" smtClean="0">
                <a:solidFill>
                  <a:srgbClr val="FF0000"/>
                </a:solidFill>
              </a:rPr>
              <a:t>Phụ</a:t>
            </a:r>
            <a:r>
              <a:rPr lang="en-US" sz="2400" b="1" dirty="0" smtClean="0">
                <a:solidFill>
                  <a:srgbClr val="FF0000"/>
                </a:solidFill>
              </a:rPr>
              <a:t> </a:t>
            </a:r>
            <a:r>
              <a:rPr lang="en-US" sz="2400" b="1" dirty="0" err="1" smtClean="0">
                <a:solidFill>
                  <a:srgbClr val="FF0000"/>
                </a:solidFill>
              </a:rPr>
              <a:t>lục</a:t>
            </a:r>
            <a:r>
              <a:rPr lang="en-US" sz="2400" b="1" dirty="0" smtClean="0">
                <a:solidFill>
                  <a:srgbClr val="FF0000"/>
                </a:solidFill>
              </a:rPr>
              <a:t> III </a:t>
            </a:r>
            <a:r>
              <a:rPr lang="en-US" sz="2400" b="1" dirty="0" err="1" smtClean="0">
                <a:solidFill>
                  <a:srgbClr val="FF0000"/>
                </a:solidFill>
              </a:rPr>
              <a:t>chỉ</a:t>
            </a:r>
            <a:r>
              <a:rPr lang="en-US" sz="2400" b="1" dirty="0" smtClean="0">
                <a:solidFill>
                  <a:srgbClr val="FF0000"/>
                </a:solidFill>
              </a:rPr>
              <a:t> </a:t>
            </a:r>
            <a:r>
              <a:rPr lang="en-US" sz="2400" b="1" dirty="0" err="1" smtClean="0">
                <a:solidFill>
                  <a:srgbClr val="FF0000"/>
                </a:solidFill>
              </a:rPr>
              <a:t>sử</a:t>
            </a:r>
            <a:r>
              <a:rPr lang="en-US" sz="2400" b="1" dirty="0" smtClean="0">
                <a:solidFill>
                  <a:srgbClr val="FF0000"/>
                </a:solidFill>
              </a:rPr>
              <a:t> </a:t>
            </a:r>
            <a:r>
              <a:rPr lang="en-US" sz="2400" b="1" dirty="0" err="1" smtClean="0">
                <a:solidFill>
                  <a:srgbClr val="FF0000"/>
                </a:solidFill>
              </a:rPr>
              <a:t>dụng</a:t>
            </a:r>
            <a:r>
              <a:rPr lang="en-US" sz="2400" b="1" dirty="0" smtClean="0">
                <a:solidFill>
                  <a:srgbClr val="FF0000"/>
                </a:solidFill>
              </a:rPr>
              <a:t> </a:t>
            </a:r>
            <a:r>
              <a:rPr lang="en-US" sz="2400" b="1" dirty="0" err="1" smtClean="0">
                <a:solidFill>
                  <a:srgbClr val="FF0000"/>
                </a:solidFill>
              </a:rPr>
              <a:t>để</a:t>
            </a:r>
            <a:r>
              <a:rPr lang="en-US" sz="2400" b="1" dirty="0" smtClean="0">
                <a:solidFill>
                  <a:srgbClr val="FF0000"/>
                </a:solidFill>
              </a:rPr>
              <a:t> </a:t>
            </a:r>
            <a:r>
              <a:rPr lang="en-US" sz="2400" b="1" dirty="0" err="1" smtClean="0">
                <a:solidFill>
                  <a:srgbClr val="FF0000"/>
                </a:solidFill>
              </a:rPr>
              <a:t>xác</a:t>
            </a:r>
            <a:r>
              <a:rPr lang="en-US" sz="2400" b="1" dirty="0" smtClean="0">
                <a:solidFill>
                  <a:srgbClr val="FF0000"/>
                </a:solidFill>
              </a:rPr>
              <a:t> </a:t>
            </a:r>
            <a:r>
              <a:rPr lang="en-US" sz="2400" b="1" dirty="0" err="1" smtClean="0">
                <a:solidFill>
                  <a:srgbClr val="FF0000"/>
                </a:solidFill>
              </a:rPr>
              <a:t>nhận</a:t>
            </a:r>
            <a:r>
              <a:rPr lang="en-US" sz="2400" b="1" dirty="0" smtClean="0">
                <a:solidFill>
                  <a:srgbClr val="FF0000"/>
                </a:solidFill>
              </a:rPr>
              <a:t>       </a:t>
            </a:r>
            <a:r>
              <a:rPr lang="en-US" sz="2400" b="1" dirty="0" err="1" smtClean="0">
                <a:solidFill>
                  <a:srgbClr val="FF0000"/>
                </a:solidFill>
              </a:rPr>
              <a:t>phạm</a:t>
            </a:r>
            <a:r>
              <a:rPr lang="en-US" sz="2400" b="1" dirty="0" smtClean="0">
                <a:solidFill>
                  <a:srgbClr val="FF0000"/>
                </a:solidFill>
              </a:rPr>
              <a:t> vi TOÀN QUỐC</a:t>
            </a:r>
            <a:endParaRPr lang="en-US" sz="2400" b="1" dirty="0">
              <a:solidFill>
                <a:srgbClr val="FF0000"/>
              </a:solidFill>
            </a:endParaRPr>
          </a:p>
        </p:txBody>
      </p:sp>
    </p:spTree>
    <p:extLst>
      <p:ext uri="{BB962C8B-B14F-4D97-AF65-F5344CB8AC3E}">
        <p14:creationId xmlns:p14="http://schemas.microsoft.com/office/powerpoint/2010/main" val="3602446643"/>
      </p:ext>
    </p:extLst>
  </p:cSld>
  <p:clrMapOvr>
    <a:masterClrMapping/>
  </p:clrMapOvr>
  <mc:AlternateContent xmlns:mc="http://schemas.openxmlformats.org/markup-compatibility/2006" xmlns:p14="http://schemas.microsoft.com/office/powerpoint/2010/main">
    <mc:Choice Requires="p14">
      <p:transition spd="slow">
        <p14:reveal/>
      </p:transition>
    </mc:Choice>
    <mc:Fallback xmlns="">
      <p:transition spd="slow">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p:txBody>
          <a:bodyPr/>
          <a:lstStyle/>
          <a:p>
            <a:pPr>
              <a:defRPr/>
            </a:pPr>
            <a:fld id="{3499A9BC-4BE7-4082-9BFD-310C973F5F6A}" type="slidenum">
              <a:rPr lang="en-US" altLang="en-US" smtClean="0"/>
              <a:pPr>
                <a:defRPr/>
              </a:pPr>
              <a:t>42</a:t>
            </a:fld>
            <a:endParaRPr lang="en-US" altLang="en-US" dirty="0"/>
          </a:p>
        </p:txBody>
      </p:sp>
      <p:pic>
        <p:nvPicPr>
          <p:cNvPr id="5" name="Picture 4"/>
          <p:cNvPicPr>
            <a:picLocks noChangeAspect="1"/>
          </p:cNvPicPr>
          <p:nvPr/>
        </p:nvPicPr>
        <p:blipFill>
          <a:blip r:embed="rId3"/>
          <a:stretch>
            <a:fillRect/>
          </a:stretch>
        </p:blipFill>
        <p:spPr>
          <a:xfrm>
            <a:off x="0" y="533165"/>
            <a:ext cx="12192000" cy="6324835"/>
          </a:xfrm>
          <a:prstGeom prst="rect">
            <a:avLst/>
          </a:prstGeom>
        </p:spPr>
      </p:pic>
      <p:sp>
        <p:nvSpPr>
          <p:cNvPr id="10" name="Rectangle 9"/>
          <p:cNvSpPr/>
          <p:nvPr/>
        </p:nvSpPr>
        <p:spPr>
          <a:xfrm>
            <a:off x="1603244" y="747197"/>
            <a:ext cx="10248900" cy="2144177"/>
          </a:xfrm>
          <a:prstGeom prst="rect">
            <a:avLst/>
          </a:prstGeom>
        </p:spPr>
        <p:txBody>
          <a:bodyPr wrap="square">
            <a:spAutoFit/>
          </a:bodyPr>
          <a:lstStyle/>
          <a:p>
            <a:pPr lvl="0" algn="ctr">
              <a:lnSpc>
                <a:spcPts val="2200"/>
              </a:lnSpc>
              <a:spcBef>
                <a:spcPts val="1200"/>
              </a:spcBef>
              <a:spcAft>
                <a:spcPts val="1200"/>
              </a:spcAft>
              <a:buClr>
                <a:srgbClr val="5AD9F2"/>
              </a:buClr>
              <a:defRPr/>
            </a:pPr>
            <a:r>
              <a:rPr lang="en-US" altLang="en-US" sz="2400" b="1" i="1" dirty="0" err="1">
                <a:solidFill>
                  <a:srgbClr val="C00000"/>
                </a:solidFill>
              </a:rPr>
              <a:t>ThS</a:t>
            </a:r>
            <a:r>
              <a:rPr lang="en-US" altLang="en-US" sz="2400" b="1" i="1" dirty="0" smtClean="0">
                <a:solidFill>
                  <a:srgbClr val="C00000"/>
                </a:solidFill>
              </a:rPr>
              <a:t>. </a:t>
            </a:r>
            <a:r>
              <a:rPr lang="en-US" altLang="en-US" sz="2400" b="1" i="1" dirty="0" err="1" smtClean="0">
                <a:solidFill>
                  <a:srgbClr val="C00000"/>
                </a:solidFill>
              </a:rPr>
              <a:t>Nguyễn</a:t>
            </a:r>
            <a:r>
              <a:rPr lang="en-US" altLang="en-US" sz="2400" b="1" i="1" dirty="0" smtClean="0">
                <a:solidFill>
                  <a:srgbClr val="C00000"/>
                </a:solidFill>
              </a:rPr>
              <a:t> </a:t>
            </a:r>
            <a:r>
              <a:rPr lang="en-US" altLang="en-US" sz="2400" b="1" i="1" dirty="0" err="1">
                <a:solidFill>
                  <a:srgbClr val="C00000"/>
                </a:solidFill>
              </a:rPr>
              <a:t>Thị</a:t>
            </a:r>
            <a:r>
              <a:rPr lang="en-US" altLang="en-US" sz="2400" b="1" i="1" dirty="0">
                <a:solidFill>
                  <a:srgbClr val="C00000"/>
                </a:solidFill>
              </a:rPr>
              <a:t> </a:t>
            </a:r>
            <a:r>
              <a:rPr lang="en-US" altLang="en-US" sz="2400" b="1" i="1" dirty="0" err="1">
                <a:solidFill>
                  <a:srgbClr val="C00000"/>
                </a:solidFill>
              </a:rPr>
              <a:t>Ngọc</a:t>
            </a:r>
            <a:r>
              <a:rPr lang="en-US" altLang="en-US" sz="2400" b="1" i="1" dirty="0">
                <a:solidFill>
                  <a:srgbClr val="C00000"/>
                </a:solidFill>
              </a:rPr>
              <a:t> </a:t>
            </a:r>
            <a:r>
              <a:rPr lang="en-US" altLang="en-US" sz="2400" b="1" i="1" dirty="0" err="1">
                <a:solidFill>
                  <a:srgbClr val="C00000"/>
                </a:solidFill>
              </a:rPr>
              <a:t>Nhung</a:t>
            </a:r>
            <a:endParaRPr lang="en-US" altLang="en-US" sz="2400" b="1" i="1" dirty="0">
              <a:solidFill>
                <a:srgbClr val="C00000"/>
              </a:solidFill>
            </a:endParaRPr>
          </a:p>
          <a:p>
            <a:pPr lvl="0" algn="ctr">
              <a:lnSpc>
                <a:spcPts val="2200"/>
              </a:lnSpc>
              <a:spcBef>
                <a:spcPts val="1200"/>
              </a:spcBef>
              <a:spcAft>
                <a:spcPts val="1200"/>
              </a:spcAft>
              <a:buClr>
                <a:srgbClr val="5AD9F2"/>
              </a:buClr>
              <a:defRPr/>
            </a:pPr>
            <a:r>
              <a:rPr lang="en-US" altLang="en-US" sz="2400" b="1" i="1" dirty="0" err="1">
                <a:solidFill>
                  <a:srgbClr val="C00000"/>
                </a:solidFill>
              </a:rPr>
              <a:t>Phòng</a:t>
            </a:r>
            <a:r>
              <a:rPr lang="en-US" altLang="en-US" sz="2400" b="1" i="1" dirty="0">
                <a:solidFill>
                  <a:srgbClr val="C00000"/>
                </a:solidFill>
              </a:rPr>
              <a:t> </a:t>
            </a:r>
            <a:r>
              <a:rPr lang="en-US" altLang="en-US" sz="2400" b="1" i="1" dirty="0" err="1">
                <a:solidFill>
                  <a:srgbClr val="C00000"/>
                </a:solidFill>
              </a:rPr>
              <a:t>Quản</a:t>
            </a:r>
            <a:r>
              <a:rPr lang="en-US" altLang="en-US" sz="2400" b="1" i="1" dirty="0">
                <a:solidFill>
                  <a:srgbClr val="C00000"/>
                </a:solidFill>
              </a:rPr>
              <a:t> </a:t>
            </a:r>
            <a:r>
              <a:rPr lang="en-US" altLang="en-US" sz="2400" b="1" i="1" dirty="0" err="1">
                <a:solidFill>
                  <a:srgbClr val="C00000"/>
                </a:solidFill>
              </a:rPr>
              <a:t>lý</a:t>
            </a:r>
            <a:r>
              <a:rPr lang="en-US" altLang="en-US" sz="2400" b="1" i="1" dirty="0">
                <a:solidFill>
                  <a:srgbClr val="C00000"/>
                </a:solidFill>
              </a:rPr>
              <a:t> </a:t>
            </a:r>
            <a:r>
              <a:rPr lang="en-US" altLang="en-US" sz="2400" b="1" i="1" dirty="0" err="1">
                <a:solidFill>
                  <a:srgbClr val="C00000"/>
                </a:solidFill>
              </a:rPr>
              <a:t>Sở</a:t>
            </a:r>
            <a:r>
              <a:rPr lang="en-US" altLang="en-US" sz="2400" b="1" i="1" dirty="0">
                <a:solidFill>
                  <a:srgbClr val="C00000"/>
                </a:solidFill>
              </a:rPr>
              <a:t> </a:t>
            </a:r>
            <a:r>
              <a:rPr lang="en-US" altLang="en-US" sz="2400" b="1" i="1" dirty="0" err="1">
                <a:solidFill>
                  <a:srgbClr val="C00000"/>
                </a:solidFill>
              </a:rPr>
              <a:t>hữu</a:t>
            </a:r>
            <a:r>
              <a:rPr lang="en-US" altLang="en-US" sz="2400" b="1" i="1" dirty="0">
                <a:solidFill>
                  <a:srgbClr val="C00000"/>
                </a:solidFill>
              </a:rPr>
              <a:t> </a:t>
            </a:r>
            <a:r>
              <a:rPr lang="en-US" altLang="en-US" sz="2400" b="1" i="1" dirty="0" err="1">
                <a:solidFill>
                  <a:srgbClr val="C00000"/>
                </a:solidFill>
              </a:rPr>
              <a:t>trí</a:t>
            </a:r>
            <a:r>
              <a:rPr lang="en-US" altLang="en-US" sz="2400" b="1" i="1" dirty="0">
                <a:solidFill>
                  <a:srgbClr val="C00000"/>
                </a:solidFill>
              </a:rPr>
              <a:t> </a:t>
            </a:r>
            <a:r>
              <a:rPr lang="en-US" altLang="en-US" sz="2400" b="1" i="1" dirty="0" err="1" smtClean="0">
                <a:solidFill>
                  <a:srgbClr val="C00000"/>
                </a:solidFill>
              </a:rPr>
              <a:t>tuệ</a:t>
            </a:r>
            <a:r>
              <a:rPr lang="vi-VN" altLang="en-US" sz="2400" b="1" i="1" dirty="0" smtClean="0">
                <a:solidFill>
                  <a:srgbClr val="C00000"/>
                </a:solidFill>
              </a:rPr>
              <a:t> </a:t>
            </a:r>
            <a:r>
              <a:rPr lang="en-US" altLang="en-US" sz="2400" b="1" i="1" dirty="0" err="1" smtClean="0">
                <a:solidFill>
                  <a:srgbClr val="C00000"/>
                </a:solidFill>
              </a:rPr>
              <a:t>và</a:t>
            </a:r>
            <a:r>
              <a:rPr lang="en-US" altLang="en-US" sz="2400" b="1" i="1" dirty="0" smtClean="0">
                <a:solidFill>
                  <a:srgbClr val="C00000"/>
                </a:solidFill>
              </a:rPr>
              <a:t> </a:t>
            </a:r>
            <a:r>
              <a:rPr lang="en-US" altLang="en-US" sz="2400" b="1" i="1" dirty="0" err="1" smtClean="0">
                <a:solidFill>
                  <a:srgbClr val="C00000"/>
                </a:solidFill>
              </a:rPr>
              <a:t>Đổi</a:t>
            </a:r>
            <a:r>
              <a:rPr lang="en-US" altLang="en-US" sz="2400" b="1" i="1" dirty="0" smtClean="0">
                <a:solidFill>
                  <a:srgbClr val="C00000"/>
                </a:solidFill>
              </a:rPr>
              <a:t> </a:t>
            </a:r>
            <a:r>
              <a:rPr lang="en-US" altLang="en-US" sz="2400" b="1" i="1" dirty="0" err="1" smtClean="0">
                <a:solidFill>
                  <a:srgbClr val="C00000"/>
                </a:solidFill>
              </a:rPr>
              <a:t>mới</a:t>
            </a:r>
            <a:r>
              <a:rPr lang="en-US" altLang="en-US" sz="2400" b="1" i="1" dirty="0" smtClean="0">
                <a:solidFill>
                  <a:srgbClr val="C00000"/>
                </a:solidFill>
              </a:rPr>
              <a:t> </a:t>
            </a:r>
            <a:r>
              <a:rPr lang="en-US" altLang="en-US" sz="2400" b="1" i="1" dirty="0" err="1" smtClean="0">
                <a:solidFill>
                  <a:srgbClr val="C00000"/>
                </a:solidFill>
              </a:rPr>
              <a:t>sáng</a:t>
            </a:r>
            <a:r>
              <a:rPr lang="en-US" altLang="en-US" sz="2400" b="1" i="1" dirty="0" smtClean="0">
                <a:solidFill>
                  <a:srgbClr val="C00000"/>
                </a:solidFill>
              </a:rPr>
              <a:t> </a:t>
            </a:r>
            <a:r>
              <a:rPr lang="en-US" altLang="en-US" sz="2400" b="1" i="1" dirty="0" err="1" smtClean="0">
                <a:solidFill>
                  <a:srgbClr val="C00000"/>
                </a:solidFill>
              </a:rPr>
              <a:t>tạo</a:t>
            </a:r>
            <a:r>
              <a:rPr lang="en-US" altLang="en-US" sz="2400" b="1" i="1" dirty="0" smtClean="0">
                <a:solidFill>
                  <a:srgbClr val="C00000"/>
                </a:solidFill>
              </a:rPr>
              <a:t> </a:t>
            </a:r>
          </a:p>
          <a:p>
            <a:pPr lvl="0" algn="ctr">
              <a:lnSpc>
                <a:spcPts val="2200"/>
              </a:lnSpc>
              <a:spcBef>
                <a:spcPts val="1200"/>
              </a:spcBef>
              <a:spcAft>
                <a:spcPts val="1200"/>
              </a:spcAft>
              <a:buClr>
                <a:srgbClr val="5AD9F2"/>
              </a:buClr>
              <a:defRPr/>
            </a:pPr>
            <a:r>
              <a:rPr lang="en-US" altLang="en-US" sz="2400" b="1" i="1" dirty="0" smtClean="0">
                <a:solidFill>
                  <a:srgbClr val="C00000"/>
                </a:solidFill>
              </a:rPr>
              <a:t>- </a:t>
            </a:r>
            <a:r>
              <a:rPr lang="en-US" altLang="en-US" sz="2400" b="1" i="1" dirty="0" err="1" smtClean="0">
                <a:solidFill>
                  <a:srgbClr val="C00000"/>
                </a:solidFill>
              </a:rPr>
              <a:t>Sở</a:t>
            </a:r>
            <a:r>
              <a:rPr lang="en-US" altLang="en-US" sz="2400" b="1" i="1" dirty="0" smtClean="0">
                <a:solidFill>
                  <a:srgbClr val="C00000"/>
                </a:solidFill>
              </a:rPr>
              <a:t> </a:t>
            </a:r>
            <a:r>
              <a:rPr lang="en-US" altLang="en-US" sz="2400" b="1" i="1" dirty="0" err="1">
                <a:solidFill>
                  <a:srgbClr val="C00000"/>
                </a:solidFill>
              </a:rPr>
              <a:t>Khoa</a:t>
            </a:r>
            <a:r>
              <a:rPr lang="en-US" altLang="en-US" sz="2400" b="1" i="1" dirty="0">
                <a:solidFill>
                  <a:srgbClr val="C00000"/>
                </a:solidFill>
              </a:rPr>
              <a:t> </a:t>
            </a:r>
            <a:r>
              <a:rPr lang="en-US" altLang="en-US" sz="2400" b="1" i="1" dirty="0" err="1">
                <a:solidFill>
                  <a:srgbClr val="C00000"/>
                </a:solidFill>
              </a:rPr>
              <a:t>học</a:t>
            </a:r>
            <a:r>
              <a:rPr lang="en-US" altLang="en-US" sz="2400" b="1" i="1" dirty="0">
                <a:solidFill>
                  <a:srgbClr val="C00000"/>
                </a:solidFill>
              </a:rPr>
              <a:t> </a:t>
            </a:r>
            <a:r>
              <a:rPr lang="en-US" altLang="en-US" sz="2400" b="1" i="1" dirty="0" err="1">
                <a:solidFill>
                  <a:srgbClr val="C00000"/>
                </a:solidFill>
              </a:rPr>
              <a:t>và</a:t>
            </a:r>
            <a:r>
              <a:rPr lang="en-US" altLang="en-US" sz="2400" b="1" i="1" dirty="0">
                <a:solidFill>
                  <a:srgbClr val="C00000"/>
                </a:solidFill>
              </a:rPr>
              <a:t> </a:t>
            </a:r>
            <a:r>
              <a:rPr lang="en-US" altLang="en-US" sz="2400" b="1" i="1" dirty="0" err="1">
                <a:solidFill>
                  <a:srgbClr val="C00000"/>
                </a:solidFill>
              </a:rPr>
              <a:t>Công</a:t>
            </a:r>
            <a:r>
              <a:rPr lang="en-US" altLang="en-US" sz="2400" b="1" i="1" dirty="0">
                <a:solidFill>
                  <a:srgbClr val="C00000"/>
                </a:solidFill>
              </a:rPr>
              <a:t> </a:t>
            </a:r>
            <a:r>
              <a:rPr lang="en-US" altLang="en-US" sz="2400" b="1" i="1" dirty="0" err="1">
                <a:solidFill>
                  <a:srgbClr val="C00000"/>
                </a:solidFill>
              </a:rPr>
              <a:t>nghệ</a:t>
            </a:r>
            <a:r>
              <a:rPr lang="en-US" altLang="en-US" sz="2400" b="1" i="1" dirty="0">
                <a:solidFill>
                  <a:srgbClr val="C00000"/>
                </a:solidFill>
              </a:rPr>
              <a:t> </a:t>
            </a:r>
            <a:r>
              <a:rPr lang="en-US" altLang="en-US" sz="2400" b="1" i="1" dirty="0" smtClean="0">
                <a:solidFill>
                  <a:srgbClr val="C00000"/>
                </a:solidFill>
              </a:rPr>
              <a:t>TP.HCM</a:t>
            </a:r>
          </a:p>
          <a:p>
            <a:pPr lvl="0" algn="ctr">
              <a:lnSpc>
                <a:spcPts val="2200"/>
              </a:lnSpc>
              <a:spcBef>
                <a:spcPts val="1200"/>
              </a:spcBef>
              <a:spcAft>
                <a:spcPts val="1200"/>
              </a:spcAft>
              <a:buClr>
                <a:srgbClr val="5AD9F2"/>
              </a:buClr>
              <a:defRPr/>
            </a:pPr>
            <a:r>
              <a:rPr lang="en-US" altLang="en-US" sz="2400" b="1" i="1" dirty="0" err="1" smtClean="0">
                <a:solidFill>
                  <a:srgbClr val="C00000"/>
                </a:solidFill>
              </a:rPr>
              <a:t>Điện</a:t>
            </a:r>
            <a:r>
              <a:rPr lang="en-US" altLang="en-US" sz="2400" b="1" i="1" dirty="0" smtClean="0">
                <a:solidFill>
                  <a:srgbClr val="C00000"/>
                </a:solidFill>
              </a:rPr>
              <a:t> </a:t>
            </a:r>
            <a:r>
              <a:rPr lang="en-US" altLang="en-US" sz="2400" b="1" i="1" dirty="0" err="1" smtClean="0">
                <a:solidFill>
                  <a:srgbClr val="C00000"/>
                </a:solidFill>
              </a:rPr>
              <a:t>thoại</a:t>
            </a:r>
            <a:r>
              <a:rPr lang="en-US" altLang="en-US" sz="2400" b="1" i="1" dirty="0" smtClean="0">
                <a:solidFill>
                  <a:srgbClr val="C00000"/>
                </a:solidFill>
              </a:rPr>
              <a:t>: 0908.465.816</a:t>
            </a:r>
            <a:endParaRPr lang="en-US" altLang="en-US" sz="2400" b="1" i="1" dirty="0">
              <a:solidFill>
                <a:srgbClr val="C00000"/>
              </a:solidFill>
            </a:endParaRPr>
          </a:p>
        </p:txBody>
      </p:sp>
    </p:spTree>
    <p:extLst>
      <p:ext uri="{BB962C8B-B14F-4D97-AF65-F5344CB8AC3E}">
        <p14:creationId xmlns:p14="http://schemas.microsoft.com/office/powerpoint/2010/main" val="861313823"/>
      </p:ext>
    </p:extLst>
  </p:cSld>
  <p:clrMapOvr>
    <a:masterClrMapping/>
  </p:clrMapOvr>
  <mc:AlternateContent xmlns:mc="http://schemas.openxmlformats.org/markup-compatibility/2006" xmlns:p14="http://schemas.microsoft.com/office/powerpoint/2010/main">
    <mc:Choice Requires="p14">
      <p:transition spd="slow">
        <p14:reveal/>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SKHCN">
  <a:themeElements>
    <a:clrScheme name="Ripple 3">
      <a:dk1>
        <a:srgbClr val="008AE8"/>
      </a:dk1>
      <a:lt1>
        <a:srgbClr val="FFFFFF"/>
      </a:lt1>
      <a:dk2>
        <a:srgbClr val="0068AE"/>
      </a:dk2>
      <a:lt2>
        <a:srgbClr val="CCECFF"/>
      </a:lt2>
      <a:accent1>
        <a:srgbClr val="009999"/>
      </a:accent1>
      <a:accent2>
        <a:srgbClr val="0088E4"/>
      </a:accent2>
      <a:accent3>
        <a:srgbClr val="AAB9D3"/>
      </a:accent3>
      <a:accent4>
        <a:srgbClr val="DADADA"/>
      </a:accent4>
      <a:accent5>
        <a:srgbClr val="AACACA"/>
      </a:accent5>
      <a:accent6>
        <a:srgbClr val="007BCF"/>
      </a:accent6>
      <a:hlink>
        <a:srgbClr val="99FF99"/>
      </a:hlink>
      <a:folHlink>
        <a:srgbClr val="AFE1FF"/>
      </a:folHlink>
    </a:clrScheme>
    <a:fontScheme name="Rippl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Ripple 1">
        <a:dk1>
          <a:srgbClr val="2B2B85"/>
        </a:dk1>
        <a:lt1>
          <a:srgbClr val="FFFFFF"/>
        </a:lt1>
        <a:dk2>
          <a:srgbClr val="00254A"/>
        </a:dk2>
        <a:lt2>
          <a:srgbClr val="C0C0C0"/>
        </a:lt2>
        <a:accent1>
          <a:srgbClr val="0099FF"/>
        </a:accent1>
        <a:accent2>
          <a:srgbClr val="006699"/>
        </a:accent2>
        <a:accent3>
          <a:srgbClr val="AAACB1"/>
        </a:accent3>
        <a:accent4>
          <a:srgbClr val="DADADA"/>
        </a:accent4>
        <a:accent5>
          <a:srgbClr val="AACAFF"/>
        </a:accent5>
        <a:accent6>
          <a:srgbClr val="005C8A"/>
        </a:accent6>
        <a:hlink>
          <a:srgbClr val="99CCFF"/>
        </a:hlink>
        <a:folHlink>
          <a:srgbClr val="8F8FB5"/>
        </a:folHlink>
      </a:clrScheme>
      <a:clrMap bg1="dk2" tx1="lt1" bg2="dk1" tx2="lt2" accent1="accent1" accent2="accent2" accent3="accent3" accent4="accent4" accent5="accent5" accent6="accent6" hlink="hlink" folHlink="folHlink"/>
    </a:extraClrScheme>
    <a:extraClrScheme>
      <a:clrScheme name="Ripple 2">
        <a:dk1>
          <a:srgbClr val="3B4B5D"/>
        </a:dk1>
        <a:lt1>
          <a:srgbClr val="FFFFFF"/>
        </a:lt1>
        <a:dk2>
          <a:srgbClr val="466886"/>
        </a:dk2>
        <a:lt2>
          <a:srgbClr val="CCECFF"/>
        </a:lt2>
        <a:accent1>
          <a:srgbClr val="6D9D97"/>
        </a:accent1>
        <a:accent2>
          <a:srgbClr val="53718C"/>
        </a:accent2>
        <a:accent3>
          <a:srgbClr val="B0B9C3"/>
        </a:accent3>
        <a:accent4>
          <a:srgbClr val="DADADA"/>
        </a:accent4>
        <a:accent5>
          <a:srgbClr val="BACCC9"/>
        </a:accent5>
        <a:accent6>
          <a:srgbClr val="4A667E"/>
        </a:accent6>
        <a:hlink>
          <a:srgbClr val="99CCFF"/>
        </a:hlink>
        <a:folHlink>
          <a:srgbClr val="A97CF2"/>
        </a:folHlink>
      </a:clrScheme>
      <a:clrMap bg1="dk2" tx1="lt1" bg2="dk1" tx2="lt2" accent1="accent1" accent2="accent2" accent3="accent3" accent4="accent4" accent5="accent5" accent6="accent6" hlink="hlink" folHlink="folHlink"/>
    </a:extraClrScheme>
    <a:extraClrScheme>
      <a:clrScheme name="Ripple 3">
        <a:dk1>
          <a:srgbClr val="008AE8"/>
        </a:dk1>
        <a:lt1>
          <a:srgbClr val="FFFFFF"/>
        </a:lt1>
        <a:dk2>
          <a:srgbClr val="0068AE"/>
        </a:dk2>
        <a:lt2>
          <a:srgbClr val="CCECFF"/>
        </a:lt2>
        <a:accent1>
          <a:srgbClr val="009999"/>
        </a:accent1>
        <a:accent2>
          <a:srgbClr val="0088E4"/>
        </a:accent2>
        <a:accent3>
          <a:srgbClr val="AAB9D3"/>
        </a:accent3>
        <a:accent4>
          <a:srgbClr val="DADADA"/>
        </a:accent4>
        <a:accent5>
          <a:srgbClr val="AACACA"/>
        </a:accent5>
        <a:accent6>
          <a:srgbClr val="007BCF"/>
        </a:accent6>
        <a:hlink>
          <a:srgbClr val="99FF99"/>
        </a:hlink>
        <a:folHlink>
          <a:srgbClr val="AFE1FF"/>
        </a:folHlink>
      </a:clrScheme>
      <a:clrMap bg1="dk2" tx1="lt1" bg2="dk1" tx2="lt2" accent1="accent1" accent2="accent2" accent3="accent3" accent4="accent4" accent5="accent5" accent6="accent6" hlink="hlink" folHlink="folHlink"/>
    </a:extraClrScheme>
    <a:extraClrScheme>
      <a:clrScheme name="Ripple 4">
        <a:dk1>
          <a:srgbClr val="9B69FF"/>
        </a:dk1>
        <a:lt1>
          <a:srgbClr val="FFFFFF"/>
        </a:lt1>
        <a:dk2>
          <a:srgbClr val="666699"/>
        </a:dk2>
        <a:lt2>
          <a:srgbClr val="D9D9FF"/>
        </a:lt2>
        <a:accent1>
          <a:srgbClr val="66CCFF"/>
        </a:accent1>
        <a:accent2>
          <a:srgbClr val="9966FF"/>
        </a:accent2>
        <a:accent3>
          <a:srgbClr val="B8B8CA"/>
        </a:accent3>
        <a:accent4>
          <a:srgbClr val="DADADA"/>
        </a:accent4>
        <a:accent5>
          <a:srgbClr val="B8E2FF"/>
        </a:accent5>
        <a:accent6>
          <a:srgbClr val="8A5CE7"/>
        </a:accent6>
        <a:hlink>
          <a:srgbClr val="0099CC"/>
        </a:hlink>
        <a:folHlink>
          <a:srgbClr val="003399"/>
        </a:folHlink>
      </a:clrScheme>
      <a:clrMap bg1="dk2" tx1="lt1" bg2="dk1" tx2="lt2" accent1="accent1" accent2="accent2" accent3="accent3" accent4="accent4" accent5="accent5" accent6="accent6" hlink="hlink" folHlink="folHlink"/>
    </a:extraClrScheme>
    <a:extraClrScheme>
      <a:clrScheme name="Ripple 5">
        <a:dk1>
          <a:srgbClr val="008080"/>
        </a:dk1>
        <a:lt1>
          <a:srgbClr val="FFFFFF"/>
        </a:lt1>
        <a:dk2>
          <a:srgbClr val="006666"/>
        </a:dk2>
        <a:lt2>
          <a:srgbClr val="FFFFCC"/>
        </a:lt2>
        <a:accent1>
          <a:srgbClr val="0099FF"/>
        </a:accent1>
        <a:accent2>
          <a:srgbClr val="008080"/>
        </a:accent2>
        <a:accent3>
          <a:srgbClr val="AAB8B8"/>
        </a:accent3>
        <a:accent4>
          <a:srgbClr val="DADADA"/>
        </a:accent4>
        <a:accent5>
          <a:srgbClr val="AACAFF"/>
        </a:accent5>
        <a:accent6>
          <a:srgbClr val="007373"/>
        </a:accent6>
        <a:hlink>
          <a:srgbClr val="1ACE9F"/>
        </a:hlink>
        <a:folHlink>
          <a:srgbClr val="A5B5CD"/>
        </a:folHlink>
      </a:clrScheme>
      <a:clrMap bg1="dk2" tx1="lt1" bg2="dk1" tx2="lt2" accent1="accent1" accent2="accent2" accent3="accent3" accent4="accent4" accent5="accent5" accent6="accent6" hlink="hlink" folHlink="folHlink"/>
    </a:extraClrScheme>
    <a:extraClrScheme>
      <a:clrScheme name="Ripple 6">
        <a:dk1>
          <a:srgbClr val="CDD9D1"/>
        </a:dk1>
        <a:lt1>
          <a:srgbClr val="FFFFFF"/>
        </a:lt1>
        <a:dk2>
          <a:srgbClr val="A3BBA9"/>
        </a:dk2>
        <a:lt2>
          <a:srgbClr val="007D80"/>
        </a:lt2>
        <a:accent1>
          <a:srgbClr val="9CA8A4"/>
        </a:accent1>
        <a:accent2>
          <a:srgbClr val="CBD7CE"/>
        </a:accent2>
        <a:accent3>
          <a:srgbClr val="CEDAD1"/>
        </a:accent3>
        <a:accent4>
          <a:srgbClr val="DADADA"/>
        </a:accent4>
        <a:accent5>
          <a:srgbClr val="CBD1CF"/>
        </a:accent5>
        <a:accent6>
          <a:srgbClr val="B8C3BA"/>
        </a:accent6>
        <a:hlink>
          <a:srgbClr val="009900"/>
        </a:hlink>
        <a:folHlink>
          <a:srgbClr val="009999"/>
        </a:folHlink>
      </a:clrScheme>
      <a:clrMap bg1="dk2" tx1="lt1" bg2="dk1" tx2="lt2" accent1="accent1" accent2="accent2" accent3="accent3" accent4="accent4" accent5="accent5" accent6="accent6" hlink="hlink" folHlink="folHlink"/>
    </a:extraClrScheme>
    <a:extraClrScheme>
      <a:clrScheme name="Ripple 7">
        <a:dk1>
          <a:srgbClr val="686B5D"/>
        </a:dk1>
        <a:lt1>
          <a:srgbClr val="DCDAD0"/>
        </a:lt1>
        <a:dk2>
          <a:srgbClr val="525040"/>
        </a:dk2>
        <a:lt2>
          <a:srgbClr val="D3D2A6"/>
        </a:lt2>
        <a:accent1>
          <a:srgbClr val="5D8770"/>
        </a:accent1>
        <a:accent2>
          <a:srgbClr val="686B5D"/>
        </a:accent2>
        <a:accent3>
          <a:srgbClr val="B3B3AF"/>
        </a:accent3>
        <a:accent4>
          <a:srgbClr val="BCBAB1"/>
        </a:accent4>
        <a:accent5>
          <a:srgbClr val="B6C3BB"/>
        </a:accent5>
        <a:accent6>
          <a:srgbClr val="5E6053"/>
        </a:accent6>
        <a:hlink>
          <a:srgbClr val="85B7A9"/>
        </a:hlink>
        <a:folHlink>
          <a:srgbClr val="B89362"/>
        </a:folHlink>
      </a:clrScheme>
      <a:clrMap bg1="dk2" tx1="lt1" bg2="dk1" tx2="lt2" accent1="accent1" accent2="accent2" accent3="accent3" accent4="accent4" accent5="accent5" accent6="accent6" hlink="hlink" folHlink="folHlink"/>
    </a:extraClrScheme>
    <a:extraClrScheme>
      <a:clrScheme name="Ripple 8">
        <a:dk1>
          <a:srgbClr val="000000"/>
        </a:dk1>
        <a:lt1>
          <a:srgbClr val="EAEAEA"/>
        </a:lt1>
        <a:dk2>
          <a:srgbClr val="000000"/>
        </a:dk2>
        <a:lt2>
          <a:srgbClr val="B2B2B2"/>
        </a:lt2>
        <a:accent1>
          <a:srgbClr val="A4BCC4"/>
        </a:accent1>
        <a:accent2>
          <a:srgbClr val="FFFFFF"/>
        </a:accent2>
        <a:accent3>
          <a:srgbClr val="F3F3F3"/>
        </a:accent3>
        <a:accent4>
          <a:srgbClr val="000000"/>
        </a:accent4>
        <a:accent5>
          <a:srgbClr val="CFDADE"/>
        </a:accent5>
        <a:accent6>
          <a:srgbClr val="E7E7E7"/>
        </a:accent6>
        <a:hlink>
          <a:srgbClr val="0066FF"/>
        </a:hlink>
        <a:folHlink>
          <a:srgbClr val="00CC66"/>
        </a:folHlink>
      </a:clrScheme>
      <a:clrMap bg1="lt1" tx1="dk1" bg2="lt2" tx2="dk2" accent1="accent1" accent2="accent2" accent3="accent3" accent4="accent4" accent5="accent5" accent6="accent6" hlink="hlink" folHlink="folHlink"/>
    </a:extraClrScheme>
    <a:extraClrScheme>
      <a:clrScheme name="Ripple 9">
        <a:dk1>
          <a:srgbClr val="000000"/>
        </a:dk1>
        <a:lt1>
          <a:srgbClr val="D7D1B9"/>
        </a:lt1>
        <a:dk2>
          <a:srgbClr val="B39257"/>
        </a:dk2>
        <a:lt2>
          <a:srgbClr val="B1A887"/>
        </a:lt2>
        <a:accent1>
          <a:srgbClr val="FFCC66"/>
        </a:accent1>
        <a:accent2>
          <a:srgbClr val="E6E3AC"/>
        </a:accent2>
        <a:accent3>
          <a:srgbClr val="E8E5D9"/>
        </a:accent3>
        <a:accent4>
          <a:srgbClr val="000000"/>
        </a:accent4>
        <a:accent5>
          <a:srgbClr val="FFE2B8"/>
        </a:accent5>
        <a:accent6>
          <a:srgbClr val="D0CE9B"/>
        </a:accent6>
        <a:hlink>
          <a:srgbClr val="666633"/>
        </a:hlink>
        <a:folHlink>
          <a:srgbClr val="9C98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Presentation2" id="{FA22BD05-457B-4C85-92AD-006EC65EE199}" vid="{A66FABC7-0F37-467C-90DB-5CDE38DE5CB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MAU THAM KHAO 16-9</Template>
  <TotalTime>9759</TotalTime>
  <Words>5693</Words>
  <Application>Microsoft Office PowerPoint</Application>
  <PresentationFormat>Widescreen</PresentationFormat>
  <Paragraphs>496</Paragraphs>
  <Slides>42</Slides>
  <Notes>38</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42</vt:i4>
      </vt:variant>
    </vt:vector>
  </HeadingPairs>
  <TitlesOfParts>
    <vt:vector size="51" baseType="lpstr">
      <vt:lpstr>Arial</vt:lpstr>
      <vt:lpstr>Calibri</vt:lpstr>
      <vt:lpstr>Tahoma</vt:lpstr>
      <vt:lpstr>Times New Roman</vt:lpstr>
      <vt:lpstr>TimesNewRomanPS-BoldMT</vt:lpstr>
      <vt:lpstr>TimesNewRomanPS-ItalicMT</vt:lpstr>
      <vt:lpstr>TimesNewRomanPSMT</vt:lpstr>
      <vt:lpstr>Wingdings</vt:lpstr>
      <vt:lpstr>SKHCN</vt:lpstr>
      <vt:lpstr>TRIỂN KHAI HOẠT ĐỘNG SÁNG KIẾN THEO HƯỚNG DẪN MỚI CỦA                  ỦY BAN NHÂN DÂN TP.HCM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SÁNG KIẾN  TRONG THI ĐUA KHEN THƯỞNG</dc:title>
  <dc:creator>SHTT</dc:creator>
  <cp:lastModifiedBy>Anh Phuong</cp:lastModifiedBy>
  <cp:revision>449</cp:revision>
  <cp:lastPrinted>2022-06-21T11:26:09Z</cp:lastPrinted>
  <dcterms:created xsi:type="dcterms:W3CDTF">2022-02-10T01:46:08Z</dcterms:created>
  <dcterms:modified xsi:type="dcterms:W3CDTF">2025-06-11T01:21:00Z</dcterms:modified>
</cp:coreProperties>
</file>